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5" r:id="rId2"/>
  </p:sldMasterIdLst>
  <p:notesMasterIdLst>
    <p:notesMasterId r:id="rId32"/>
  </p:notesMasterIdLst>
  <p:handoutMasterIdLst>
    <p:handoutMasterId r:id="rId33"/>
  </p:handoutMasterIdLst>
  <p:sldIdLst>
    <p:sldId id="394" r:id="rId3"/>
    <p:sldId id="338" r:id="rId4"/>
    <p:sldId id="339" r:id="rId5"/>
    <p:sldId id="340" r:id="rId6"/>
    <p:sldId id="341" r:id="rId7"/>
    <p:sldId id="392" r:id="rId8"/>
    <p:sldId id="369" r:id="rId9"/>
    <p:sldId id="370" r:id="rId10"/>
    <p:sldId id="371" r:id="rId11"/>
    <p:sldId id="372" r:id="rId12"/>
    <p:sldId id="395" r:id="rId13"/>
    <p:sldId id="375" r:id="rId14"/>
    <p:sldId id="349" r:id="rId15"/>
    <p:sldId id="390" r:id="rId16"/>
    <p:sldId id="351" r:id="rId17"/>
    <p:sldId id="352" r:id="rId18"/>
    <p:sldId id="353" r:id="rId19"/>
    <p:sldId id="354" r:id="rId20"/>
    <p:sldId id="389" r:id="rId21"/>
    <p:sldId id="388" r:id="rId22"/>
    <p:sldId id="385" r:id="rId23"/>
    <p:sldId id="387" r:id="rId24"/>
    <p:sldId id="384" r:id="rId25"/>
    <p:sldId id="382" r:id="rId26"/>
    <p:sldId id="359" r:id="rId27"/>
    <p:sldId id="381" r:id="rId28"/>
    <p:sldId id="379" r:id="rId29"/>
    <p:sldId id="377" r:id="rId30"/>
    <p:sldId id="391" r:id="rId31"/>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FF5008C6-4A5E-43CA-960A-43CEEDF721E5}">
          <p14:sldIdLst>
            <p14:sldId id="394"/>
          </p14:sldIdLst>
        </p14:section>
        <p14:section name="Übersicht" id="{75D67920-D4F8-4244-BB50-984911A2B95F}">
          <p14:sldIdLst>
            <p14:sldId id="338"/>
          </p14:sldIdLst>
        </p14:section>
        <p14:section name="Thema" id="{3A9926D9-8560-4386-82B1-C731DA5F5097}">
          <p14:sldIdLst>
            <p14:sldId id="339"/>
          </p14:sldIdLst>
        </p14:section>
        <p14:section name="Materialien für den spontanen Einsatz" id="{A05C6F76-C8E1-4744-858F-7896BFA21248}">
          <p14:sldIdLst>
            <p14:sldId id="340"/>
          </p14:sldIdLst>
        </p14:section>
        <p14:section name="Übersicht Unterrichtseinheit" id="{9BB3ACD1-CA6D-46DB-8A7C-B6566AACB426}">
          <p14:sldIdLst>
            <p14:sldId id="341"/>
          </p14:sldIdLst>
        </p14:section>
        <p14:section name="Lehrplanbezug und Kompetenzen" id="{9BED4378-CDB7-42C9-B9F1-D2D035F4D494}">
          <p14:sldIdLst>
            <p14:sldId id="392"/>
            <p14:sldId id="369"/>
            <p14:sldId id="370"/>
            <p14:sldId id="371"/>
            <p14:sldId id="372"/>
          </p14:sldIdLst>
        </p14:section>
        <p14:section name="Tabellarischer Unterrichtsverlauf" id="{78534A5A-5394-4F3E-BE8D-B1879BCA5E1D}">
          <p14:sldIdLst>
            <p14:sldId id="395"/>
          </p14:sldIdLst>
        </p14:section>
        <p14:section name="Urkunden" id="{319F8C06-DD89-4BD9-942F-F09823326548}">
          <p14:sldIdLst>
            <p14:sldId id="375"/>
          </p14:sldIdLst>
        </p14:section>
        <p14:section name="Elternbriefe" id="{44644065-696D-4368-B2D4-5406780DA9C6}">
          <p14:sldIdLst>
            <p14:sldId id="349"/>
          </p14:sldIdLst>
        </p14:section>
        <p14:section name="Lösungsvorschlag Open Air in Mittstadt" id="{2BEFD1DE-31D0-4F2D-85AE-8758BEA201A5}">
          <p14:sldIdLst>
            <p14:sldId id="390"/>
            <p14:sldId id="351"/>
            <p14:sldId id="352"/>
            <p14:sldId id="353"/>
            <p14:sldId id="354"/>
            <p14:sldId id="389"/>
            <p14:sldId id="388"/>
            <p14:sldId id="385"/>
            <p14:sldId id="387"/>
            <p14:sldId id="384"/>
            <p14:sldId id="382"/>
            <p14:sldId id="359"/>
            <p14:sldId id="381"/>
            <p14:sldId id="379"/>
            <p14:sldId id="377"/>
          </p14:sldIdLst>
        </p14:section>
        <p14:section name="Impressum" id="{5F59A8BE-93CE-4885-A148-AB63F2BFBA40}">
          <p14:sldIdLst>
            <p14:sldId id="391"/>
          </p14:sldIdLst>
        </p14:section>
      </p14:sectionLst>
    </p:ext>
    <p:ext uri="{EFAFB233-063F-42B5-8137-9DF3F51BA10A}">
      <p15:sldGuideLst xmlns:p15="http://schemas.microsoft.com/office/powerpoint/2012/main">
        <p15:guide id="3" orient="horz" pos="1480" userDrawn="1">
          <p15:clr>
            <a:srgbClr val="A4A3A4"/>
          </p15:clr>
        </p15:guide>
        <p15:guide id="6" orient="horz" pos="1888" userDrawn="1">
          <p15:clr>
            <a:srgbClr val="A4A3A4"/>
          </p15:clr>
        </p15:guide>
        <p15:guide id="7"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 Maria" initials="BM" lastIdx="346" clrIdx="0">
    <p:extLst>
      <p:ext uri="{19B8F6BF-5375-455C-9EA6-DF929625EA0E}">
        <p15:presenceInfo xmlns:p15="http://schemas.microsoft.com/office/powerpoint/2012/main" userId="S-1-5-21-2006274056-1010123383-2343387302-10184" providerId="AD"/>
      </p:ext>
    </p:extLst>
  </p:cmAuthor>
  <p:cmAuthor id="2" name="Hofmann Amelie" initials="HA" lastIdx="5" clrIdx="1">
    <p:extLst>
      <p:ext uri="{19B8F6BF-5375-455C-9EA6-DF929625EA0E}">
        <p15:presenceInfo xmlns:p15="http://schemas.microsoft.com/office/powerpoint/2012/main" userId="S-1-5-21-2006274056-1010123383-2343387302-9158" providerId="AD"/>
      </p:ext>
    </p:extLst>
  </p:cmAuthor>
  <p:cmAuthor id="3" name="Schulz Katharina" initials="SK" lastIdx="7" clrIdx="2">
    <p:extLst>
      <p:ext uri="{19B8F6BF-5375-455C-9EA6-DF929625EA0E}">
        <p15:presenceInfo xmlns:p15="http://schemas.microsoft.com/office/powerpoint/2012/main" userId="S-1-5-21-2006274056-1010123383-2343387302-8758" providerId="AD"/>
      </p:ext>
    </p:extLst>
  </p:cmAuthor>
  <p:cmAuthor id="4" name="Anna-Sophia Böhme" initials="ASB" lastIdx="3" clrIdx="3">
    <p:extLst>
      <p:ext uri="{19B8F6BF-5375-455C-9EA6-DF929625EA0E}">
        <p15:presenceInfo xmlns:p15="http://schemas.microsoft.com/office/powerpoint/2012/main" userId="S::anna-sophia.boehme@erdtartworks.de::a19ad6e6-4ed8-4521-99b3-7b7ab88bd722" providerId="AD"/>
      </p:ext>
    </p:extLst>
  </p:cmAuthor>
  <p:cmAuthor id="5" name="Renken Lina" initials="RL" lastIdx="16" clrIdx="4">
    <p:extLst>
      <p:ext uri="{19B8F6BF-5375-455C-9EA6-DF929625EA0E}">
        <p15:presenceInfo xmlns:p15="http://schemas.microsoft.com/office/powerpoint/2012/main" userId="S-1-5-21-2006274056-1010123383-2343387302-7934" providerId="AD"/>
      </p:ext>
    </p:extLst>
  </p:cmAuthor>
  <p:cmAuthor id="6" name="Selina Eichhorn" initials="SE" lastIdx="1" clrIdx="5">
    <p:extLst>
      <p:ext uri="{19B8F6BF-5375-455C-9EA6-DF929625EA0E}">
        <p15:presenceInfo xmlns:p15="http://schemas.microsoft.com/office/powerpoint/2012/main" userId="S::selina@erdtartworks.de::c469d39a-ace3-4066-b266-3ee2356d4f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5901"/>
    <a:srgbClr val="26ABB4"/>
    <a:srgbClr val="D0E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180" autoAdjust="0"/>
    <p:restoredTop sz="66620" autoAdjust="0"/>
  </p:normalViewPr>
  <p:slideViewPr>
    <p:cSldViewPr snapToGrid="0">
      <p:cViewPr varScale="1">
        <p:scale>
          <a:sx n="80" d="100"/>
          <a:sy n="80" d="100"/>
        </p:scale>
        <p:origin x="1944" y="176"/>
      </p:cViewPr>
      <p:guideLst>
        <p:guide orient="horz" pos="1480"/>
        <p:guide orient="horz" pos="1888"/>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9" d="100"/>
          <a:sy n="89" d="100"/>
        </p:scale>
        <p:origin x="3788"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94F5721-A483-7C7B-38F3-7A6152263BC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EB187126-9ADD-3934-D30A-F6A2BFE7B6F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E02B40F-BCEC-EC4F-A2A1-86B18A5FE7EE}" type="datetimeFigureOut">
              <a:rPr lang="en-US" smtClean="0"/>
              <a:t>2/2/23</a:t>
            </a:fld>
            <a:endParaRPr lang="en-US"/>
          </a:p>
        </p:txBody>
      </p:sp>
      <p:sp>
        <p:nvSpPr>
          <p:cNvPr id="4" name="Fußzeilenplatzhalter 3">
            <a:extLst>
              <a:ext uri="{FF2B5EF4-FFF2-40B4-BE49-F238E27FC236}">
                <a16:creationId xmlns:a16="http://schemas.microsoft.com/office/drawing/2014/main" id="{212C204F-2255-BB58-3F5D-E966D28CCF2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2B1E01DB-5DFD-656F-7190-BFFB8AE213E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3D29DE6-A0C1-C642-AF32-88E383EFC3FD}" type="slidenum">
              <a:rPr lang="en-US" smtClean="0"/>
              <a:t>‹Nr.›</a:t>
            </a:fld>
            <a:endParaRPr lang="en-US"/>
          </a:p>
        </p:txBody>
      </p:sp>
    </p:spTree>
    <p:extLst>
      <p:ext uri="{BB962C8B-B14F-4D97-AF65-F5344CB8AC3E}">
        <p14:creationId xmlns:p14="http://schemas.microsoft.com/office/powerpoint/2010/main" val="333216507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375686-9C25-463B-B065-C559F4C6D287}" type="datetimeFigureOut">
              <a:rPr lang="de-DE" smtClean="0"/>
              <a:t>02.02.23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D755F49-504D-4958-A8AE-D017FCEBF3F9}" type="slidenum">
              <a:rPr lang="de-DE" smtClean="0"/>
              <a:t>‹Nr.›</a:t>
            </a:fld>
            <a:endParaRPr lang="de-DE"/>
          </a:p>
        </p:txBody>
      </p:sp>
    </p:spTree>
    <p:extLst>
      <p:ext uri="{BB962C8B-B14F-4D97-AF65-F5344CB8AC3E}">
        <p14:creationId xmlns:p14="http://schemas.microsoft.com/office/powerpoint/2010/main" val="140413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755F49-504D-4958-A8AE-D017FCEBF3F9}" type="slidenum">
              <a:rPr lang="de-DE" sz="1100" smtClean="0">
                <a:latin typeface="Arial" panose="020B0604020202020204" pitchFamily="34" charset="0"/>
                <a:cs typeface="Arial" panose="020B0604020202020204" pitchFamily="34" charset="0"/>
              </a:rPr>
              <a:t>1</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888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10</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359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11</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861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12</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12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13</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6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14</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234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tx1"/>
                </a:solidFill>
                <a:effectLst/>
                <a:latin typeface="Arial" panose="020B0604020202020204" pitchFamily="34" charset="0"/>
                <a:ea typeface="+mn-ea"/>
                <a:cs typeface="Arial" panose="020B0604020202020204" pitchFamily="34" charset="0"/>
              </a:rPr>
              <a:t>Lösungsvorschlag digitales Element „Open Air in Mittstadt“</a:t>
            </a:r>
          </a:p>
          <a:p>
            <a:endParaRPr lang="de-DE" sz="12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15</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50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solidFill>
                  <a:schemeClr val="tx1"/>
                </a:solidFill>
                <a:effectLst/>
                <a:latin typeface="Arial" panose="020B0604020202020204" pitchFamily="34" charset="0"/>
                <a:cs typeface="Arial" panose="020B0604020202020204" pitchFamily="34" charset="0"/>
              </a:rPr>
              <a:t>Phase 1 – Vor</a:t>
            </a:r>
            <a:r>
              <a:rPr lang="de-DE" sz="1100" b="1" i="0" u="sng" kern="1200" baseline="0" dirty="0">
                <a:solidFill>
                  <a:schemeClr val="tx1"/>
                </a:solidFill>
                <a:effectLst/>
                <a:latin typeface="Arial" panose="020B0604020202020204" pitchFamily="34" charset="0"/>
                <a:cs typeface="Arial" panose="020B0604020202020204" pitchFamily="34" charset="0"/>
              </a:rPr>
              <a:t> dem Konzert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solidFill>
                  <a:schemeClr val="tx1"/>
                </a:solidFill>
                <a:effectLst/>
                <a:latin typeface="Arial" panose="020B0604020202020204" pitchFamily="34" charset="0"/>
                <a:cs typeface="Arial" panose="020B0604020202020204" pitchFamily="34" charset="0"/>
              </a:rPr>
              <a:t>Aufgabe 1 – Zeitstrahl: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Schau genau hin, welche Nachrichten zu welcher Zeit veröffentlicht bzw. verschickt wurden. Sortiere danach die Beispiele auf dem Zeitstrahl per Drag-</a:t>
            </a:r>
            <a:r>
              <a:rPr lang="de-DE" sz="1100" b="0" i="0" u="none" strike="noStrike" kern="1200" baseline="0" dirty="0" err="1">
                <a:solidFill>
                  <a:schemeClr val="tx1"/>
                </a:solidFill>
                <a:latin typeface="Arial" panose="020B0604020202020204" pitchFamily="34" charset="0"/>
                <a:cs typeface="Arial" panose="020B0604020202020204" pitchFamily="34" charset="0"/>
              </a:rPr>
              <a:t>and</a:t>
            </a:r>
            <a:r>
              <a:rPr lang="de-DE" sz="1100" b="0" i="0" u="none" strike="noStrike" kern="1200" baseline="0" dirty="0">
                <a:solidFill>
                  <a:schemeClr val="tx1"/>
                </a:solidFill>
                <a:latin typeface="Arial" panose="020B0604020202020204" pitchFamily="34" charset="0"/>
                <a:cs typeface="Arial" panose="020B0604020202020204" pitchFamily="34" charset="0"/>
              </a:rPr>
              <a:t>-Drop.</a:t>
            </a:r>
          </a:p>
          <a:p>
            <a:endParaRPr lang="de-DE" sz="11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solidFill>
                  <a:schemeClr val="tx1"/>
                </a:solidFill>
                <a:effectLst/>
                <a:latin typeface="Arial" panose="020B0604020202020204" pitchFamily="34" charset="0"/>
                <a:cs typeface="Arial" panose="020B0604020202020204" pitchFamily="34" charset="0"/>
              </a:rPr>
              <a:t>Lösung Aufgabe 1 Zeitstrahl</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D755F49-504D-4958-A8AE-D017FCEBF3F9}" type="slidenum">
              <a:rPr lang="de-DE" sz="1100" smtClean="0">
                <a:latin typeface="Arial" panose="020B0604020202020204" pitchFamily="34" charset="0"/>
                <a:cs typeface="Arial" panose="020B0604020202020204" pitchFamily="34" charset="0"/>
              </a:rPr>
              <a:t>16</a:t>
            </a:fld>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3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solidFill>
                  <a:schemeClr val="tx1"/>
                </a:solidFill>
                <a:effectLst/>
                <a:latin typeface="Arial" panose="020B0604020202020204" pitchFamily="34" charset="0"/>
                <a:cs typeface="Arial" panose="020B0604020202020204" pitchFamily="34" charset="0"/>
              </a:rPr>
              <a:t>Phase 1 – Vor</a:t>
            </a:r>
            <a:r>
              <a:rPr lang="de-DE" sz="1100" b="1" i="0" u="sng" kern="1200" baseline="0" dirty="0">
                <a:solidFill>
                  <a:schemeClr val="tx1"/>
                </a:solidFill>
                <a:effectLst/>
                <a:latin typeface="Arial" panose="020B0604020202020204" pitchFamily="34" charset="0"/>
                <a:cs typeface="Arial" panose="020B0604020202020204" pitchFamily="34" charset="0"/>
              </a:rPr>
              <a:t> dem Konzert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solidFill>
                  <a:schemeClr val="tx1"/>
                </a:solidFill>
                <a:effectLst/>
                <a:latin typeface="Arial" panose="020B0604020202020204" pitchFamily="34" charset="0"/>
                <a:cs typeface="Arial" panose="020B0604020202020204" pitchFamily="34" charset="0"/>
              </a:rPr>
              <a:t>Aufgabe 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Von welchen Personen bzw. Institutionen hast du Nachrichten gesehen?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0" i="0" u="none" strike="noStrike" kern="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baseline="0" dirty="0">
                <a:solidFill>
                  <a:schemeClr val="tx1"/>
                </a:solidFill>
                <a:latin typeface="Arial" panose="020B0604020202020204" pitchFamily="34" charset="0"/>
                <a:cs typeface="Arial" panose="020B0604020202020204" pitchFamily="34" charset="0"/>
              </a:rPr>
              <a:t>Hinweis: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Den Schüler:innen werden außerdem folgende falsche Antwortoptionen angezeigt: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Realschule Mittstadt</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Veranstalterin Astrid</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Imbissverkäufer Toni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Fotograf Andreas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solidFill>
                  <a:schemeClr val="tx1"/>
                </a:solidFill>
                <a:effectLst/>
                <a:latin typeface="Arial" panose="020B0604020202020204" pitchFamily="34" charset="0"/>
                <a:cs typeface="Arial" panose="020B0604020202020204" pitchFamily="34" charset="0"/>
              </a:rPr>
              <a:t>Lösung &amp; Learning Aufgabe 2</a:t>
            </a:r>
            <a:endParaRPr lang="de-DE" sz="1100" kern="1200" dirty="0">
              <a:solidFill>
                <a:schemeClr val="tx1"/>
              </a:solidFill>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4D755F49-504D-4958-A8AE-D017FCEBF3F9}" type="slidenum">
              <a:rPr lang="de-DE" sz="1100" smtClean="0">
                <a:latin typeface="Arial" panose="020B0604020202020204" pitchFamily="34" charset="0"/>
                <a:cs typeface="Arial" panose="020B0604020202020204" pitchFamily="34" charset="0"/>
              </a:rPr>
              <a:t>17</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223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solidFill>
                  <a:schemeClr val="tx1"/>
                </a:solidFill>
                <a:effectLst/>
                <a:latin typeface="Arial" panose="020B0604020202020204" pitchFamily="34" charset="0"/>
                <a:cs typeface="Arial" panose="020B0604020202020204" pitchFamily="34" charset="0"/>
              </a:rPr>
              <a:t>Phase 1 – Vor</a:t>
            </a:r>
            <a:r>
              <a:rPr lang="de-DE" sz="1100" b="1" i="0" u="sng" kern="1200" baseline="0" dirty="0">
                <a:solidFill>
                  <a:schemeClr val="tx1"/>
                </a:solidFill>
                <a:effectLst/>
                <a:latin typeface="Arial" panose="020B0604020202020204" pitchFamily="34" charset="0"/>
                <a:cs typeface="Arial" panose="020B0604020202020204" pitchFamily="34" charset="0"/>
              </a:rPr>
              <a:t> dem Konzert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solidFill>
                  <a:schemeClr val="tx1"/>
                </a:solidFill>
                <a:effectLst/>
                <a:latin typeface="Arial" panose="020B0604020202020204" pitchFamily="34" charset="0"/>
                <a:cs typeface="Arial" panose="020B0604020202020204" pitchFamily="34" charset="0"/>
              </a:rPr>
              <a:t>Aufgabe 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Kannst du dich noch erinnern, wo diese Nachrichten verbreitet wurden? War das immer öffentlich bzw. für alle sichtbar oder privat?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0" i="0" u="none" strike="noStrike" kern="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baseline="0" dirty="0">
                <a:solidFill>
                  <a:schemeClr val="tx1"/>
                </a:solidFill>
                <a:latin typeface="Arial" panose="020B0604020202020204" pitchFamily="34" charset="0"/>
                <a:cs typeface="Arial" panose="020B0604020202020204" pitchFamily="34" charset="0"/>
              </a:rPr>
              <a:t>Hinweis: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Den Schüler:innen werden außerdem folgende falsche Antwortoptionen angezeigt: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Videobeitrag in den TV-Nachrichten (öffentlich)</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Videobeitrag auf einer Online-Videoplattform (privat)</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Textbeitrag in einem Blog (öffentlich)</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Textbeitrag per E-Mail (privat)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solidFill>
                  <a:schemeClr val="tx1"/>
                </a:solidFill>
                <a:effectLst/>
                <a:latin typeface="Arial" panose="020B0604020202020204" pitchFamily="34" charset="0"/>
                <a:cs typeface="Arial" panose="020B0604020202020204" pitchFamily="34" charset="0"/>
              </a:rPr>
              <a:t>Lösung &amp; Learning Aufgabe 3</a:t>
            </a:r>
            <a:endParaRPr lang="de-DE" sz="1100" kern="1200" dirty="0">
              <a:solidFill>
                <a:schemeClr val="tx1"/>
              </a:solidFill>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4D755F49-504D-4958-A8AE-D017FCEBF3F9}" type="slidenum">
              <a:rPr lang="de-DE" sz="1100" smtClean="0">
                <a:latin typeface="Arial" panose="020B0604020202020204" pitchFamily="34" charset="0"/>
                <a:cs typeface="Arial" panose="020B0604020202020204" pitchFamily="34" charset="0"/>
              </a:rPr>
              <a:t>18</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044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effectLst/>
                <a:latin typeface="Arial" panose="020B0604020202020204" pitchFamily="34" charset="0"/>
                <a:cs typeface="Arial" panose="020B0604020202020204" pitchFamily="34" charset="0"/>
              </a:rPr>
              <a:t>Phase 1 – Vor</a:t>
            </a:r>
            <a:r>
              <a:rPr lang="de-DE" sz="1100" b="1" i="0" u="sng" kern="1200" baseline="0" dirty="0">
                <a:effectLst/>
                <a:latin typeface="Arial" panose="020B0604020202020204" pitchFamily="34" charset="0"/>
                <a:cs typeface="Arial" panose="020B0604020202020204" pitchFamily="34" charset="0"/>
              </a:rPr>
              <a:t> dem Konzert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Aufgabe 4:</a:t>
            </a:r>
          </a:p>
          <a:p>
            <a:r>
              <a:rPr lang="de-DE" sz="1100" dirty="0">
                <a:latin typeface="Arial" panose="020B0604020202020204" pitchFamily="34" charset="0"/>
                <a:cs typeface="Arial" panose="020B0604020202020204" pitchFamily="34" charset="0"/>
              </a:rPr>
              <a:t>Worum bittet die Stadt in einem  Post alle Besucher:innen?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Aufgabe 5:</a:t>
            </a:r>
          </a:p>
          <a:p>
            <a:r>
              <a:rPr lang="de-DE" sz="1100" dirty="0">
                <a:latin typeface="Arial" panose="020B0604020202020204" pitchFamily="34" charset="0"/>
                <a:cs typeface="Arial" panose="020B0604020202020204" pitchFamily="34" charset="0"/>
              </a:rPr>
              <a:t>Marie muss lange am Einlass warten. Was schreibt sie in ihre Chat-Gruppe?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0" i="0" u="none" strike="noStrike"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Lösung &amp; Learning Aufgabe 4 &amp; 5 </a:t>
            </a:r>
            <a:endParaRPr lang="de-DE" sz="1100" kern="1200" dirty="0">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4D755F49-504D-4958-A8AE-D017FCEBF3F9}" type="slidenum">
              <a:rPr lang="de-DE" sz="1100" smtClean="0">
                <a:latin typeface="Arial" panose="020B0604020202020204" pitchFamily="34" charset="0"/>
                <a:cs typeface="Arial" panose="020B0604020202020204" pitchFamily="34" charset="0"/>
              </a:rPr>
              <a:t>19</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40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854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effectLst/>
                <a:latin typeface="Arial" panose="020B0604020202020204" pitchFamily="34" charset="0"/>
                <a:cs typeface="Arial" panose="020B0604020202020204" pitchFamily="34" charset="0"/>
              </a:rPr>
              <a:t>Phase 1 – Vor</a:t>
            </a:r>
            <a:r>
              <a:rPr lang="de-DE" sz="1100" b="1" i="0" u="sng" kern="1200" baseline="0" dirty="0">
                <a:effectLst/>
                <a:latin typeface="Arial" panose="020B0604020202020204" pitchFamily="34" charset="0"/>
                <a:cs typeface="Arial" panose="020B0604020202020204" pitchFamily="34" charset="0"/>
              </a:rPr>
              <a:t> dem Konzert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Aufgabe 6: Freies Schreiben</a:t>
            </a:r>
          </a:p>
          <a:p>
            <a:r>
              <a:rPr lang="de-DE" sz="1100" dirty="0">
                <a:latin typeface="Arial" panose="020B0604020202020204" pitchFamily="34" charset="0"/>
                <a:cs typeface="Arial" panose="020B0604020202020204" pitchFamily="34" charset="0"/>
              </a:rPr>
              <a:t>Jetzt bist du dran. Berichte als </a:t>
            </a:r>
            <a:r>
              <a:rPr lang="de-DE" sz="1100" dirty="0" err="1">
                <a:latin typeface="Arial" panose="020B0604020202020204" pitchFamily="34" charset="0"/>
                <a:cs typeface="Arial" panose="020B0604020202020204" pitchFamily="34" charset="0"/>
              </a:rPr>
              <a:t>Journalist:in</a:t>
            </a:r>
            <a:r>
              <a:rPr lang="de-DE" sz="1100" dirty="0">
                <a:latin typeface="Arial" panose="020B0604020202020204" pitchFamily="34" charset="0"/>
                <a:cs typeface="Arial" panose="020B0604020202020204" pitchFamily="34" charset="0"/>
              </a:rPr>
              <a:t> vom Open Air-Konzert und verfasse eine kurze Meldung. Worüber würdest du vor Beginn des Konzerts berichten? [Wetter, Stimmung, Menschenmenge, Sicherheitsvorkehrungen, Band, …].</a:t>
            </a:r>
          </a:p>
          <a:p>
            <a:endParaRPr lang="de-DE" sz="1100" dirty="0">
              <a:latin typeface="Arial" panose="020B0604020202020204" pitchFamily="34" charset="0"/>
              <a:cs typeface="Arial" panose="020B0604020202020204" pitchFamily="34" charset="0"/>
            </a:endParaRPr>
          </a:p>
          <a:p>
            <a:r>
              <a:rPr lang="de-DE" sz="1100" b="1" dirty="0">
                <a:latin typeface="Arial" panose="020B0604020202020204" pitchFamily="34" charset="0"/>
                <a:cs typeface="Arial" panose="020B0604020202020204" pitchFamily="34" charset="0"/>
              </a:rPr>
              <a:t>Hinweis: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dirty="0">
                <a:latin typeface="Arial" panose="020B0604020202020204" pitchFamily="34" charset="0"/>
                <a:cs typeface="Arial" panose="020B0604020202020204" pitchFamily="34" charset="0"/>
              </a:rPr>
              <a:t>Die Schüler:innen schreiben einen kurzen Text. Es gibt hier keine richtigen oder falschen Antworten.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0" i="0" u="none" strike="noStrike"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Learning Aufgabe 6</a:t>
            </a:r>
            <a:endParaRPr lang="de-DE" sz="1100" kern="1200" dirty="0">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4D755F49-504D-4958-A8AE-D017FCEBF3F9}" type="slidenum">
              <a:rPr lang="de-DE" sz="1100" smtClean="0">
                <a:latin typeface="Arial" panose="020B0604020202020204" pitchFamily="34" charset="0"/>
                <a:cs typeface="Arial" panose="020B0604020202020204" pitchFamily="34" charset="0"/>
              </a:rPr>
              <a:t>20</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569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effectLst/>
                <a:latin typeface="Arial" panose="020B0604020202020204" pitchFamily="34" charset="0"/>
                <a:cs typeface="Arial" panose="020B0604020202020204" pitchFamily="34" charset="0"/>
              </a:rPr>
              <a:t>Phase 2 – Während des Konzerts</a:t>
            </a:r>
            <a:endParaRPr lang="de-DE" sz="1100" b="1" i="0" u="sng"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Aufgabe 1 – Zeitstrahl: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i="0" u="none" strike="noStrike" kern="1200" baseline="0" dirty="0">
                <a:latin typeface="Arial" panose="020B0604020202020204" pitchFamily="34" charset="0"/>
                <a:cs typeface="Arial" panose="020B0604020202020204" pitchFamily="34" charset="0"/>
              </a:rPr>
              <a:t>Schau genau hin, welche Nachrichten zu welcher Zeit veröffentlicht bzw. verschickt wurden. Sortiere danach die Beispiele auf dem Zeitstrahl per Drag-</a:t>
            </a:r>
            <a:r>
              <a:rPr lang="de-DE" sz="1100" b="0" i="0" u="none" strike="noStrike" kern="1200" baseline="0" dirty="0" err="1">
                <a:latin typeface="Arial" panose="020B0604020202020204" pitchFamily="34" charset="0"/>
                <a:cs typeface="Arial" panose="020B0604020202020204" pitchFamily="34" charset="0"/>
              </a:rPr>
              <a:t>and</a:t>
            </a:r>
            <a:r>
              <a:rPr lang="de-DE" sz="1100" b="0" i="0" u="none" strike="noStrike" kern="1200" baseline="0" dirty="0">
                <a:latin typeface="Arial" panose="020B0604020202020204" pitchFamily="34" charset="0"/>
                <a:cs typeface="Arial" panose="020B0604020202020204" pitchFamily="34" charset="0"/>
              </a:rPr>
              <a:t>-Drop.</a:t>
            </a:r>
          </a:p>
          <a:p>
            <a:endParaRPr lang="de-DE" sz="1100" b="0" i="0" u="none" strike="noStrike"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Lösung &amp; Learning Aufgabe 1 Zeitstrahl</a:t>
            </a: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21</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66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solidFill>
                  <a:schemeClr val="tx1"/>
                </a:solidFill>
                <a:effectLst/>
                <a:latin typeface="Arial" panose="020B0604020202020204" pitchFamily="34" charset="0"/>
                <a:cs typeface="Arial" panose="020B0604020202020204" pitchFamily="34" charset="0"/>
              </a:rPr>
              <a:t>Phase 2 – Während</a:t>
            </a:r>
            <a:r>
              <a:rPr lang="de-DE" sz="1100" b="1" i="0" u="sng" kern="1200" baseline="0" dirty="0">
                <a:solidFill>
                  <a:schemeClr val="tx1"/>
                </a:solidFill>
                <a:effectLst/>
                <a:latin typeface="Arial" panose="020B0604020202020204" pitchFamily="34" charset="0"/>
                <a:cs typeface="Arial" panose="020B0604020202020204" pitchFamily="34" charset="0"/>
              </a:rPr>
              <a:t> des Konzerts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solidFill>
                  <a:schemeClr val="tx1"/>
                </a:solidFill>
                <a:effectLst/>
                <a:latin typeface="Arial" panose="020B0604020202020204" pitchFamily="34" charset="0"/>
                <a:cs typeface="Arial" panose="020B0604020202020204" pitchFamily="34" charset="0"/>
              </a:rPr>
              <a:t>Aufgabe 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Welche Personen, von denen du Nachrichten gesehen hast, waren wirklich beim Open-Air-Konzert dabei? Wer war nicht vor Ort und bezieht sich z.T. auf andere Nachrichten?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solidFill>
                  <a:schemeClr val="tx1"/>
                </a:solidFill>
                <a:effectLst/>
                <a:latin typeface="Arial" panose="020B0604020202020204" pitchFamily="34" charset="0"/>
                <a:cs typeface="Arial" panose="020B0604020202020204" pitchFamily="34" charset="0"/>
              </a:rPr>
              <a:t>Lösung &amp; Learning Aufgabe 2</a:t>
            </a:r>
            <a:endParaRPr lang="de-DE" sz="1100" kern="1200" dirty="0">
              <a:solidFill>
                <a:schemeClr val="tx1"/>
              </a:solidFill>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22</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555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effectLst/>
                <a:latin typeface="Arial" panose="020B0604020202020204" pitchFamily="34" charset="0"/>
                <a:cs typeface="Arial" panose="020B0604020202020204" pitchFamily="34" charset="0"/>
              </a:rPr>
              <a:t>Phase 2 – Während</a:t>
            </a:r>
            <a:r>
              <a:rPr lang="de-DE" sz="1100" b="1" i="0" u="sng" kern="1200" baseline="0" dirty="0">
                <a:effectLst/>
                <a:latin typeface="Arial" panose="020B0604020202020204" pitchFamily="34" charset="0"/>
                <a:cs typeface="Arial" panose="020B0604020202020204" pitchFamily="34" charset="0"/>
              </a:rPr>
              <a:t> des Konzerts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Aufgabe 3:</a:t>
            </a:r>
          </a:p>
          <a:p>
            <a:r>
              <a:rPr lang="de-DE" sz="1100" dirty="0">
                <a:latin typeface="Arial" panose="020B0604020202020204" pitchFamily="34" charset="0"/>
                <a:cs typeface="Arial" panose="020B0604020202020204" pitchFamily="34" charset="0"/>
              </a:rPr>
              <a:t>Versuche dich zu erinnern. Welche Hashtags werden in den Nachrichten u.a. verwendet?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Aufgabe 4:</a:t>
            </a:r>
          </a:p>
          <a:p>
            <a:r>
              <a:rPr lang="de-DE" sz="1100" dirty="0">
                <a:latin typeface="Arial" panose="020B0604020202020204" pitchFamily="34" charset="0"/>
                <a:cs typeface="Arial" panose="020B0604020202020204" pitchFamily="34" charset="0"/>
              </a:rPr>
              <a:t>Was denkst du? Welche Nachrichten tragen dazu bei, die Unübersichtlichkeit während des Open Airs zu verschärfen und welche nicht. </a:t>
            </a:r>
          </a:p>
          <a:p>
            <a:endParaRPr lang="de-DE" sz="1100" b="1" i="0" kern="1200" baseline="0" dirty="0">
              <a:effectLst/>
              <a:latin typeface="Arial" panose="020B0604020202020204" pitchFamily="34" charset="0"/>
              <a:cs typeface="Arial" panose="020B0604020202020204" pitchFamily="34" charset="0"/>
            </a:endParaRPr>
          </a:p>
          <a:p>
            <a:r>
              <a:rPr lang="de-DE" sz="1100" b="1" i="0" kern="1200" baseline="0" dirty="0">
                <a:effectLst/>
                <a:latin typeface="Arial" panose="020B0604020202020204" pitchFamily="34" charset="0"/>
                <a:cs typeface="Arial" panose="020B0604020202020204" pitchFamily="34" charset="0"/>
              </a:rPr>
              <a:t>Lösung Aufgabe 3 &amp; Learning Aufgabe 3 &amp; 4</a:t>
            </a:r>
            <a:endParaRPr lang="de-DE" sz="1100" kern="1200" dirty="0">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23</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806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effectLst/>
                <a:latin typeface="Arial" panose="020B0604020202020204" pitchFamily="34" charset="0"/>
                <a:cs typeface="Arial" panose="020B0604020202020204" pitchFamily="34" charset="0"/>
              </a:rPr>
              <a:t>Phase 2 – Während</a:t>
            </a:r>
            <a:r>
              <a:rPr lang="de-DE" sz="1100" b="1" i="0" u="sng" kern="1200" baseline="0" dirty="0">
                <a:effectLst/>
                <a:latin typeface="Arial" panose="020B0604020202020204" pitchFamily="34" charset="0"/>
                <a:cs typeface="Arial" panose="020B0604020202020204" pitchFamily="34" charset="0"/>
              </a:rPr>
              <a:t> des Konzerts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Aufgabe 5: Freies Schreiben</a:t>
            </a:r>
          </a:p>
          <a:p>
            <a:r>
              <a:rPr lang="de-DE" sz="1100" dirty="0">
                <a:latin typeface="Arial" panose="020B0604020202020204" pitchFamily="34" charset="0"/>
                <a:cs typeface="Arial" panose="020B0604020202020204" pitchFamily="34" charset="0"/>
              </a:rPr>
              <a:t>Stell dir vor, du sitzt zuhause und verfolgst Sammys Livestream über </a:t>
            </a:r>
            <a:r>
              <a:rPr lang="de-DE" sz="1100" dirty="0" err="1">
                <a:latin typeface="Arial" panose="020B0604020202020204" pitchFamily="34" charset="0"/>
                <a:cs typeface="Arial" panose="020B0604020202020204" pitchFamily="34" charset="0"/>
              </a:rPr>
              <a:t>Social</a:t>
            </a:r>
            <a:r>
              <a:rPr lang="de-DE" sz="1100" dirty="0">
                <a:latin typeface="Arial" panose="020B0604020202020204" pitchFamily="34" charset="0"/>
                <a:cs typeface="Arial" panose="020B0604020202020204" pitchFamily="34" charset="0"/>
              </a:rPr>
              <a:t> Media, als es im Hintergrund plötzlich knallt. Dazu liest du die Kommentare der User. Verfasse einen weiteren kurzen User-Kommentar, der die Situation entschärfen soll.</a:t>
            </a:r>
          </a:p>
          <a:p>
            <a:endParaRPr lang="de-DE" sz="1100" dirty="0">
              <a:latin typeface="Arial" panose="020B0604020202020204" pitchFamily="34" charset="0"/>
              <a:cs typeface="Arial" panose="020B0604020202020204" pitchFamily="34" charset="0"/>
            </a:endParaRPr>
          </a:p>
          <a:p>
            <a:r>
              <a:rPr lang="de-DE" sz="1100" b="1" dirty="0">
                <a:latin typeface="Arial" panose="020B0604020202020204" pitchFamily="34" charset="0"/>
                <a:cs typeface="Arial" panose="020B0604020202020204" pitchFamily="34" charset="0"/>
              </a:rPr>
              <a:t>Hinweis: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dirty="0">
                <a:latin typeface="Arial" panose="020B0604020202020204" pitchFamily="34" charset="0"/>
                <a:cs typeface="Arial" panose="020B0604020202020204" pitchFamily="34" charset="0"/>
              </a:rPr>
              <a:t>Die Schüler:innen schreiben einen kurzen Text. Es gibt hier keine richtigen oder falschen Antworten.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0" i="0" u="none" strike="noStrike"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Learning Aufgabe 5</a:t>
            </a:r>
            <a:endParaRPr lang="de-DE" sz="1100" kern="1200" dirty="0">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24</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795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solidFill>
                  <a:schemeClr val="tx1"/>
                </a:solidFill>
                <a:effectLst/>
                <a:latin typeface="Arial" panose="020B0604020202020204" pitchFamily="34" charset="0"/>
                <a:cs typeface="Arial" panose="020B0604020202020204" pitchFamily="34" charset="0"/>
              </a:rPr>
              <a:t>Phase 3 – Nach dem Konzert</a:t>
            </a:r>
            <a:endParaRPr lang="de-DE" sz="1100" b="1" i="0" u="sng"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solidFill>
                  <a:schemeClr val="tx1"/>
                </a:solidFill>
                <a:effectLst/>
                <a:latin typeface="Arial" panose="020B0604020202020204" pitchFamily="34" charset="0"/>
                <a:cs typeface="Arial" panose="020B0604020202020204" pitchFamily="34" charset="0"/>
              </a:rPr>
              <a:t>Aufgabe 1 – Zeitstrahl: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i="0" u="none" strike="noStrike" kern="1200" baseline="0" dirty="0">
                <a:solidFill>
                  <a:schemeClr val="tx1"/>
                </a:solidFill>
                <a:latin typeface="Arial" panose="020B0604020202020204" pitchFamily="34" charset="0"/>
                <a:cs typeface="Arial" panose="020B0604020202020204" pitchFamily="34" charset="0"/>
              </a:rPr>
              <a:t>Schau genau hin, welche Nachrichten zu welcher Zeit veröffentlicht bzw. verschickt wurden.</a:t>
            </a:r>
          </a:p>
          <a:p>
            <a:r>
              <a:rPr lang="de-DE" sz="1100" b="0" i="0" u="none" strike="noStrike" kern="1200" baseline="0" dirty="0">
                <a:solidFill>
                  <a:schemeClr val="tx1"/>
                </a:solidFill>
                <a:latin typeface="Arial" panose="020B0604020202020204" pitchFamily="34" charset="0"/>
                <a:cs typeface="Arial" panose="020B0604020202020204" pitchFamily="34" charset="0"/>
              </a:rPr>
              <a:t>Sortiere danach die Beispiele auf dem Zeitstrahl per Drag-</a:t>
            </a:r>
            <a:r>
              <a:rPr lang="de-DE" sz="1100" b="0" i="0" u="none" strike="noStrike" kern="1200" baseline="0" dirty="0" err="1">
                <a:solidFill>
                  <a:schemeClr val="tx1"/>
                </a:solidFill>
                <a:latin typeface="Arial" panose="020B0604020202020204" pitchFamily="34" charset="0"/>
                <a:cs typeface="Arial" panose="020B0604020202020204" pitchFamily="34" charset="0"/>
              </a:rPr>
              <a:t>and</a:t>
            </a:r>
            <a:r>
              <a:rPr lang="de-DE" sz="1100" b="0" i="0" u="none" strike="noStrike" kern="1200" baseline="0" dirty="0">
                <a:solidFill>
                  <a:schemeClr val="tx1"/>
                </a:solidFill>
                <a:latin typeface="Arial" panose="020B0604020202020204" pitchFamily="34" charset="0"/>
                <a:cs typeface="Arial" panose="020B0604020202020204" pitchFamily="34" charset="0"/>
              </a:rPr>
              <a:t>-Drop.</a:t>
            </a:r>
          </a:p>
          <a:p>
            <a:endParaRPr lang="de-DE" sz="1100" b="0" i="0" u="none" strike="noStrike" kern="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solidFill>
                  <a:schemeClr val="tx1"/>
                </a:solidFill>
                <a:effectLst/>
                <a:latin typeface="Arial" panose="020B0604020202020204" pitchFamily="34" charset="0"/>
                <a:cs typeface="Arial" panose="020B0604020202020204" pitchFamily="34" charset="0"/>
              </a:rPr>
              <a:t>Lösung &amp; Learning Aufgabe 1 Zeitstrahl</a:t>
            </a: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25</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246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effectLst/>
                <a:latin typeface="Arial" panose="020B0604020202020204" pitchFamily="34" charset="0"/>
                <a:cs typeface="Arial" panose="020B0604020202020204" pitchFamily="34" charset="0"/>
              </a:rPr>
              <a:t>Phase 3 – Nach dem Konzert</a:t>
            </a:r>
            <a:endParaRPr lang="de-DE" sz="1100" b="1" i="0" u="sng"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Aufgabe 2:</a:t>
            </a:r>
          </a:p>
          <a:p>
            <a:r>
              <a:rPr lang="de-DE" sz="1100" dirty="0">
                <a:latin typeface="Arial" panose="020B0604020202020204" pitchFamily="34" charset="0"/>
                <a:cs typeface="Arial" panose="020B0604020202020204" pitchFamily="34" charset="0"/>
              </a:rPr>
              <a:t>Von welchen Institutionen hast du Nachrichten gesehen?</a:t>
            </a:r>
          </a:p>
          <a:p>
            <a:endParaRPr lang="de-DE" sz="1100" dirty="0">
              <a:latin typeface="Arial" panose="020B0604020202020204" pitchFamily="34" charset="0"/>
              <a:cs typeface="Arial" panose="020B0604020202020204" pitchFamily="34" charset="0"/>
            </a:endParaRPr>
          </a:p>
          <a:p>
            <a:r>
              <a:rPr lang="de-DE" sz="1100" b="1" dirty="0">
                <a:latin typeface="Arial" panose="020B0604020202020204" pitchFamily="34" charset="0"/>
                <a:cs typeface="Arial" panose="020B0604020202020204" pitchFamily="34" charset="0"/>
              </a:rPr>
              <a:t>Hinweis:</a:t>
            </a:r>
          </a:p>
          <a:p>
            <a:r>
              <a:rPr lang="de-DE" sz="1100" dirty="0">
                <a:latin typeface="Arial" panose="020B0604020202020204" pitchFamily="34" charset="0"/>
                <a:cs typeface="Arial" panose="020B0604020202020204" pitchFamily="34" charset="0"/>
              </a:rPr>
              <a:t>Den Schüler:innen wird außerdem folgende falsche Antwortoption angezeigt: </a:t>
            </a:r>
          </a:p>
          <a:p>
            <a:pPr marL="171450" indent="-171450">
              <a:buFont typeface="Symbol" pitchFamily="2" charset="2"/>
              <a:buChar char="-"/>
            </a:pPr>
            <a:r>
              <a:rPr lang="de-DE" sz="1100" dirty="0">
                <a:latin typeface="Arial" panose="020B0604020202020204" pitchFamily="34" charset="0"/>
                <a:cs typeface="Arial" panose="020B0604020202020204" pitchFamily="34" charset="0"/>
              </a:rPr>
              <a:t>Krankenhaus Mittstadt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Aufgabe 3:</a:t>
            </a:r>
          </a:p>
          <a:p>
            <a:r>
              <a:rPr lang="de-DE" sz="1100" dirty="0">
                <a:latin typeface="Arial" panose="020B0604020202020204" pitchFamily="34" charset="0"/>
                <a:cs typeface="Arial" panose="020B0604020202020204" pitchFamily="34" charset="0"/>
              </a:rPr>
              <a:t>Was denkst du, was vor der Veröffentlichung eines Beitrags von Journalist:innen beachtet werden muss?</a:t>
            </a:r>
          </a:p>
          <a:p>
            <a:endParaRPr lang="de-DE" sz="1100" b="1" i="0" kern="1200" baseline="0" dirty="0">
              <a:effectLst/>
              <a:latin typeface="Arial" panose="020B0604020202020204" pitchFamily="34" charset="0"/>
              <a:cs typeface="Arial" panose="020B0604020202020204" pitchFamily="34" charset="0"/>
            </a:endParaRPr>
          </a:p>
          <a:p>
            <a:r>
              <a:rPr lang="de-DE" sz="1100" b="1" i="0" kern="1200" baseline="0" dirty="0">
                <a:effectLst/>
                <a:latin typeface="Arial" panose="020B0604020202020204" pitchFamily="34" charset="0"/>
                <a:cs typeface="Arial" panose="020B0604020202020204" pitchFamily="34" charset="0"/>
              </a:rPr>
              <a:t>Lösung &amp; Learning Aufgabe 2 &amp; 3</a:t>
            </a:r>
            <a:endParaRPr lang="de-DE" sz="1100" kern="1200" dirty="0">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26</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845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effectLst/>
                <a:latin typeface="Arial" panose="020B0604020202020204" pitchFamily="34" charset="0"/>
                <a:cs typeface="Arial" panose="020B0604020202020204" pitchFamily="34" charset="0"/>
              </a:rPr>
              <a:t>Phase 3 – Nach dem Konzert</a:t>
            </a:r>
            <a:endParaRPr lang="de-DE" sz="1100" b="1" i="0" u="sng"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Aufgabe 4:</a:t>
            </a:r>
          </a:p>
          <a:p>
            <a:r>
              <a:rPr lang="de-DE" sz="1100" dirty="0">
                <a:latin typeface="Arial" panose="020B0604020202020204" pitchFamily="34" charset="0"/>
                <a:cs typeface="Arial" panose="020B0604020202020204" pitchFamily="34" charset="0"/>
              </a:rPr>
              <a:t>Versuche dich zu erinnern. Welche Hashtags werden in den Nachrichten u.a. verwendet?</a:t>
            </a:r>
          </a:p>
          <a:p>
            <a:endParaRPr lang="de-DE" sz="1100" b="1" i="0" kern="1200" baseline="0" dirty="0">
              <a:effectLst/>
              <a:latin typeface="Arial" panose="020B0604020202020204" pitchFamily="34" charset="0"/>
              <a:cs typeface="Arial" panose="020B0604020202020204" pitchFamily="34" charset="0"/>
            </a:endParaRPr>
          </a:p>
          <a:p>
            <a:r>
              <a:rPr lang="de-DE" sz="1100" b="1" i="0" kern="1200" baseline="0" dirty="0">
                <a:effectLst/>
                <a:latin typeface="Arial" panose="020B0604020202020204" pitchFamily="34" charset="0"/>
                <a:cs typeface="Arial" panose="020B0604020202020204" pitchFamily="34" charset="0"/>
              </a:rPr>
              <a:t>Lösungsbeispiel &amp; Learning Aufgabe 4</a:t>
            </a:r>
            <a:endParaRPr lang="de-DE" sz="1100" kern="1200" dirty="0">
              <a:effectLst/>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27</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573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sng" kern="1200" dirty="0">
                <a:effectLst/>
                <a:latin typeface="Arial" panose="020B0604020202020204" pitchFamily="34" charset="0"/>
                <a:cs typeface="Arial" panose="020B0604020202020204" pitchFamily="34" charset="0"/>
              </a:rPr>
              <a:t>Phase 3 – Nach dem Konzert</a:t>
            </a:r>
            <a:endParaRPr lang="de-DE" sz="1100" b="1" i="0" u="sng"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i="0" kern="12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kern="1200" baseline="0" dirty="0">
                <a:effectLst/>
                <a:latin typeface="Arial" panose="020B0604020202020204" pitchFamily="34" charset="0"/>
                <a:cs typeface="Arial" panose="020B0604020202020204" pitchFamily="34" charset="0"/>
              </a:rPr>
              <a:t>Aufgabe 5:</a:t>
            </a:r>
          </a:p>
          <a:p>
            <a:r>
              <a:rPr lang="de-DE" sz="1100" b="0" i="0" u="none" strike="noStrike" kern="1200" baseline="0" dirty="0">
                <a:latin typeface="Arial" panose="020B0604020202020204" pitchFamily="34" charset="0"/>
                <a:cs typeface="Arial" panose="020B0604020202020204" pitchFamily="34" charset="0"/>
              </a:rPr>
              <a:t>Wir schauen uns nun an, welche Beziehungen zwischen den Nachrichten bestehen. Denk</a:t>
            </a:r>
          </a:p>
          <a:p>
            <a:r>
              <a:rPr lang="de-DE" sz="1100" b="0" i="0" u="none" strike="noStrike" kern="1200" baseline="0" dirty="0">
                <a:latin typeface="Arial" panose="020B0604020202020204" pitchFamily="34" charset="0"/>
                <a:cs typeface="Arial" panose="020B0604020202020204" pitchFamily="34" charset="0"/>
              </a:rPr>
              <a:t>nochmal an alle Nachrichten zurück: Wer erhält welche Informationen woher?</a:t>
            </a:r>
          </a:p>
          <a:p>
            <a:endParaRPr lang="de-DE" sz="1100" b="0" i="0" u="none" strike="noStrike" kern="1200" baseline="0" dirty="0">
              <a:latin typeface="Arial" panose="020B0604020202020204" pitchFamily="34" charset="0"/>
              <a:cs typeface="Arial" panose="020B0604020202020204" pitchFamily="34" charset="0"/>
            </a:endParaRPr>
          </a:p>
          <a:p>
            <a:r>
              <a:rPr lang="de-DE" sz="1100" b="1" i="0" u="none" strike="noStrike" kern="1200" baseline="0" dirty="0">
                <a:latin typeface="Arial" panose="020B0604020202020204" pitchFamily="34" charset="0"/>
                <a:cs typeface="Arial" panose="020B0604020202020204" pitchFamily="34" charset="0"/>
              </a:rPr>
              <a:t>Hinweis:</a:t>
            </a:r>
          </a:p>
          <a:p>
            <a:r>
              <a:rPr lang="de-DE" sz="1100" b="0" i="0" u="none" strike="noStrike" kern="1200" baseline="0" dirty="0">
                <a:latin typeface="Arial" panose="020B0604020202020204" pitchFamily="34" charset="0"/>
                <a:cs typeface="Arial" panose="020B0604020202020204" pitchFamily="34" charset="0"/>
              </a:rPr>
              <a:t>Den Schüler:innen werden außerdem folgende falsche Antwortoptionen angezeigt:</a:t>
            </a:r>
          </a:p>
          <a:p>
            <a:pPr marL="171450" indent="-171450">
              <a:buFont typeface="Symbol" pitchFamily="2" charset="2"/>
              <a:buChar char="-"/>
            </a:pPr>
            <a:r>
              <a:rPr lang="de-DE" sz="1100" b="0" i="0" u="none" strike="noStrike" kern="1200" baseline="0" dirty="0">
                <a:latin typeface="Arial" panose="020B0604020202020204" pitchFamily="34" charset="0"/>
                <a:cs typeface="Arial" panose="020B0604020202020204" pitchFamily="34" charset="0"/>
              </a:rPr>
              <a:t>Mittstadt </a:t>
            </a:r>
            <a:r>
              <a:rPr lang="de-DE" sz="1100" b="0" i="0" u="none" strike="noStrike" kern="1200" baseline="0" dirty="0" err="1">
                <a:latin typeface="Arial" panose="020B0604020202020204" pitchFamily="34" charset="0"/>
                <a:cs typeface="Arial" panose="020B0604020202020204" pitchFamily="34" charset="0"/>
              </a:rPr>
              <a:t>TV‘s</a:t>
            </a:r>
            <a:endParaRPr lang="de-DE" sz="1100" b="0" i="0" u="none" strike="noStrike" kern="1200" baseline="0" dirty="0">
              <a:latin typeface="Arial" panose="020B0604020202020204" pitchFamily="34" charset="0"/>
              <a:cs typeface="Arial" panose="020B0604020202020204" pitchFamily="34" charset="0"/>
            </a:endParaRPr>
          </a:p>
          <a:p>
            <a:pPr marL="171450" indent="-171450">
              <a:buFont typeface="Symbol" pitchFamily="2" charset="2"/>
              <a:buChar char="-"/>
            </a:pPr>
            <a:r>
              <a:rPr lang="de-DE" sz="1100" b="0" i="0" u="none" strike="noStrike" kern="1200" baseline="0" dirty="0">
                <a:latin typeface="Arial" panose="020B0604020202020204" pitchFamily="34" charset="0"/>
                <a:cs typeface="Arial" panose="020B0604020202020204" pitchFamily="34" charset="0"/>
              </a:rPr>
              <a:t>In einem privaten Post</a:t>
            </a:r>
          </a:p>
          <a:p>
            <a:pPr marL="171450" indent="-171450">
              <a:buFont typeface="Symbol" pitchFamily="2" charset="2"/>
              <a:buChar char="-"/>
            </a:pPr>
            <a:r>
              <a:rPr lang="de-DE" sz="1100" b="0" i="0" u="none" strike="noStrike" kern="1200" baseline="0" dirty="0">
                <a:latin typeface="Arial" panose="020B0604020202020204" pitchFamily="34" charset="0"/>
                <a:cs typeface="Arial" panose="020B0604020202020204" pitchFamily="34" charset="0"/>
              </a:rPr>
              <a:t>Manu</a:t>
            </a:r>
          </a:p>
          <a:p>
            <a:pPr marL="171450" indent="-171450">
              <a:buFont typeface="Symbol" pitchFamily="2" charset="2"/>
              <a:buChar char="-"/>
            </a:pPr>
            <a:r>
              <a:rPr lang="de-DE" sz="1100" b="0" i="0" u="none" strike="noStrike" kern="1200" baseline="0" dirty="0">
                <a:latin typeface="Arial" panose="020B0604020202020204" pitchFamily="34" charset="0"/>
                <a:cs typeface="Arial" panose="020B0604020202020204" pitchFamily="34" charset="0"/>
              </a:rPr>
              <a:t>Die Band</a:t>
            </a:r>
          </a:p>
          <a:p>
            <a:endParaRPr lang="de-DE" sz="1100" b="1" i="0" kern="1200" baseline="0" dirty="0">
              <a:effectLst/>
              <a:latin typeface="Arial" panose="020B0604020202020204" pitchFamily="34" charset="0"/>
              <a:cs typeface="Arial" panose="020B0604020202020204" pitchFamily="34" charset="0"/>
            </a:endParaRPr>
          </a:p>
          <a:p>
            <a:r>
              <a:rPr lang="de-DE" sz="1100" b="1" i="0" kern="1200" baseline="0" dirty="0">
                <a:effectLst/>
                <a:latin typeface="Arial" panose="020B0604020202020204" pitchFamily="34" charset="0"/>
                <a:cs typeface="Arial" panose="020B0604020202020204" pitchFamily="34" charset="0"/>
              </a:rPr>
              <a:t>Lösungsbeispiel &amp; Learning Aufgabe 5</a:t>
            </a:r>
          </a:p>
          <a:p>
            <a:endParaRPr lang="de-DE" sz="1200" b="1" i="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28</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215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29</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90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3</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41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4</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09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5</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97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6</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40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7</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63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8</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35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9</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224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medienfuehrerschein.bayern/"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hyperlink" Target="https://www.medienfuehrerschein.bayern/Bestellung/Weiterfuehrende_Schulen_5_6_und_7_Jahrgangsstufe/21/48_Materialien.htm"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medienfuehrerschein.bayern/Angebot/Weiterfuehrende_Schulen/8_und_9_Jahrgangsstufe/471_Open_Air_in_Mittstadt.htm"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27.pn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svg"/><Relationship Id="rId9" Type="http://schemas.openxmlformats.org/officeDocument/2006/relationships/image" Target="../media/image34.jpe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27.pn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3.jpeg"/><Relationship Id="rId11" Type="http://schemas.openxmlformats.org/officeDocument/2006/relationships/image" Target="../media/image28.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8.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2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3.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28.png"/><Relationship Id="rId7" Type="http://schemas.openxmlformats.org/officeDocument/2006/relationships/image" Target="../media/image57.jpeg"/><Relationship Id="rId12"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29.svg"/><Relationship Id="rId9" Type="http://schemas.openxmlformats.org/officeDocument/2006/relationships/image" Target="../media/image59.jpe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8.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5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3.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png"/><Relationship Id="rId3" Type="http://schemas.openxmlformats.org/officeDocument/2006/relationships/image" Target="../media/image62.jpeg"/><Relationship Id="rId7" Type="http://schemas.openxmlformats.org/officeDocument/2006/relationships/image" Target="../media/image66.jpeg"/><Relationship Id="rId12" Type="http://schemas.openxmlformats.org/officeDocument/2006/relationships/image" Target="../media/image71.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 Id="rId14" Type="http://schemas.openxmlformats.org/officeDocument/2006/relationships/image" Target="../media/image73.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8.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73.svg"/><Relationship Id="rId4" Type="http://schemas.openxmlformats.org/officeDocument/2006/relationships/image" Target="../media/image39.svg"/><Relationship Id="rId9" Type="http://schemas.openxmlformats.org/officeDocument/2006/relationships/image" Target="../media/image7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28.png"/><Relationship Id="rId7"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29.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29.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Master" Target="../slideMasters/slideMaster2.xml"/><Relationship Id="rId5" Type="http://schemas.openxmlformats.org/officeDocument/2006/relationships/image" Target="../media/image81.jpeg"/><Relationship Id="rId4" Type="http://schemas.openxmlformats.org/officeDocument/2006/relationships/image" Target="../media/image8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medienfuehrerschein.bayern/Angebot/Material_Wenn_Nachrichten_Angst_machen/473_Hintergrund.ht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medienfuehrerschein.bayern/Angebot/472_Material_Wenn_Nachrichten_Angst_machen.htm"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halt mit Logo">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Tree>
    <p:extLst>
      <p:ext uri="{BB962C8B-B14F-4D97-AF65-F5344CB8AC3E}">
        <p14:creationId xmlns:p14="http://schemas.microsoft.com/office/powerpoint/2010/main" val="578600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Lehrplanbezug und Kompetenze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Gerade Verbindung 77">
            <a:extLst>
              <a:ext uri="{FF2B5EF4-FFF2-40B4-BE49-F238E27FC236}">
                <a16:creationId xmlns:a16="http://schemas.microsoft.com/office/drawing/2014/main" id="{AFF7F7BA-A8A1-2F6E-725F-73E7CC08C589}"/>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uppieren 78">
            <a:extLst>
              <a:ext uri="{FF2B5EF4-FFF2-40B4-BE49-F238E27FC236}">
                <a16:creationId xmlns:a16="http://schemas.microsoft.com/office/drawing/2014/main" id="{561A0A67-1F28-0176-6D2F-0A407F986794}"/>
              </a:ext>
            </a:extLst>
          </p:cNvPr>
          <p:cNvGrpSpPr/>
          <p:nvPr userDrawn="1"/>
        </p:nvGrpSpPr>
        <p:grpSpPr>
          <a:xfrm>
            <a:off x="742950" y="368301"/>
            <a:ext cx="1080000" cy="1080000"/>
            <a:chOff x="742950" y="368301"/>
            <a:chExt cx="1080000" cy="1080000"/>
          </a:xfrm>
        </p:grpSpPr>
        <p:sp>
          <p:nvSpPr>
            <p:cNvPr id="80" name="Oval 79">
              <a:extLst>
                <a:ext uri="{FF2B5EF4-FFF2-40B4-BE49-F238E27FC236}">
                  <a16:creationId xmlns:a16="http://schemas.microsoft.com/office/drawing/2014/main" id="{9638FA44-35C2-DBB3-9D52-DF4856CC27AB}"/>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81" name="Grafik 11">
              <a:extLst>
                <a:ext uri="{FF2B5EF4-FFF2-40B4-BE49-F238E27FC236}">
                  <a16:creationId xmlns:a16="http://schemas.microsoft.com/office/drawing/2014/main" id="{1BDDFF74-E92E-F399-CDCE-BF72AEFE4C19}"/>
                </a:ext>
              </a:extLst>
            </p:cNvPr>
            <p:cNvGrpSpPr/>
            <p:nvPr/>
          </p:nvGrpSpPr>
          <p:grpSpPr>
            <a:xfrm>
              <a:off x="1013117" y="594459"/>
              <a:ext cx="539666" cy="627685"/>
              <a:chOff x="3570972" y="1073402"/>
              <a:chExt cx="4192946" cy="4876802"/>
            </a:xfrm>
          </p:grpSpPr>
          <p:sp>
            <p:nvSpPr>
              <p:cNvPr id="82" name="Freihandform 81">
                <a:extLst>
                  <a:ext uri="{FF2B5EF4-FFF2-40B4-BE49-F238E27FC236}">
                    <a16:creationId xmlns:a16="http://schemas.microsoft.com/office/drawing/2014/main" id="{7EABFC56-6D35-D2B5-E45B-E3AD9B010855}"/>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83" name="Grafik 11">
                <a:extLst>
                  <a:ext uri="{FF2B5EF4-FFF2-40B4-BE49-F238E27FC236}">
                    <a16:creationId xmlns:a16="http://schemas.microsoft.com/office/drawing/2014/main" id="{B559C15A-59D0-8807-F426-F402372BAE23}"/>
                  </a:ext>
                </a:extLst>
              </p:cNvPr>
              <p:cNvGrpSpPr/>
              <p:nvPr/>
            </p:nvGrpSpPr>
            <p:grpSpPr>
              <a:xfrm>
                <a:off x="3570972" y="1073402"/>
                <a:ext cx="4192946" cy="4876802"/>
                <a:chOff x="3570972" y="1073402"/>
                <a:chExt cx="4192946" cy="4876802"/>
              </a:xfrm>
            </p:grpSpPr>
            <p:sp>
              <p:nvSpPr>
                <p:cNvPr id="88" name="Freihandform 87">
                  <a:extLst>
                    <a:ext uri="{FF2B5EF4-FFF2-40B4-BE49-F238E27FC236}">
                      <a16:creationId xmlns:a16="http://schemas.microsoft.com/office/drawing/2014/main" id="{B6694146-41A1-E4E2-041F-59F9EA51ECC3}"/>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89" name="Freihandform 88">
                  <a:extLst>
                    <a:ext uri="{FF2B5EF4-FFF2-40B4-BE49-F238E27FC236}">
                      <a16:creationId xmlns:a16="http://schemas.microsoft.com/office/drawing/2014/main" id="{80722C81-1E80-CB08-005C-2EA03CF02948}"/>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90" name="Freihandform 89">
                  <a:extLst>
                    <a:ext uri="{FF2B5EF4-FFF2-40B4-BE49-F238E27FC236}">
                      <a16:creationId xmlns:a16="http://schemas.microsoft.com/office/drawing/2014/main" id="{9D941A30-D858-437D-07C8-137D89617907}"/>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91" name="Freihandform 90">
                  <a:extLst>
                    <a:ext uri="{FF2B5EF4-FFF2-40B4-BE49-F238E27FC236}">
                      <a16:creationId xmlns:a16="http://schemas.microsoft.com/office/drawing/2014/main" id="{D3B44E01-8413-1E86-8A5E-5AA28A501066}"/>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92" name="Freihandform 91">
                  <a:extLst>
                    <a:ext uri="{FF2B5EF4-FFF2-40B4-BE49-F238E27FC236}">
                      <a16:creationId xmlns:a16="http://schemas.microsoft.com/office/drawing/2014/main" id="{8F97BC66-3F10-C779-6434-F2AEF13D62AF}"/>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93" name="Freihandform 92">
                  <a:extLst>
                    <a:ext uri="{FF2B5EF4-FFF2-40B4-BE49-F238E27FC236}">
                      <a16:creationId xmlns:a16="http://schemas.microsoft.com/office/drawing/2014/main" id="{89E42EFD-B2B0-86AF-A8CF-944D4DA0D564}"/>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94" name="Grafik 11">
                  <a:extLst>
                    <a:ext uri="{FF2B5EF4-FFF2-40B4-BE49-F238E27FC236}">
                      <a16:creationId xmlns:a16="http://schemas.microsoft.com/office/drawing/2014/main" id="{A65C2C3B-D2CB-0F2E-ECF0-CAB7530BCFDB}"/>
                    </a:ext>
                  </a:extLst>
                </p:cNvPr>
                <p:cNvGrpSpPr/>
                <p:nvPr/>
              </p:nvGrpSpPr>
              <p:grpSpPr>
                <a:xfrm>
                  <a:off x="4921009" y="4441441"/>
                  <a:ext cx="1502559" cy="780250"/>
                  <a:chOff x="4921009" y="4441441"/>
                  <a:chExt cx="1502559" cy="780250"/>
                </a:xfrm>
                <a:solidFill>
                  <a:srgbClr val="F9F6F6"/>
                </a:solidFill>
              </p:grpSpPr>
              <p:sp>
                <p:nvSpPr>
                  <p:cNvPr id="107" name="Freihandform 106">
                    <a:extLst>
                      <a:ext uri="{FF2B5EF4-FFF2-40B4-BE49-F238E27FC236}">
                        <a16:creationId xmlns:a16="http://schemas.microsoft.com/office/drawing/2014/main" id="{50B438BC-727C-5ADE-7C26-DCEFA65367E8}"/>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108" name="Freihandform 107">
                    <a:extLst>
                      <a:ext uri="{FF2B5EF4-FFF2-40B4-BE49-F238E27FC236}">
                        <a16:creationId xmlns:a16="http://schemas.microsoft.com/office/drawing/2014/main" id="{EB009B2F-0562-61C6-6088-9643ABEA077D}"/>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95" name="Freihandform 94">
                  <a:extLst>
                    <a:ext uri="{FF2B5EF4-FFF2-40B4-BE49-F238E27FC236}">
                      <a16:creationId xmlns:a16="http://schemas.microsoft.com/office/drawing/2014/main" id="{3507D009-2006-C380-1EA1-B6D9F6C3A141}"/>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96" name="Freihandform 95">
                  <a:extLst>
                    <a:ext uri="{FF2B5EF4-FFF2-40B4-BE49-F238E27FC236}">
                      <a16:creationId xmlns:a16="http://schemas.microsoft.com/office/drawing/2014/main" id="{17787B45-E54C-0C2C-848C-816DF2CB5E75}"/>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97" name="Freihandform 96">
                  <a:extLst>
                    <a:ext uri="{FF2B5EF4-FFF2-40B4-BE49-F238E27FC236}">
                      <a16:creationId xmlns:a16="http://schemas.microsoft.com/office/drawing/2014/main" id="{A6AF0FFE-1266-4ED6-56A8-128674D3FDC2}"/>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98" name="Freihandform 97">
                  <a:extLst>
                    <a:ext uri="{FF2B5EF4-FFF2-40B4-BE49-F238E27FC236}">
                      <a16:creationId xmlns:a16="http://schemas.microsoft.com/office/drawing/2014/main" id="{A7DA8FD0-899F-53C7-41CF-09D805D43728}"/>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99" name="Freihandform 98">
                  <a:extLst>
                    <a:ext uri="{FF2B5EF4-FFF2-40B4-BE49-F238E27FC236}">
                      <a16:creationId xmlns:a16="http://schemas.microsoft.com/office/drawing/2014/main" id="{7049F46D-6584-B189-BEE7-BBD9B02E420C}"/>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100" name="Grafik 11">
                  <a:extLst>
                    <a:ext uri="{FF2B5EF4-FFF2-40B4-BE49-F238E27FC236}">
                      <a16:creationId xmlns:a16="http://schemas.microsoft.com/office/drawing/2014/main" id="{A5700884-FD5D-5D53-C53D-22F55543620D}"/>
                    </a:ext>
                  </a:extLst>
                </p:cNvPr>
                <p:cNvGrpSpPr/>
                <p:nvPr/>
              </p:nvGrpSpPr>
              <p:grpSpPr>
                <a:xfrm>
                  <a:off x="4162238" y="2883812"/>
                  <a:ext cx="3020120" cy="567213"/>
                  <a:chOff x="4162238" y="2883812"/>
                  <a:chExt cx="3020120" cy="567213"/>
                </a:xfrm>
                <a:solidFill>
                  <a:srgbClr val="FFAB69"/>
                </a:solidFill>
              </p:grpSpPr>
              <p:sp>
                <p:nvSpPr>
                  <p:cNvPr id="105" name="Freihandform 104">
                    <a:extLst>
                      <a:ext uri="{FF2B5EF4-FFF2-40B4-BE49-F238E27FC236}">
                        <a16:creationId xmlns:a16="http://schemas.microsoft.com/office/drawing/2014/main" id="{50910618-D576-88B3-477A-10BB7FDC6CE2}"/>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106" name="Freihandform 105">
                    <a:extLst>
                      <a:ext uri="{FF2B5EF4-FFF2-40B4-BE49-F238E27FC236}">
                        <a16:creationId xmlns:a16="http://schemas.microsoft.com/office/drawing/2014/main" id="{F68D8AA5-7388-4B59-5C2F-54E9A189B58A}"/>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101" name="Freihandform 100">
                  <a:extLst>
                    <a:ext uri="{FF2B5EF4-FFF2-40B4-BE49-F238E27FC236}">
                      <a16:creationId xmlns:a16="http://schemas.microsoft.com/office/drawing/2014/main" id="{32C90A20-2896-7D0E-4027-E95296195A36}"/>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102" name="Freihandform 101">
                  <a:extLst>
                    <a:ext uri="{FF2B5EF4-FFF2-40B4-BE49-F238E27FC236}">
                      <a16:creationId xmlns:a16="http://schemas.microsoft.com/office/drawing/2014/main" id="{68F444F3-4D2A-A190-91EC-E665B8FFEAE7}"/>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103" name="Freihandform 102">
                  <a:extLst>
                    <a:ext uri="{FF2B5EF4-FFF2-40B4-BE49-F238E27FC236}">
                      <a16:creationId xmlns:a16="http://schemas.microsoft.com/office/drawing/2014/main" id="{B1C491E2-4EEB-9210-9D29-5598DC9DA125}"/>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104" name="Freihandform 103">
                  <a:extLst>
                    <a:ext uri="{FF2B5EF4-FFF2-40B4-BE49-F238E27FC236}">
                      <a16:creationId xmlns:a16="http://schemas.microsoft.com/office/drawing/2014/main" id="{CE5206C5-A6EE-5837-C785-72FA62898225}"/>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84" name="Grafik 11">
                <a:extLst>
                  <a:ext uri="{FF2B5EF4-FFF2-40B4-BE49-F238E27FC236}">
                    <a16:creationId xmlns:a16="http://schemas.microsoft.com/office/drawing/2014/main" id="{3023FF63-E961-9F6A-5B54-407B4DCFC4C2}"/>
                  </a:ext>
                </a:extLst>
              </p:cNvPr>
              <p:cNvGrpSpPr/>
              <p:nvPr/>
            </p:nvGrpSpPr>
            <p:grpSpPr>
              <a:xfrm>
                <a:off x="5168107" y="2997931"/>
                <a:ext cx="1008373" cy="820045"/>
                <a:chOff x="5168107" y="2997931"/>
                <a:chExt cx="1008373" cy="820045"/>
              </a:xfrm>
              <a:solidFill>
                <a:srgbClr val="574D56"/>
              </a:solidFill>
            </p:grpSpPr>
            <p:sp>
              <p:nvSpPr>
                <p:cNvPr id="85" name="Freihandform 84">
                  <a:extLst>
                    <a:ext uri="{FF2B5EF4-FFF2-40B4-BE49-F238E27FC236}">
                      <a16:creationId xmlns:a16="http://schemas.microsoft.com/office/drawing/2014/main" id="{FA6BB012-0588-6B6A-3363-8C50BE16BE88}"/>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86" name="Freihandform 85">
                  <a:extLst>
                    <a:ext uri="{FF2B5EF4-FFF2-40B4-BE49-F238E27FC236}">
                      <a16:creationId xmlns:a16="http://schemas.microsoft.com/office/drawing/2014/main" id="{FFE7E559-668C-082A-FFB8-A4BDF39E0C22}"/>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87" name="Freihandform 86">
                  <a:extLst>
                    <a:ext uri="{FF2B5EF4-FFF2-40B4-BE49-F238E27FC236}">
                      <a16:creationId xmlns:a16="http://schemas.microsoft.com/office/drawing/2014/main" id="{F9381F41-B917-D5D3-BA39-ABA39CBC6A82}"/>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109" name="Textfeld 108">
            <a:extLst>
              <a:ext uri="{FF2B5EF4-FFF2-40B4-BE49-F238E27FC236}">
                <a16:creationId xmlns:a16="http://schemas.microsoft.com/office/drawing/2014/main" id="{07EAEDA5-371D-C0EA-03F4-C10EE28BEDC1}"/>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8. und 9.</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
        <p:nvSpPr>
          <p:cNvPr id="110" name="Rechteck 109">
            <a:extLst>
              <a:ext uri="{FF2B5EF4-FFF2-40B4-BE49-F238E27FC236}">
                <a16:creationId xmlns:a16="http://schemas.microsoft.com/office/drawing/2014/main" id="{100F2C35-6F3D-86F8-5787-BABCAC5A83B8}"/>
              </a:ext>
            </a:extLst>
          </p:cNvPr>
          <p:cNvSpPr/>
          <p:nvPr userDrawn="1"/>
        </p:nvSpPr>
        <p:spPr>
          <a:xfrm>
            <a:off x="7869045" y="1275622"/>
            <a:ext cx="3626063" cy="1358283"/>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111" name="Tabelle 110">
            <a:extLst>
              <a:ext uri="{FF2B5EF4-FFF2-40B4-BE49-F238E27FC236}">
                <a16:creationId xmlns:a16="http://schemas.microsoft.com/office/drawing/2014/main" id="{91A1AA7B-980F-8258-DBF1-8777F14EBE78}"/>
              </a:ext>
            </a:extLst>
          </p:cNvPr>
          <p:cNvGraphicFramePr>
            <a:graphicFrameLocks noGrp="1"/>
          </p:cNvGraphicFramePr>
          <p:nvPr userDrawn="1">
            <p:extLst>
              <p:ext uri="{D42A27DB-BD31-4B8C-83A1-F6EECF244321}">
                <p14:modId xmlns:p14="http://schemas.microsoft.com/office/powerpoint/2010/main" val="1732968881"/>
              </p:ext>
            </p:extLst>
          </p:nvPr>
        </p:nvGraphicFramePr>
        <p:xfrm>
          <a:off x="742950" y="2995762"/>
          <a:ext cx="10752158" cy="2160000"/>
        </p:xfrm>
        <a:graphic>
          <a:graphicData uri="http://schemas.openxmlformats.org/drawingml/2006/table">
            <a:tbl>
              <a:tblPr firstRow="1" firstCol="1" bandRow="1">
                <a:tableStyleId>{16D9F66E-5EB9-4882-86FB-DCBF35E3C3E4}</a:tableStyleId>
              </a:tblPr>
              <a:tblGrid>
                <a:gridCol w="3276000">
                  <a:extLst>
                    <a:ext uri="{9D8B030D-6E8A-4147-A177-3AD203B41FA5}">
                      <a16:colId xmlns:a16="http://schemas.microsoft.com/office/drawing/2014/main" val="3942571792"/>
                    </a:ext>
                  </a:extLst>
                </a:gridCol>
                <a:gridCol w="132158">
                  <a:extLst>
                    <a:ext uri="{9D8B030D-6E8A-4147-A177-3AD203B41FA5}">
                      <a16:colId xmlns:a16="http://schemas.microsoft.com/office/drawing/2014/main" val="1102718554"/>
                    </a:ext>
                  </a:extLst>
                </a:gridCol>
                <a:gridCol w="7344000">
                  <a:extLst>
                    <a:ext uri="{9D8B030D-6E8A-4147-A177-3AD203B41FA5}">
                      <a16:colId xmlns:a16="http://schemas.microsoft.com/office/drawing/2014/main" val="100480752"/>
                    </a:ext>
                  </a:extLst>
                </a:gridCol>
              </a:tblGrid>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tx2"/>
                          </a:solidFill>
                          <a:effectLst/>
                          <a:latin typeface="Arial" panose="020B0604020202020204" pitchFamily="34" charset="0"/>
                          <a:ea typeface="+mn-ea"/>
                          <a:cs typeface="Arial" panose="020B0604020202020204" pitchFamily="34" charset="0"/>
                        </a:rPr>
                        <a:t>Kompetenzbereich</a:t>
                      </a: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dirty="0">
                        <a:solidFill>
                          <a:srgbClr val="26ABB4"/>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tx2"/>
                          </a:solidFill>
                          <a:effectLst/>
                          <a:latin typeface="Arial" panose="020B0604020202020204" pitchFamily="34" charset="0"/>
                          <a:ea typeface="+mn-ea"/>
                          <a:cs typeface="Arial" panose="020B0604020202020204" pitchFamily="34" charset="0"/>
                        </a:rPr>
                        <a:t>Teilkompetenzen</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503714179"/>
                  </a:ext>
                </a:extLst>
              </a:tr>
              <a:tr h="360000">
                <a:tc>
                  <a:txBody>
                    <a:bodyPr/>
                    <a:lstStyle/>
                    <a:p>
                      <a:pPr>
                        <a:lnSpc>
                          <a:spcPct val="100000"/>
                        </a:lnSpc>
                        <a:spcAft>
                          <a:spcPts val="0"/>
                        </a:spcAft>
                      </a:pPr>
                      <a:r>
                        <a:rPr lang="de-DE" sz="1400" b="1" kern="1200" dirty="0">
                          <a:solidFill>
                            <a:schemeClr val="tx2"/>
                          </a:solidFill>
                          <a:effectLst/>
                          <a:latin typeface="Arial" panose="020B0604020202020204" pitchFamily="34" charset="0"/>
                          <a:ea typeface="+mn-ea"/>
                          <a:cs typeface="Arial" panose="020B0604020202020204" pitchFamily="34" charset="0"/>
                        </a:rPr>
                        <a:t>1. Basiskompetenzen</a:t>
                      </a:r>
                      <a:endParaRPr lang="de-DE" sz="14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mn-ea"/>
                          <a:cs typeface="Arial" panose="020B0604020202020204" pitchFamily="34" charset="0"/>
                        </a:rPr>
                        <a:t>1.3</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8886463"/>
                  </a:ext>
                </a:extLst>
              </a:tr>
              <a:tr h="360000">
                <a:tc>
                  <a:txBody>
                    <a:bodyPr/>
                    <a:lstStyle/>
                    <a:p>
                      <a:pPr>
                        <a:lnSpc>
                          <a:spcPct val="100000"/>
                        </a:lnSpc>
                        <a:spcAft>
                          <a:spcPts val="0"/>
                        </a:spcAft>
                      </a:pPr>
                      <a:r>
                        <a:rPr lang="de-DE" sz="1400" b="1" kern="1200" dirty="0">
                          <a:solidFill>
                            <a:schemeClr val="tx2"/>
                          </a:solidFill>
                          <a:effectLst/>
                          <a:latin typeface="Arial" panose="020B0604020202020204" pitchFamily="34" charset="0"/>
                          <a:ea typeface="+mn-ea"/>
                          <a:cs typeface="Arial" panose="020B0604020202020204" pitchFamily="34" charset="0"/>
                        </a:rPr>
                        <a:t>2. Suchen und Verarbeiten</a:t>
                      </a:r>
                      <a:endParaRPr lang="de-DE" sz="14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mn-ea"/>
                          <a:cs typeface="Arial" panose="020B0604020202020204" pitchFamily="34" charset="0"/>
                        </a:rPr>
                        <a:t>2.2, 2.3</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590127690"/>
                  </a:ext>
                </a:extLst>
              </a:tr>
              <a:tr h="360000">
                <a:tc>
                  <a:txBody>
                    <a:bodyPr/>
                    <a:lstStyle/>
                    <a:p>
                      <a:pPr>
                        <a:lnSpc>
                          <a:spcPct val="100000"/>
                        </a:lnSpc>
                        <a:spcAft>
                          <a:spcPts val="0"/>
                        </a:spcAft>
                      </a:pPr>
                      <a:r>
                        <a:rPr lang="de-DE" sz="1400" b="1" kern="1200" dirty="0">
                          <a:solidFill>
                            <a:schemeClr val="tx2"/>
                          </a:solidFill>
                          <a:effectLst/>
                          <a:latin typeface="Arial" panose="020B0604020202020204" pitchFamily="34" charset="0"/>
                          <a:ea typeface="+mn-ea"/>
                          <a:cs typeface="Arial" panose="020B0604020202020204" pitchFamily="34" charset="0"/>
                        </a:rPr>
                        <a:t>3. Kommunizieren und Kooperieren</a:t>
                      </a:r>
                      <a:endParaRPr lang="de-DE" sz="14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mn-ea"/>
                          <a:cs typeface="Arial" panose="020B0604020202020204" pitchFamily="34" charset="0"/>
                        </a:rPr>
                        <a:t>3.2, 3.3</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562016"/>
                  </a:ext>
                </a:extLst>
              </a:tr>
              <a:tr h="360000">
                <a:tc>
                  <a:txBody>
                    <a:bodyPr/>
                    <a:lstStyle/>
                    <a:p>
                      <a:pPr>
                        <a:lnSpc>
                          <a:spcPct val="100000"/>
                        </a:lnSpc>
                        <a:spcAft>
                          <a:spcPts val="0"/>
                        </a:spcAft>
                      </a:pPr>
                      <a:r>
                        <a:rPr lang="de-DE" sz="14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4. Produzieren und Präsentieren</a:t>
                      </a: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mn-ea"/>
                          <a:cs typeface="Arial" panose="020B0604020202020204" pitchFamily="34" charset="0"/>
                        </a:rPr>
                        <a:t>-</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2924989184"/>
                  </a:ext>
                </a:extLst>
              </a:tr>
              <a:tr h="360000">
                <a:tc>
                  <a:txBody>
                    <a:bodyPr/>
                    <a:lstStyle/>
                    <a:p>
                      <a:pPr>
                        <a:lnSpc>
                          <a:spcPct val="100000"/>
                        </a:lnSpc>
                        <a:spcAft>
                          <a:spcPts val="0"/>
                        </a:spcAft>
                      </a:pPr>
                      <a:r>
                        <a:rPr lang="de-DE" sz="1400" b="1" kern="1200" dirty="0">
                          <a:solidFill>
                            <a:schemeClr val="tx2"/>
                          </a:solidFill>
                          <a:effectLst/>
                          <a:latin typeface="Arial" panose="020B0604020202020204" pitchFamily="34" charset="0"/>
                          <a:ea typeface="+mn-ea"/>
                          <a:cs typeface="Arial" panose="020B0604020202020204" pitchFamily="34" charset="0"/>
                        </a:rPr>
                        <a:t>5. Analysieren und Reflektieren</a:t>
                      </a:r>
                      <a:endParaRPr lang="de-DE" sz="14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mn-ea"/>
                          <a:cs typeface="Arial" panose="020B0604020202020204" pitchFamily="34" charset="0"/>
                        </a:rPr>
                        <a:t>5.1, 5.2, 5.4 </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4914552"/>
                  </a:ext>
                </a:extLst>
              </a:tr>
            </a:tbl>
          </a:graphicData>
        </a:graphic>
      </p:graphicFrame>
      <p:sp>
        <p:nvSpPr>
          <p:cNvPr id="112" name="Rechteck 111">
            <a:extLst>
              <a:ext uri="{FF2B5EF4-FFF2-40B4-BE49-F238E27FC236}">
                <a16:creationId xmlns:a16="http://schemas.microsoft.com/office/drawing/2014/main" id="{670862D1-CCD8-8D34-610F-1CF0B2B63006}"/>
              </a:ext>
            </a:extLst>
          </p:cNvPr>
          <p:cNvSpPr/>
          <p:nvPr userDrawn="1"/>
        </p:nvSpPr>
        <p:spPr>
          <a:xfrm>
            <a:off x="7978033" y="1378835"/>
            <a:ext cx="3408085" cy="1147174"/>
          </a:xfrm>
          <a:prstGeom prst="rect">
            <a:avLst/>
          </a:prstGeom>
          <a:ln>
            <a:noFill/>
          </a:ln>
        </p:spPr>
        <p:txBody>
          <a:bodyPr wrap="square" lIns="0" tIns="0" rIns="0" bIns="0">
            <a:spAutoFit/>
          </a:bodyPr>
          <a:lstStyle/>
          <a:p>
            <a:pPr eaLnBrk="0" fontAlgn="base" hangingPunct="0">
              <a:lnSpc>
                <a:spcPct val="110000"/>
              </a:lnSpc>
              <a:spcBef>
                <a:spcPts val="600"/>
              </a:spcBef>
              <a:spcAft>
                <a:spcPct val="0"/>
              </a:spcAft>
              <a:buNone/>
            </a:pPr>
            <a:r>
              <a:rPr lang="de-DE" sz="1100" b="1" kern="0" dirty="0">
                <a:solidFill>
                  <a:schemeClr val="tx2"/>
                </a:solidFill>
                <a:latin typeface="Arial" panose="020B0604020202020204" pitchFamily="34" charset="0"/>
                <a:cs typeface="Arial" panose="020B0604020202020204" pitchFamily="34" charset="0"/>
              </a:rPr>
              <a:t>„Die Inhalte der Module sollen – sofern noch nicht erfolgt – in das schuleigene Mediencurriculum integriert und somit verbindlicher Bestandteil des Unterrichts an Ihrer Schule werden.“ </a:t>
            </a:r>
          </a:p>
          <a:p>
            <a:pPr eaLnBrk="0" fontAlgn="base" hangingPunct="0">
              <a:lnSpc>
                <a:spcPct val="110000"/>
              </a:lnSpc>
              <a:spcBef>
                <a:spcPts val="600"/>
              </a:spcBef>
              <a:spcAft>
                <a:spcPct val="0"/>
              </a:spcAft>
              <a:buNone/>
            </a:pPr>
            <a:r>
              <a:rPr lang="de-DE" sz="1000" kern="0" dirty="0">
                <a:solidFill>
                  <a:schemeClr val="bg1">
                    <a:lumMod val="50000"/>
                  </a:schemeClr>
                </a:solidFill>
                <a:latin typeface="Arial" panose="020B0604020202020204" pitchFamily="34" charset="0"/>
                <a:cs typeface="Arial" panose="020B0604020202020204" pitchFamily="34" charset="0"/>
              </a:rPr>
              <a:t>Auszug aus dem Schreiben des Bayerischen Staatsministeriums für Unterricht &amp; Kultus (September 2021)</a:t>
            </a:r>
            <a:endParaRPr lang="de-DE" sz="1000" kern="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13" name="Rechteck 112">
            <a:extLst>
              <a:ext uri="{FF2B5EF4-FFF2-40B4-BE49-F238E27FC236}">
                <a16:creationId xmlns:a16="http://schemas.microsoft.com/office/drawing/2014/main" id="{7B0B8E91-C08B-B585-4BF9-C91C3887268A}"/>
              </a:ext>
            </a:extLst>
          </p:cNvPr>
          <p:cNvSpPr/>
          <p:nvPr userDrawn="1"/>
        </p:nvSpPr>
        <p:spPr>
          <a:xfrm>
            <a:off x="742950" y="1736863"/>
            <a:ext cx="551180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4. Lehrplanbezug und Kompetenzen</a:t>
            </a:r>
          </a:p>
        </p:txBody>
      </p:sp>
      <p:sp>
        <p:nvSpPr>
          <p:cNvPr id="114" name="Rechteck 113">
            <a:extLst>
              <a:ext uri="{FF2B5EF4-FFF2-40B4-BE49-F238E27FC236}">
                <a16:creationId xmlns:a16="http://schemas.microsoft.com/office/drawing/2014/main" id="{F2802675-3F32-45A1-4538-F828B5A09936}"/>
              </a:ext>
            </a:extLst>
          </p:cNvPr>
          <p:cNvSpPr/>
          <p:nvPr userDrawn="1"/>
        </p:nvSpPr>
        <p:spPr>
          <a:xfrm>
            <a:off x="742950" y="2061727"/>
            <a:ext cx="4781550" cy="520655"/>
          </a:xfrm>
          <a:prstGeom prst="rect">
            <a:avLst/>
          </a:prstGeom>
          <a:ln>
            <a:noFill/>
          </a:ln>
        </p:spPr>
        <p:txBody>
          <a:bodyPr wrap="square" lIns="0" tIns="0" rIns="0" bIns="0">
            <a:spAutoFit/>
          </a:bodyPr>
          <a:lstStyle/>
          <a:p>
            <a:pPr eaLnBrk="0" fontAlgn="base" hangingPunct="0">
              <a:lnSpc>
                <a:spcPct val="110000"/>
              </a:lnSpc>
              <a:spcBef>
                <a:spcPts val="600"/>
              </a:spcBef>
              <a:spcAft>
                <a:spcPct val="0"/>
              </a:spcAft>
            </a:pPr>
            <a:r>
              <a:rPr lang="de-DE" sz="1600" b="1" dirty="0">
                <a:solidFill>
                  <a:schemeClr val="accent1"/>
                </a:solidFill>
                <a:latin typeface="Arial" panose="020B0604020202020204" pitchFamily="34" charset="0"/>
                <a:cs typeface="Arial" panose="020B0604020202020204" pitchFamily="34" charset="0"/>
              </a:rPr>
              <a:t>Bezüge des Moduls zum Kompetenzrahmen </a:t>
            </a:r>
            <a:br>
              <a:rPr lang="de-DE" sz="1600" b="1" dirty="0">
                <a:solidFill>
                  <a:schemeClr val="accent1"/>
                </a:solidFill>
                <a:latin typeface="Arial" panose="020B0604020202020204" pitchFamily="34" charset="0"/>
                <a:cs typeface="Arial" panose="020B0604020202020204" pitchFamily="34" charset="0"/>
              </a:rPr>
            </a:br>
            <a:r>
              <a:rPr lang="de-DE" sz="1600" b="1" dirty="0">
                <a:solidFill>
                  <a:schemeClr val="accent1"/>
                </a:solidFill>
                <a:latin typeface="Arial" panose="020B0604020202020204" pitchFamily="34" charset="0"/>
                <a:cs typeface="Arial" panose="020B0604020202020204" pitchFamily="34" charset="0"/>
              </a:rPr>
              <a:t>zur Medienbildung an bayerischen Schulen</a:t>
            </a:r>
          </a:p>
        </p:txBody>
      </p:sp>
      <p:pic>
        <p:nvPicPr>
          <p:cNvPr id="115" name="Grafik 114" descr="Ein Bild, das Text, Schild enthält.&#10;&#10;Automatisch generierte Beschreibung">
            <a:extLst>
              <a:ext uri="{FF2B5EF4-FFF2-40B4-BE49-F238E27FC236}">
                <a16:creationId xmlns:a16="http://schemas.microsoft.com/office/drawing/2014/main" id="{56031D15-7F16-8E1B-9DC9-377C5D954D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Tree>
    <p:extLst>
      <p:ext uri="{BB962C8B-B14F-4D97-AF65-F5344CB8AC3E}">
        <p14:creationId xmlns:p14="http://schemas.microsoft.com/office/powerpoint/2010/main" val="19870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left)">
                                      <p:cBhvr>
                                        <p:cTn id="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Lehrplanbezug und Kompetenzen Mittelschule">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erade Verbindung 2">
            <a:extLst>
              <a:ext uri="{FF2B5EF4-FFF2-40B4-BE49-F238E27FC236}">
                <a16:creationId xmlns:a16="http://schemas.microsoft.com/office/drawing/2014/main" id="{FAF16C6E-982A-CAF2-701F-A17021D2A43A}"/>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088BC58E-E710-6ADA-BBE0-18C6E9759B35}"/>
              </a:ext>
            </a:extLst>
          </p:cNvPr>
          <p:cNvGrpSpPr/>
          <p:nvPr userDrawn="1"/>
        </p:nvGrpSpPr>
        <p:grpSpPr>
          <a:xfrm>
            <a:off x="742950" y="368301"/>
            <a:ext cx="1080000" cy="1080000"/>
            <a:chOff x="742950" y="368301"/>
            <a:chExt cx="1080000" cy="1080000"/>
          </a:xfrm>
        </p:grpSpPr>
        <p:sp>
          <p:nvSpPr>
            <p:cNvPr id="5" name="Oval 4">
              <a:extLst>
                <a:ext uri="{FF2B5EF4-FFF2-40B4-BE49-F238E27FC236}">
                  <a16:creationId xmlns:a16="http://schemas.microsoft.com/office/drawing/2014/main" id="{9616616C-A02B-D0A9-6F1C-2695ED100E0F}"/>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6" name="Grafik 11">
              <a:extLst>
                <a:ext uri="{FF2B5EF4-FFF2-40B4-BE49-F238E27FC236}">
                  <a16:creationId xmlns:a16="http://schemas.microsoft.com/office/drawing/2014/main" id="{FA9D2C12-8C9F-ECFA-2A07-4F8F4D885989}"/>
                </a:ext>
              </a:extLst>
            </p:cNvPr>
            <p:cNvGrpSpPr/>
            <p:nvPr/>
          </p:nvGrpSpPr>
          <p:grpSpPr>
            <a:xfrm>
              <a:off x="1013117" y="594459"/>
              <a:ext cx="539666" cy="627685"/>
              <a:chOff x="3570972" y="1073402"/>
              <a:chExt cx="4192946" cy="4876802"/>
            </a:xfrm>
          </p:grpSpPr>
          <p:sp>
            <p:nvSpPr>
              <p:cNvPr id="7" name="Freihandform 6">
                <a:extLst>
                  <a:ext uri="{FF2B5EF4-FFF2-40B4-BE49-F238E27FC236}">
                    <a16:creationId xmlns:a16="http://schemas.microsoft.com/office/drawing/2014/main" id="{91409E77-3F0D-0DAE-531A-E935DE41B3D0}"/>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8" name="Grafik 11">
                <a:extLst>
                  <a:ext uri="{FF2B5EF4-FFF2-40B4-BE49-F238E27FC236}">
                    <a16:creationId xmlns:a16="http://schemas.microsoft.com/office/drawing/2014/main" id="{6E5D05B1-FEAA-6FC2-A264-7AB97330B842}"/>
                  </a:ext>
                </a:extLst>
              </p:cNvPr>
              <p:cNvGrpSpPr/>
              <p:nvPr/>
            </p:nvGrpSpPr>
            <p:grpSpPr>
              <a:xfrm>
                <a:off x="3570972" y="1073402"/>
                <a:ext cx="4192946" cy="4876802"/>
                <a:chOff x="3570972" y="1073402"/>
                <a:chExt cx="4192946" cy="4876802"/>
              </a:xfrm>
            </p:grpSpPr>
            <p:sp>
              <p:nvSpPr>
                <p:cNvPr id="14" name="Freihandform 13">
                  <a:extLst>
                    <a:ext uri="{FF2B5EF4-FFF2-40B4-BE49-F238E27FC236}">
                      <a16:creationId xmlns:a16="http://schemas.microsoft.com/office/drawing/2014/main" id="{1C0E1CCD-B781-ED61-23F0-0D5AA2310A26}"/>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5C635250-FFAC-FA58-50EE-43C7E5770EBE}"/>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6" name="Freihandform 15">
                  <a:extLst>
                    <a:ext uri="{FF2B5EF4-FFF2-40B4-BE49-F238E27FC236}">
                      <a16:creationId xmlns:a16="http://schemas.microsoft.com/office/drawing/2014/main" id="{CDBF96C3-DD83-668C-CDA4-9EF55B3DA9B1}"/>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2BD6CFDF-2F88-BE7C-DA19-CE68BC6C0053}"/>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4A7F858C-791A-FD9E-1537-7F54A96F3BCC}"/>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EE9628A6-0093-E913-4836-FCC9FC147EE5}"/>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0" name="Grafik 11">
                  <a:extLst>
                    <a:ext uri="{FF2B5EF4-FFF2-40B4-BE49-F238E27FC236}">
                      <a16:creationId xmlns:a16="http://schemas.microsoft.com/office/drawing/2014/main" id="{6445A6A5-9A5B-C892-A495-575404B1AB09}"/>
                    </a:ext>
                  </a:extLst>
                </p:cNvPr>
                <p:cNvGrpSpPr/>
                <p:nvPr/>
              </p:nvGrpSpPr>
              <p:grpSpPr>
                <a:xfrm>
                  <a:off x="4921009" y="4441441"/>
                  <a:ext cx="1502559" cy="780250"/>
                  <a:chOff x="4921009" y="4441441"/>
                  <a:chExt cx="1502559" cy="780250"/>
                </a:xfrm>
                <a:solidFill>
                  <a:srgbClr val="F9F6F6"/>
                </a:solidFill>
              </p:grpSpPr>
              <p:sp>
                <p:nvSpPr>
                  <p:cNvPr id="33" name="Freihandform 32">
                    <a:extLst>
                      <a:ext uri="{FF2B5EF4-FFF2-40B4-BE49-F238E27FC236}">
                        <a16:creationId xmlns:a16="http://schemas.microsoft.com/office/drawing/2014/main" id="{796A8947-9618-F79C-6D2C-89E157E12786}"/>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6E5003F7-0DED-734B-64CE-058F13BBF94E}"/>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1" name="Freihandform 20">
                  <a:extLst>
                    <a:ext uri="{FF2B5EF4-FFF2-40B4-BE49-F238E27FC236}">
                      <a16:creationId xmlns:a16="http://schemas.microsoft.com/office/drawing/2014/main" id="{7A825BA8-E26E-F393-59EC-4995D3268761}"/>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2" name="Freihandform 21">
                  <a:extLst>
                    <a:ext uri="{FF2B5EF4-FFF2-40B4-BE49-F238E27FC236}">
                      <a16:creationId xmlns:a16="http://schemas.microsoft.com/office/drawing/2014/main" id="{F5C7E4AE-5DEE-2E75-28F9-37ACF636E5AE}"/>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3" name="Freihandform 22">
                  <a:extLst>
                    <a:ext uri="{FF2B5EF4-FFF2-40B4-BE49-F238E27FC236}">
                      <a16:creationId xmlns:a16="http://schemas.microsoft.com/office/drawing/2014/main" id="{912F2E9D-8882-7746-B7FA-AD90F1C6675D}"/>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C2ED583E-54CF-0FA9-A071-3187676C7C9C}"/>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8A7E87E1-2A77-C528-1754-46CE89E66987}"/>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6" name="Grafik 11">
                  <a:extLst>
                    <a:ext uri="{FF2B5EF4-FFF2-40B4-BE49-F238E27FC236}">
                      <a16:creationId xmlns:a16="http://schemas.microsoft.com/office/drawing/2014/main" id="{D43E4E35-27B7-E7EA-B688-7A9E73F01FAA}"/>
                    </a:ext>
                  </a:extLst>
                </p:cNvPr>
                <p:cNvGrpSpPr/>
                <p:nvPr/>
              </p:nvGrpSpPr>
              <p:grpSpPr>
                <a:xfrm>
                  <a:off x="4162238" y="2883812"/>
                  <a:ext cx="3020120" cy="567213"/>
                  <a:chOff x="4162238" y="2883812"/>
                  <a:chExt cx="3020120" cy="567213"/>
                </a:xfrm>
                <a:solidFill>
                  <a:srgbClr val="FFAB69"/>
                </a:solidFill>
              </p:grpSpPr>
              <p:sp>
                <p:nvSpPr>
                  <p:cNvPr id="31" name="Freihandform 30">
                    <a:extLst>
                      <a:ext uri="{FF2B5EF4-FFF2-40B4-BE49-F238E27FC236}">
                        <a16:creationId xmlns:a16="http://schemas.microsoft.com/office/drawing/2014/main" id="{6BA0EB43-FB34-5CE5-899C-705056EBC396}"/>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2" name="Freihandform 31">
                    <a:extLst>
                      <a:ext uri="{FF2B5EF4-FFF2-40B4-BE49-F238E27FC236}">
                        <a16:creationId xmlns:a16="http://schemas.microsoft.com/office/drawing/2014/main" id="{D7C74023-401B-D905-5487-3BDE4533A85C}"/>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7" name="Freihandform 26">
                  <a:extLst>
                    <a:ext uri="{FF2B5EF4-FFF2-40B4-BE49-F238E27FC236}">
                      <a16:creationId xmlns:a16="http://schemas.microsoft.com/office/drawing/2014/main" id="{5774B1C7-B770-34A0-86D6-2755A647E1AB}"/>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28" name="Freihandform 27">
                  <a:extLst>
                    <a:ext uri="{FF2B5EF4-FFF2-40B4-BE49-F238E27FC236}">
                      <a16:creationId xmlns:a16="http://schemas.microsoft.com/office/drawing/2014/main" id="{BA8B3FFB-4AC4-C968-DE74-3AFDD2C8F14E}"/>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C8F6F36D-85D9-8AAA-AECD-33F051F9292B}"/>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0" name="Freihandform 29">
                  <a:extLst>
                    <a:ext uri="{FF2B5EF4-FFF2-40B4-BE49-F238E27FC236}">
                      <a16:creationId xmlns:a16="http://schemas.microsoft.com/office/drawing/2014/main" id="{1F94F8F4-CB97-CD29-1887-84A3B99B60EE}"/>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9" name="Grafik 11">
                <a:extLst>
                  <a:ext uri="{FF2B5EF4-FFF2-40B4-BE49-F238E27FC236}">
                    <a16:creationId xmlns:a16="http://schemas.microsoft.com/office/drawing/2014/main" id="{AFDCCCD3-EA58-8893-2C0B-3EA3FB0EA2E4}"/>
                  </a:ext>
                </a:extLst>
              </p:cNvPr>
              <p:cNvGrpSpPr/>
              <p:nvPr/>
            </p:nvGrpSpPr>
            <p:grpSpPr>
              <a:xfrm>
                <a:off x="5168107" y="2997931"/>
                <a:ext cx="1008373" cy="820045"/>
                <a:chOff x="5168107" y="2997931"/>
                <a:chExt cx="1008373" cy="820045"/>
              </a:xfrm>
              <a:solidFill>
                <a:srgbClr val="574D56"/>
              </a:solidFill>
            </p:grpSpPr>
            <p:sp>
              <p:nvSpPr>
                <p:cNvPr id="10" name="Freihandform 9">
                  <a:extLst>
                    <a:ext uri="{FF2B5EF4-FFF2-40B4-BE49-F238E27FC236}">
                      <a16:creationId xmlns:a16="http://schemas.microsoft.com/office/drawing/2014/main" id="{E9FED03E-14AB-7551-FE08-92C7547E5DED}"/>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2" name="Freihandform 11">
                  <a:extLst>
                    <a:ext uri="{FF2B5EF4-FFF2-40B4-BE49-F238E27FC236}">
                      <a16:creationId xmlns:a16="http://schemas.microsoft.com/office/drawing/2014/main" id="{50D994D2-ED98-B6DE-B350-398BD1FD1657}"/>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3B3F3563-80D1-6926-1058-97F1430B5C7B}"/>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5" name="Textfeld 34">
            <a:extLst>
              <a:ext uri="{FF2B5EF4-FFF2-40B4-BE49-F238E27FC236}">
                <a16:creationId xmlns:a16="http://schemas.microsoft.com/office/drawing/2014/main" id="{B46AA786-888C-87E2-CAFF-3358EAD2C792}"/>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8. und 9.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graphicFrame>
        <p:nvGraphicFramePr>
          <p:cNvPr id="36" name="Tabelle 35">
            <a:extLst>
              <a:ext uri="{FF2B5EF4-FFF2-40B4-BE49-F238E27FC236}">
                <a16:creationId xmlns:a16="http://schemas.microsoft.com/office/drawing/2014/main" id="{6C33EB81-2660-C7F7-455E-AB7105B3AB07}"/>
              </a:ext>
            </a:extLst>
          </p:cNvPr>
          <p:cNvGraphicFramePr>
            <a:graphicFrameLocks noGrp="1"/>
          </p:cNvGraphicFramePr>
          <p:nvPr userDrawn="1">
            <p:extLst>
              <p:ext uri="{D42A27DB-BD31-4B8C-83A1-F6EECF244321}">
                <p14:modId xmlns:p14="http://schemas.microsoft.com/office/powerpoint/2010/main" val="1259932003"/>
              </p:ext>
            </p:extLst>
          </p:nvPr>
        </p:nvGraphicFramePr>
        <p:xfrm>
          <a:off x="742950" y="2997200"/>
          <a:ext cx="10749600" cy="2176388"/>
        </p:xfrm>
        <a:graphic>
          <a:graphicData uri="http://schemas.openxmlformats.org/drawingml/2006/table">
            <a:tbl>
              <a:tblPr firstRow="1" firstCol="1" bandRow="1">
                <a:tableStyleId>{16D9F66E-5EB9-4882-86FB-DCBF35E3C3E4}</a:tableStyleId>
              </a:tblPr>
              <a:tblGrid>
                <a:gridCol w="936000">
                  <a:extLst>
                    <a:ext uri="{9D8B030D-6E8A-4147-A177-3AD203B41FA5}">
                      <a16:colId xmlns:a16="http://schemas.microsoft.com/office/drawing/2014/main" val="3942571792"/>
                    </a:ext>
                  </a:extLst>
                </a:gridCol>
                <a:gridCol w="136800">
                  <a:extLst>
                    <a:ext uri="{9D8B030D-6E8A-4147-A177-3AD203B41FA5}">
                      <a16:colId xmlns:a16="http://schemas.microsoft.com/office/drawing/2014/main" val="1102718554"/>
                    </a:ext>
                  </a:extLst>
                </a:gridCol>
                <a:gridCol w="2772000">
                  <a:extLst>
                    <a:ext uri="{9D8B030D-6E8A-4147-A177-3AD203B41FA5}">
                      <a16:colId xmlns:a16="http://schemas.microsoft.com/office/drawing/2014/main" val="2167641329"/>
                    </a:ext>
                  </a:extLst>
                </a:gridCol>
                <a:gridCol w="136800">
                  <a:extLst>
                    <a:ext uri="{9D8B030D-6E8A-4147-A177-3AD203B41FA5}">
                      <a16:colId xmlns:a16="http://schemas.microsoft.com/office/drawing/2014/main" val="146006280"/>
                    </a:ext>
                  </a:extLst>
                </a:gridCol>
                <a:gridCol w="6768000">
                  <a:extLst>
                    <a:ext uri="{9D8B030D-6E8A-4147-A177-3AD203B41FA5}">
                      <a16:colId xmlns:a16="http://schemas.microsoft.com/office/drawing/2014/main" val="100480752"/>
                    </a:ext>
                  </a:extLst>
                </a:gridCol>
              </a:tblGrid>
              <a:tr h="356400">
                <a:tc>
                  <a:txBody>
                    <a:bodyPr/>
                    <a:lstStyle/>
                    <a:p>
                      <a:pPr>
                        <a:lnSpc>
                          <a:spcPct val="100000"/>
                        </a:lnSpc>
                        <a:spcAft>
                          <a:spcPts val="0"/>
                        </a:spcAft>
                      </a:pPr>
                      <a:r>
                        <a:rPr lang="de-DE" sz="1200" dirty="0">
                          <a:solidFill>
                            <a:schemeClr val="tx2"/>
                          </a:solidFill>
                          <a:effectLst/>
                          <a:latin typeface="Arial" panose="020B0604020202020204" pitchFamily="34" charset="0"/>
                          <a:cs typeface="Arial" panose="020B0604020202020204" pitchFamily="34" charset="0"/>
                        </a:rPr>
                        <a:t>Jgst.</a:t>
                      </a: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chemeClr val="tx2"/>
                          </a:solidFill>
                          <a:effectLst/>
                          <a:latin typeface="Arial" panose="020B0604020202020204" pitchFamily="34" charset="0"/>
                          <a:cs typeface="Arial" panose="020B0604020202020204" pitchFamily="34" charset="0"/>
                        </a:rPr>
                        <a:t>Fach</a:t>
                      </a: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rPr>
                        <a:t>Lernbereich</a:t>
                      </a:r>
                    </a:p>
                  </a:txBody>
                  <a:tcPr marL="72000" marR="72000" marT="72000" marB="72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503714179"/>
                  </a:ext>
                </a:extLst>
              </a:tr>
              <a:tr h="382234">
                <a:tc>
                  <a:txBody>
                    <a:bodyPr/>
                    <a:lstStyle/>
                    <a:p>
                      <a:pPr>
                        <a:lnSpc>
                          <a:spcPct val="100000"/>
                        </a:lnSpc>
                        <a:spcAft>
                          <a:spcPts val="0"/>
                        </a:spcAft>
                      </a:pPr>
                      <a:r>
                        <a:rPr lang="de-DE" sz="1200" b="1" kern="1200" dirty="0">
                          <a:solidFill>
                            <a:schemeClr val="tx2"/>
                          </a:solidFill>
                          <a:effectLst/>
                          <a:latin typeface="Arial" panose="020B0604020202020204" pitchFamily="34" charset="0"/>
                          <a:ea typeface="+mn-ea"/>
                          <a:cs typeface="Arial" panose="020B0604020202020204" pitchFamily="34" charset="0"/>
                        </a:rPr>
                        <a:t>8 M+R Zug</a:t>
                      </a: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rgbClr val="000000"/>
                          </a:solidFill>
                          <a:effectLst/>
                          <a:latin typeface="Arial" panose="020B0604020202020204" pitchFamily="34" charset="0"/>
                          <a:cs typeface="Arial" panose="020B0604020202020204" pitchFamily="34" charset="0"/>
                        </a:rPr>
                        <a:t>Deutsch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2.3 Pragmatische Texte verstehen und nutzen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8886463"/>
                  </a:ext>
                </a:extLst>
              </a:tr>
              <a:tr h="241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2"/>
                          </a:solidFill>
                          <a:effectLst/>
                          <a:latin typeface="Arial" panose="020B0604020202020204" pitchFamily="34" charset="0"/>
                          <a:ea typeface="+mn-ea"/>
                          <a:cs typeface="Arial" panose="020B0604020202020204" pitchFamily="34" charset="0"/>
                        </a:rPr>
                        <a:t>8 M+R</a:t>
                      </a: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rgbClr val="000000"/>
                          </a:solidFill>
                          <a:effectLst/>
                          <a:latin typeface="Arial" panose="020B0604020202020204" pitchFamily="34" charset="0"/>
                          <a:cs typeface="Arial" panose="020B0604020202020204" pitchFamily="34" charset="0"/>
                        </a:rPr>
                        <a:t>Deutsch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2.4 Weitere Medien verstehen und nutzen</a:t>
                      </a:r>
                    </a:p>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4.1 Sprachliche Verständigung untersuchen und reflektieren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0127690"/>
                  </a:ext>
                </a:extLst>
              </a:tr>
              <a:tr h="241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kern="1200" dirty="0">
                        <a:solidFill>
                          <a:schemeClr val="tx2"/>
                        </a:solidFill>
                        <a:effectLst/>
                        <a:latin typeface="Arial" panose="020B0604020202020204" pitchFamily="34" charset="0"/>
                        <a:ea typeface="+mn-ea"/>
                        <a:cs typeface="Arial" panose="020B0604020202020204" pitchFamily="34" charset="0"/>
                      </a:endParaRP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Arial" panose="020B0604020202020204" pitchFamily="34" charset="0"/>
                          <a:ea typeface="Calibri" panose="020F0502020204030204" pitchFamily="34" charset="0"/>
                          <a:cs typeface="Arial" panose="020B0604020202020204" pitchFamily="34" charset="0"/>
                        </a:rPr>
                        <a:t>Wirtschaft und Kommunikation</a:t>
                      </a: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Arial" panose="020B0604020202020204" pitchFamily="34" charset="0"/>
                          <a:ea typeface="Calibri" panose="020F0502020204030204" pitchFamily="34" charset="0"/>
                          <a:cs typeface="Arial" panose="020B0604020202020204" pitchFamily="34" charset="0"/>
                        </a:rPr>
                        <a:t>Lernbereich 7: Internetanwendungen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4700135"/>
                  </a:ext>
                </a:extLst>
              </a:tr>
              <a:tr h="382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2"/>
                          </a:solidFill>
                          <a:effectLst/>
                          <a:latin typeface="Arial" panose="020B0604020202020204" pitchFamily="34" charset="0"/>
                          <a:ea typeface="+mn-ea"/>
                          <a:cs typeface="Arial" panose="020B0604020202020204" pitchFamily="34" charset="0"/>
                        </a:rPr>
                        <a:t>9 M+R</a:t>
                      </a: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rgbClr val="000000"/>
                          </a:solidFill>
                          <a:effectLst/>
                          <a:latin typeface="Arial" panose="020B0604020202020204" pitchFamily="34" charset="0"/>
                          <a:cs typeface="Arial" panose="020B0604020202020204" pitchFamily="34" charset="0"/>
                        </a:rPr>
                        <a:t>Deutsch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2.4 Weitere Medien verstehen und nutzen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562016"/>
                  </a:ext>
                </a:extLst>
              </a:tr>
              <a:tr h="241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kern="1200" dirty="0">
                        <a:solidFill>
                          <a:schemeClr val="tx2"/>
                        </a:solidFill>
                        <a:effectLst/>
                        <a:latin typeface="Arial" panose="020B0604020202020204" pitchFamily="34" charset="0"/>
                        <a:ea typeface="+mn-ea"/>
                        <a:cs typeface="Arial" panose="020B0604020202020204" pitchFamily="34" charset="0"/>
                      </a:endParaRP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Arial" panose="020B0604020202020204" pitchFamily="34" charset="0"/>
                          <a:ea typeface="Calibri" panose="020F0502020204030204" pitchFamily="34" charset="0"/>
                          <a:cs typeface="Arial" panose="020B0604020202020204" pitchFamily="34" charset="0"/>
                        </a:rPr>
                        <a:t>Wirtschaft und Kommunikation</a:t>
                      </a: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00000"/>
                        </a:lnSpc>
                        <a:spcAft>
                          <a:spcPts val="0"/>
                        </a:spcAft>
                      </a:pPr>
                      <a:r>
                        <a:rPr lang="de-DE"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Lernbereich 7: Internetanwendungen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4914552"/>
                  </a:ext>
                </a:extLst>
              </a:tr>
            </a:tbl>
          </a:graphicData>
        </a:graphic>
      </p:graphicFrame>
      <p:sp>
        <p:nvSpPr>
          <p:cNvPr id="37" name="Rechteck 36">
            <a:extLst>
              <a:ext uri="{FF2B5EF4-FFF2-40B4-BE49-F238E27FC236}">
                <a16:creationId xmlns:a16="http://schemas.microsoft.com/office/drawing/2014/main" id="{D1A8FEEB-4C9E-903A-5C63-2D59B24404A4}"/>
              </a:ext>
            </a:extLst>
          </p:cNvPr>
          <p:cNvSpPr/>
          <p:nvPr userDrawn="1"/>
        </p:nvSpPr>
        <p:spPr>
          <a:xfrm>
            <a:off x="742950" y="1736863"/>
            <a:ext cx="551180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4. Lehrplanbezug und Kompetenzen</a:t>
            </a:r>
          </a:p>
        </p:txBody>
      </p:sp>
      <p:sp>
        <p:nvSpPr>
          <p:cNvPr id="38" name="Rechteck 37">
            <a:extLst>
              <a:ext uri="{FF2B5EF4-FFF2-40B4-BE49-F238E27FC236}">
                <a16:creationId xmlns:a16="http://schemas.microsoft.com/office/drawing/2014/main" id="{EAAF4A64-330B-0CB7-F967-071FFD15EDEC}"/>
              </a:ext>
            </a:extLst>
          </p:cNvPr>
          <p:cNvSpPr/>
          <p:nvPr userDrawn="1"/>
        </p:nvSpPr>
        <p:spPr>
          <a:xfrm>
            <a:off x="742950" y="2061727"/>
            <a:ext cx="6517386" cy="249812"/>
          </a:xfrm>
          <a:prstGeom prst="rect">
            <a:avLst/>
          </a:prstGeom>
          <a:ln>
            <a:noFill/>
          </a:ln>
        </p:spPr>
        <p:txBody>
          <a:bodyPr wrap="square" lIns="0" tIns="0" rIns="0" bIns="0">
            <a:spAutoFit/>
          </a:bodyPr>
          <a:lstStyle/>
          <a:p>
            <a:pPr eaLnBrk="0" fontAlgn="base" hangingPunct="0">
              <a:lnSpc>
                <a:spcPct val="110000"/>
              </a:lnSpc>
              <a:spcBef>
                <a:spcPts val="600"/>
              </a:spcBef>
              <a:spcAft>
                <a:spcPct val="0"/>
              </a:spcAft>
              <a:buNone/>
            </a:pPr>
            <a:r>
              <a:rPr lang="de-DE" sz="1600" b="1" dirty="0">
                <a:solidFill>
                  <a:schemeClr val="accent1"/>
                </a:solidFill>
                <a:latin typeface="Arial" panose="020B0604020202020204" pitchFamily="34" charset="0"/>
                <a:cs typeface="Arial" panose="020B0604020202020204" pitchFamily="34" charset="0"/>
              </a:rPr>
              <a:t>Bezüge des Moduls zum LehrplanPLUS</a:t>
            </a:r>
          </a:p>
        </p:txBody>
      </p:sp>
      <p:sp>
        <p:nvSpPr>
          <p:cNvPr id="39" name="Rechteck 38">
            <a:extLst>
              <a:ext uri="{FF2B5EF4-FFF2-40B4-BE49-F238E27FC236}">
                <a16:creationId xmlns:a16="http://schemas.microsoft.com/office/drawing/2014/main" id="{CE75FAD2-53AD-9666-A314-AC5A5316FE54}"/>
              </a:ext>
            </a:extLst>
          </p:cNvPr>
          <p:cNvSpPr/>
          <p:nvPr userDrawn="1"/>
        </p:nvSpPr>
        <p:spPr>
          <a:xfrm>
            <a:off x="9375494" y="1275623"/>
            <a:ext cx="2119614" cy="810288"/>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0" name="Grafik 39">
            <a:extLst>
              <a:ext uri="{FF2B5EF4-FFF2-40B4-BE49-F238E27FC236}">
                <a16:creationId xmlns:a16="http://schemas.microsoft.com/office/drawing/2014/main" id="{13C2D96C-BBA9-36DB-01AC-E28F9A5680C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6111" y="1201360"/>
            <a:ext cx="784129" cy="784129"/>
          </a:xfrm>
          <a:prstGeom prst="rect">
            <a:avLst/>
          </a:prstGeom>
        </p:spPr>
      </p:pic>
      <p:sp>
        <p:nvSpPr>
          <p:cNvPr id="41" name="Rechteck 40">
            <a:extLst>
              <a:ext uri="{FF2B5EF4-FFF2-40B4-BE49-F238E27FC236}">
                <a16:creationId xmlns:a16="http://schemas.microsoft.com/office/drawing/2014/main" id="{E5630652-0532-9687-D067-9D45B06E999E}"/>
              </a:ext>
            </a:extLst>
          </p:cNvPr>
          <p:cNvSpPr/>
          <p:nvPr userDrawn="1"/>
        </p:nvSpPr>
        <p:spPr>
          <a:xfrm>
            <a:off x="9494827" y="1555861"/>
            <a:ext cx="1880949" cy="249812"/>
          </a:xfrm>
          <a:prstGeom prst="rect">
            <a:avLst/>
          </a:prstGeom>
          <a:ln>
            <a:noFill/>
          </a:ln>
        </p:spPr>
        <p:txBody>
          <a:bodyPr wrap="square" lIns="0" tIns="0" rIns="0" bIns="0">
            <a:spAutoFit/>
          </a:bodyPr>
          <a:lstStyle/>
          <a:p>
            <a:pPr algn="ctr" eaLnBrk="0" fontAlgn="base" hangingPunct="0">
              <a:lnSpc>
                <a:spcPct val="110000"/>
              </a:lnSpc>
              <a:spcBef>
                <a:spcPts val="600"/>
              </a:spcBef>
              <a:spcAft>
                <a:spcPct val="0"/>
              </a:spcAft>
              <a:buNone/>
            </a:pPr>
            <a:r>
              <a:rPr lang="de-DE" sz="1600" b="1" dirty="0">
                <a:solidFill>
                  <a:schemeClr val="accent1"/>
                </a:solidFill>
                <a:latin typeface="Arial" panose="020B0604020202020204" pitchFamily="34" charset="0"/>
                <a:cs typeface="Arial" panose="020B0604020202020204" pitchFamily="34" charset="0"/>
              </a:rPr>
              <a:t>Mittelschule</a:t>
            </a:r>
          </a:p>
        </p:txBody>
      </p:sp>
    </p:spTree>
    <p:extLst>
      <p:ext uri="{BB962C8B-B14F-4D97-AF65-F5344CB8AC3E}">
        <p14:creationId xmlns:p14="http://schemas.microsoft.com/office/powerpoint/2010/main" val="22481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Lehrplanbezug und Kompetenzen Wirtschaftsschule">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Gerade Verbindung 41">
            <a:extLst>
              <a:ext uri="{FF2B5EF4-FFF2-40B4-BE49-F238E27FC236}">
                <a16:creationId xmlns:a16="http://schemas.microsoft.com/office/drawing/2014/main" id="{E20CD1AE-FDC4-8730-9236-85109BC1D766}"/>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 name="Gruppieren 42">
            <a:extLst>
              <a:ext uri="{FF2B5EF4-FFF2-40B4-BE49-F238E27FC236}">
                <a16:creationId xmlns:a16="http://schemas.microsoft.com/office/drawing/2014/main" id="{03DDB247-416B-3ADB-D0E1-4FBA636F533E}"/>
              </a:ext>
            </a:extLst>
          </p:cNvPr>
          <p:cNvGrpSpPr/>
          <p:nvPr userDrawn="1"/>
        </p:nvGrpSpPr>
        <p:grpSpPr>
          <a:xfrm>
            <a:off x="742950" y="368301"/>
            <a:ext cx="1080000" cy="1080000"/>
            <a:chOff x="742950" y="368301"/>
            <a:chExt cx="1080000" cy="1080000"/>
          </a:xfrm>
        </p:grpSpPr>
        <p:sp>
          <p:nvSpPr>
            <p:cNvPr id="44" name="Oval 43">
              <a:extLst>
                <a:ext uri="{FF2B5EF4-FFF2-40B4-BE49-F238E27FC236}">
                  <a16:creationId xmlns:a16="http://schemas.microsoft.com/office/drawing/2014/main" id="{D91DCD30-2023-ECFC-B96F-E43DE5BA4DD6}"/>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45" name="Grafik 11">
              <a:extLst>
                <a:ext uri="{FF2B5EF4-FFF2-40B4-BE49-F238E27FC236}">
                  <a16:creationId xmlns:a16="http://schemas.microsoft.com/office/drawing/2014/main" id="{21EC733C-C7C0-6AA0-F2EC-6031D273C4FB}"/>
                </a:ext>
              </a:extLst>
            </p:cNvPr>
            <p:cNvGrpSpPr/>
            <p:nvPr/>
          </p:nvGrpSpPr>
          <p:grpSpPr>
            <a:xfrm>
              <a:off x="1013117" y="594459"/>
              <a:ext cx="539666" cy="627685"/>
              <a:chOff x="3570972" y="1073402"/>
              <a:chExt cx="4192946" cy="4876802"/>
            </a:xfrm>
          </p:grpSpPr>
          <p:sp>
            <p:nvSpPr>
              <p:cNvPr id="46" name="Freihandform 45">
                <a:extLst>
                  <a:ext uri="{FF2B5EF4-FFF2-40B4-BE49-F238E27FC236}">
                    <a16:creationId xmlns:a16="http://schemas.microsoft.com/office/drawing/2014/main" id="{10D1C267-B67B-0A5F-7B78-E000E8A30C8D}"/>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47" name="Grafik 11">
                <a:extLst>
                  <a:ext uri="{FF2B5EF4-FFF2-40B4-BE49-F238E27FC236}">
                    <a16:creationId xmlns:a16="http://schemas.microsoft.com/office/drawing/2014/main" id="{15CDCE38-2978-2EAD-7AB4-FD2CD7F9E120}"/>
                  </a:ext>
                </a:extLst>
              </p:cNvPr>
              <p:cNvGrpSpPr/>
              <p:nvPr/>
            </p:nvGrpSpPr>
            <p:grpSpPr>
              <a:xfrm>
                <a:off x="3570972" y="1073402"/>
                <a:ext cx="4192946" cy="4876802"/>
                <a:chOff x="3570972" y="1073402"/>
                <a:chExt cx="4192946" cy="4876802"/>
              </a:xfrm>
            </p:grpSpPr>
            <p:sp>
              <p:nvSpPr>
                <p:cNvPr id="52" name="Freihandform 51">
                  <a:extLst>
                    <a:ext uri="{FF2B5EF4-FFF2-40B4-BE49-F238E27FC236}">
                      <a16:creationId xmlns:a16="http://schemas.microsoft.com/office/drawing/2014/main" id="{F39E1D1B-D51B-BBB6-791B-3130176B4522}"/>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53" name="Freihandform 52">
                  <a:extLst>
                    <a:ext uri="{FF2B5EF4-FFF2-40B4-BE49-F238E27FC236}">
                      <a16:creationId xmlns:a16="http://schemas.microsoft.com/office/drawing/2014/main" id="{83D8A2CA-B1FF-1414-C76B-9E6D7BF2ABA3}"/>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54" name="Freihandform 53">
                  <a:extLst>
                    <a:ext uri="{FF2B5EF4-FFF2-40B4-BE49-F238E27FC236}">
                      <a16:creationId xmlns:a16="http://schemas.microsoft.com/office/drawing/2014/main" id="{0C79C86D-CA68-DA3D-6584-93AF6BF296E3}"/>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55" name="Freihandform 54">
                  <a:extLst>
                    <a:ext uri="{FF2B5EF4-FFF2-40B4-BE49-F238E27FC236}">
                      <a16:creationId xmlns:a16="http://schemas.microsoft.com/office/drawing/2014/main" id="{F2BD9331-6A44-335F-192E-A5AFCFE738C0}"/>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56" name="Freihandform 55">
                  <a:extLst>
                    <a:ext uri="{FF2B5EF4-FFF2-40B4-BE49-F238E27FC236}">
                      <a16:creationId xmlns:a16="http://schemas.microsoft.com/office/drawing/2014/main" id="{2A7B0E54-1023-A79C-DF18-C24D5A4538FB}"/>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57" name="Freihandform 56">
                  <a:extLst>
                    <a:ext uri="{FF2B5EF4-FFF2-40B4-BE49-F238E27FC236}">
                      <a16:creationId xmlns:a16="http://schemas.microsoft.com/office/drawing/2014/main" id="{EE538D13-47CA-FADF-5460-9B8C78CA9139}"/>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58" name="Grafik 11">
                  <a:extLst>
                    <a:ext uri="{FF2B5EF4-FFF2-40B4-BE49-F238E27FC236}">
                      <a16:creationId xmlns:a16="http://schemas.microsoft.com/office/drawing/2014/main" id="{EB82CABE-9C18-A3AA-068B-7DFE0A1938B1}"/>
                    </a:ext>
                  </a:extLst>
                </p:cNvPr>
                <p:cNvGrpSpPr/>
                <p:nvPr/>
              </p:nvGrpSpPr>
              <p:grpSpPr>
                <a:xfrm>
                  <a:off x="4921009" y="4441441"/>
                  <a:ext cx="1502559" cy="780250"/>
                  <a:chOff x="4921009" y="4441441"/>
                  <a:chExt cx="1502559" cy="780250"/>
                </a:xfrm>
                <a:solidFill>
                  <a:srgbClr val="F9F6F6"/>
                </a:solidFill>
              </p:grpSpPr>
              <p:sp>
                <p:nvSpPr>
                  <p:cNvPr id="71" name="Freihandform 70">
                    <a:extLst>
                      <a:ext uri="{FF2B5EF4-FFF2-40B4-BE49-F238E27FC236}">
                        <a16:creationId xmlns:a16="http://schemas.microsoft.com/office/drawing/2014/main" id="{C5296881-A0EE-2B40-2EDF-A617FB7EC84C}"/>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72" name="Freihandform 71">
                    <a:extLst>
                      <a:ext uri="{FF2B5EF4-FFF2-40B4-BE49-F238E27FC236}">
                        <a16:creationId xmlns:a16="http://schemas.microsoft.com/office/drawing/2014/main" id="{D47B7C0E-7321-03D1-EAF5-55A8C0B4288C}"/>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59" name="Freihandform 58">
                  <a:extLst>
                    <a:ext uri="{FF2B5EF4-FFF2-40B4-BE49-F238E27FC236}">
                      <a16:creationId xmlns:a16="http://schemas.microsoft.com/office/drawing/2014/main" id="{9A982E91-B6B6-8167-A663-38A007BFBE12}"/>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60" name="Freihandform 59">
                  <a:extLst>
                    <a:ext uri="{FF2B5EF4-FFF2-40B4-BE49-F238E27FC236}">
                      <a16:creationId xmlns:a16="http://schemas.microsoft.com/office/drawing/2014/main" id="{62854CE1-FB2C-02FE-F6F4-618DDD1783BB}"/>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61" name="Freihandform 60">
                  <a:extLst>
                    <a:ext uri="{FF2B5EF4-FFF2-40B4-BE49-F238E27FC236}">
                      <a16:creationId xmlns:a16="http://schemas.microsoft.com/office/drawing/2014/main" id="{FB43D520-E128-6228-9DB0-095593DFFB91}"/>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62" name="Freihandform 61">
                  <a:extLst>
                    <a:ext uri="{FF2B5EF4-FFF2-40B4-BE49-F238E27FC236}">
                      <a16:creationId xmlns:a16="http://schemas.microsoft.com/office/drawing/2014/main" id="{710C9229-D34C-0A78-84A7-022AE846F1C7}"/>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63" name="Freihandform 62">
                  <a:extLst>
                    <a:ext uri="{FF2B5EF4-FFF2-40B4-BE49-F238E27FC236}">
                      <a16:creationId xmlns:a16="http://schemas.microsoft.com/office/drawing/2014/main" id="{43DF9D56-58BD-8E39-894B-D8C06C200CEF}"/>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64" name="Grafik 11">
                  <a:extLst>
                    <a:ext uri="{FF2B5EF4-FFF2-40B4-BE49-F238E27FC236}">
                      <a16:creationId xmlns:a16="http://schemas.microsoft.com/office/drawing/2014/main" id="{B331D652-170C-A87C-8F55-877D07815281}"/>
                    </a:ext>
                  </a:extLst>
                </p:cNvPr>
                <p:cNvGrpSpPr/>
                <p:nvPr/>
              </p:nvGrpSpPr>
              <p:grpSpPr>
                <a:xfrm>
                  <a:off x="4162238" y="2883812"/>
                  <a:ext cx="3020120" cy="567213"/>
                  <a:chOff x="4162238" y="2883812"/>
                  <a:chExt cx="3020120" cy="567213"/>
                </a:xfrm>
                <a:solidFill>
                  <a:srgbClr val="FFAB69"/>
                </a:solidFill>
              </p:grpSpPr>
              <p:sp>
                <p:nvSpPr>
                  <p:cNvPr id="69" name="Freihandform 68">
                    <a:extLst>
                      <a:ext uri="{FF2B5EF4-FFF2-40B4-BE49-F238E27FC236}">
                        <a16:creationId xmlns:a16="http://schemas.microsoft.com/office/drawing/2014/main" id="{0C49C9C5-E11D-0172-D268-6EE8095F575B}"/>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70" name="Freihandform 69">
                    <a:extLst>
                      <a:ext uri="{FF2B5EF4-FFF2-40B4-BE49-F238E27FC236}">
                        <a16:creationId xmlns:a16="http://schemas.microsoft.com/office/drawing/2014/main" id="{05353A04-5DBB-18E3-6133-1478D4704466}"/>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65" name="Freihandform 64">
                  <a:extLst>
                    <a:ext uri="{FF2B5EF4-FFF2-40B4-BE49-F238E27FC236}">
                      <a16:creationId xmlns:a16="http://schemas.microsoft.com/office/drawing/2014/main" id="{5FB1B480-1204-0EFD-941A-8B95E1522F1C}"/>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66" name="Freihandform 65">
                  <a:extLst>
                    <a:ext uri="{FF2B5EF4-FFF2-40B4-BE49-F238E27FC236}">
                      <a16:creationId xmlns:a16="http://schemas.microsoft.com/office/drawing/2014/main" id="{1DF1DACB-C85C-07F7-6C5F-B39C3CD8C43A}"/>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67" name="Freihandform 66">
                  <a:extLst>
                    <a:ext uri="{FF2B5EF4-FFF2-40B4-BE49-F238E27FC236}">
                      <a16:creationId xmlns:a16="http://schemas.microsoft.com/office/drawing/2014/main" id="{418FB34D-334B-E283-E3AD-B05364EE7265}"/>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68" name="Freihandform 67">
                  <a:extLst>
                    <a:ext uri="{FF2B5EF4-FFF2-40B4-BE49-F238E27FC236}">
                      <a16:creationId xmlns:a16="http://schemas.microsoft.com/office/drawing/2014/main" id="{0C9F3CB6-B537-F12B-4EEB-B0D99AE89415}"/>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48" name="Grafik 11">
                <a:extLst>
                  <a:ext uri="{FF2B5EF4-FFF2-40B4-BE49-F238E27FC236}">
                    <a16:creationId xmlns:a16="http://schemas.microsoft.com/office/drawing/2014/main" id="{F346086E-FA99-5247-A1AF-A03ED4E66ECA}"/>
                  </a:ext>
                </a:extLst>
              </p:cNvPr>
              <p:cNvGrpSpPr/>
              <p:nvPr/>
            </p:nvGrpSpPr>
            <p:grpSpPr>
              <a:xfrm>
                <a:off x="5168107" y="2997931"/>
                <a:ext cx="1008373" cy="820045"/>
                <a:chOff x="5168107" y="2997931"/>
                <a:chExt cx="1008373" cy="820045"/>
              </a:xfrm>
              <a:solidFill>
                <a:srgbClr val="574D56"/>
              </a:solidFill>
            </p:grpSpPr>
            <p:sp>
              <p:nvSpPr>
                <p:cNvPr id="49" name="Freihandform 48">
                  <a:extLst>
                    <a:ext uri="{FF2B5EF4-FFF2-40B4-BE49-F238E27FC236}">
                      <a16:creationId xmlns:a16="http://schemas.microsoft.com/office/drawing/2014/main" id="{CBD1EA65-9EA1-AC47-33B4-B2E45739C196}"/>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50" name="Freihandform 49">
                  <a:extLst>
                    <a:ext uri="{FF2B5EF4-FFF2-40B4-BE49-F238E27FC236}">
                      <a16:creationId xmlns:a16="http://schemas.microsoft.com/office/drawing/2014/main" id="{98E22782-AE9F-9168-4D3C-0157C4942478}"/>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51" name="Freihandform 50">
                  <a:extLst>
                    <a:ext uri="{FF2B5EF4-FFF2-40B4-BE49-F238E27FC236}">
                      <a16:creationId xmlns:a16="http://schemas.microsoft.com/office/drawing/2014/main" id="{229E8328-B0C4-855C-CECD-3C4591112C10}"/>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73" name="Textfeld 72">
            <a:extLst>
              <a:ext uri="{FF2B5EF4-FFF2-40B4-BE49-F238E27FC236}">
                <a16:creationId xmlns:a16="http://schemas.microsoft.com/office/drawing/2014/main" id="{B9F47645-DEEA-5A82-0805-3BD8EEAEDAAC}"/>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8. und 9.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graphicFrame>
        <p:nvGraphicFramePr>
          <p:cNvPr id="74" name="Tabelle 73">
            <a:extLst>
              <a:ext uri="{FF2B5EF4-FFF2-40B4-BE49-F238E27FC236}">
                <a16:creationId xmlns:a16="http://schemas.microsoft.com/office/drawing/2014/main" id="{9D6AA1DA-0D23-E292-078B-6E9A9445A56A}"/>
              </a:ext>
            </a:extLst>
          </p:cNvPr>
          <p:cNvGraphicFramePr>
            <a:graphicFrameLocks noGrp="1"/>
          </p:cNvGraphicFramePr>
          <p:nvPr userDrawn="1">
            <p:extLst>
              <p:ext uri="{D42A27DB-BD31-4B8C-83A1-F6EECF244321}">
                <p14:modId xmlns:p14="http://schemas.microsoft.com/office/powerpoint/2010/main" val="4150733001"/>
              </p:ext>
            </p:extLst>
          </p:nvPr>
        </p:nvGraphicFramePr>
        <p:xfrm>
          <a:off x="742950" y="2997200"/>
          <a:ext cx="10749600" cy="1320394"/>
        </p:xfrm>
        <a:graphic>
          <a:graphicData uri="http://schemas.openxmlformats.org/drawingml/2006/table">
            <a:tbl>
              <a:tblPr firstRow="1" firstCol="1" bandRow="1">
                <a:tableStyleId>{16D9F66E-5EB9-4882-86FB-DCBF35E3C3E4}</a:tableStyleId>
              </a:tblPr>
              <a:tblGrid>
                <a:gridCol w="936000">
                  <a:extLst>
                    <a:ext uri="{9D8B030D-6E8A-4147-A177-3AD203B41FA5}">
                      <a16:colId xmlns:a16="http://schemas.microsoft.com/office/drawing/2014/main" val="3942571792"/>
                    </a:ext>
                  </a:extLst>
                </a:gridCol>
                <a:gridCol w="136800">
                  <a:extLst>
                    <a:ext uri="{9D8B030D-6E8A-4147-A177-3AD203B41FA5}">
                      <a16:colId xmlns:a16="http://schemas.microsoft.com/office/drawing/2014/main" val="1102718554"/>
                    </a:ext>
                  </a:extLst>
                </a:gridCol>
                <a:gridCol w="2772000">
                  <a:extLst>
                    <a:ext uri="{9D8B030D-6E8A-4147-A177-3AD203B41FA5}">
                      <a16:colId xmlns:a16="http://schemas.microsoft.com/office/drawing/2014/main" val="2167641329"/>
                    </a:ext>
                  </a:extLst>
                </a:gridCol>
                <a:gridCol w="136800">
                  <a:extLst>
                    <a:ext uri="{9D8B030D-6E8A-4147-A177-3AD203B41FA5}">
                      <a16:colId xmlns:a16="http://schemas.microsoft.com/office/drawing/2014/main" val="146006280"/>
                    </a:ext>
                  </a:extLst>
                </a:gridCol>
                <a:gridCol w="6768000">
                  <a:extLst>
                    <a:ext uri="{9D8B030D-6E8A-4147-A177-3AD203B41FA5}">
                      <a16:colId xmlns:a16="http://schemas.microsoft.com/office/drawing/2014/main" val="100480752"/>
                    </a:ext>
                  </a:extLst>
                </a:gridCol>
              </a:tblGrid>
              <a:tr h="356400">
                <a:tc>
                  <a:txBody>
                    <a:bodyPr/>
                    <a:lstStyle/>
                    <a:p>
                      <a:pPr>
                        <a:lnSpc>
                          <a:spcPct val="100000"/>
                        </a:lnSpc>
                        <a:spcAft>
                          <a:spcPts val="0"/>
                        </a:spcAft>
                      </a:pPr>
                      <a:r>
                        <a:rPr lang="de-DE" sz="1200" dirty="0">
                          <a:solidFill>
                            <a:schemeClr val="tx2"/>
                          </a:solidFill>
                          <a:effectLst/>
                          <a:latin typeface="Arial" panose="020B0604020202020204" pitchFamily="34" charset="0"/>
                          <a:cs typeface="Arial" panose="020B0604020202020204" pitchFamily="34" charset="0"/>
                        </a:rPr>
                        <a:t>Jgst.</a:t>
                      </a: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chemeClr val="tx2"/>
                          </a:solidFill>
                          <a:effectLst/>
                          <a:latin typeface="Arial" panose="020B0604020202020204" pitchFamily="34" charset="0"/>
                          <a:cs typeface="Arial" panose="020B0604020202020204" pitchFamily="34" charset="0"/>
                        </a:rPr>
                        <a:t>Fach</a:t>
                      </a: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rPr>
                        <a:t>Lernbereich</a:t>
                      </a:r>
                    </a:p>
                  </a:txBody>
                  <a:tcPr marL="72000" marR="72000" marT="72000" marB="72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503714179"/>
                  </a:ext>
                </a:extLst>
              </a:tr>
              <a:tr h="270692">
                <a:tc>
                  <a:txBody>
                    <a:bodyPr/>
                    <a:lstStyle/>
                    <a:p>
                      <a:pPr>
                        <a:lnSpc>
                          <a:spcPct val="100000"/>
                        </a:lnSpc>
                        <a:spcAft>
                          <a:spcPts val="0"/>
                        </a:spcAft>
                      </a:pPr>
                      <a:r>
                        <a:rPr lang="de-DE" sz="1200" b="1" kern="1200" dirty="0">
                          <a:solidFill>
                            <a:schemeClr val="tx2"/>
                          </a:solidFill>
                          <a:effectLst/>
                          <a:latin typeface="Arial" panose="020B0604020202020204" pitchFamily="34" charset="0"/>
                          <a:ea typeface="+mn-ea"/>
                          <a:cs typeface="Arial" panose="020B0604020202020204" pitchFamily="34" charset="0"/>
                        </a:rPr>
                        <a:t>8</a:t>
                      </a: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rgbClr val="000000"/>
                          </a:solidFill>
                          <a:effectLst/>
                          <a:latin typeface="Arial" panose="020B0604020202020204" pitchFamily="34" charset="0"/>
                          <a:cs typeface="Arial" panose="020B0604020202020204" pitchFamily="34" charset="0"/>
                        </a:rPr>
                        <a:t>Deutsch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2.4: Weitere Medien verstehen und nutzen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8886463"/>
                  </a:ext>
                </a:extLst>
              </a:tr>
              <a:tr h="241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kern="1200" dirty="0">
                        <a:solidFill>
                          <a:schemeClr val="tx2"/>
                        </a:solidFill>
                        <a:effectLst/>
                        <a:latin typeface="Arial" panose="020B0604020202020204" pitchFamily="34" charset="0"/>
                        <a:ea typeface="+mn-ea"/>
                        <a:cs typeface="Arial" panose="020B0604020202020204" pitchFamily="34" charset="0"/>
                      </a:endParaRP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Ethik</a:t>
                      </a: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Lernbereich 3: Ethik in der Welt der digitalen Medien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4700135"/>
                  </a:ext>
                </a:extLst>
              </a:tr>
              <a:tr h="382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2"/>
                          </a:solidFill>
                          <a:effectLst/>
                          <a:latin typeface="Arial" panose="020B0604020202020204" pitchFamily="34" charset="0"/>
                          <a:ea typeface="+mn-ea"/>
                          <a:cs typeface="Arial" panose="020B0604020202020204" pitchFamily="34" charset="0"/>
                        </a:rPr>
                        <a:t>9</a:t>
                      </a: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rgbClr val="000000"/>
                          </a:solidFill>
                          <a:effectLst/>
                          <a:latin typeface="Arial" panose="020B0604020202020204" pitchFamily="34" charset="0"/>
                          <a:cs typeface="Arial" panose="020B0604020202020204" pitchFamily="34" charset="0"/>
                        </a:rPr>
                        <a:t>Deutsch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2.4: Weitere Medien verstehen und nutzen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562016"/>
                  </a:ext>
                </a:extLst>
              </a:tr>
            </a:tbl>
          </a:graphicData>
        </a:graphic>
      </p:graphicFrame>
      <p:sp>
        <p:nvSpPr>
          <p:cNvPr id="75" name="Rechteck 74">
            <a:extLst>
              <a:ext uri="{FF2B5EF4-FFF2-40B4-BE49-F238E27FC236}">
                <a16:creationId xmlns:a16="http://schemas.microsoft.com/office/drawing/2014/main" id="{D7FFFD40-9F7B-4D1C-3964-17C47C4C79CB}"/>
              </a:ext>
            </a:extLst>
          </p:cNvPr>
          <p:cNvSpPr/>
          <p:nvPr userDrawn="1"/>
        </p:nvSpPr>
        <p:spPr>
          <a:xfrm>
            <a:off x="742950" y="1736863"/>
            <a:ext cx="551180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4. Lehrplanbezug und Kompetenzen</a:t>
            </a:r>
          </a:p>
        </p:txBody>
      </p:sp>
      <p:sp>
        <p:nvSpPr>
          <p:cNvPr id="76" name="Rechteck 75">
            <a:extLst>
              <a:ext uri="{FF2B5EF4-FFF2-40B4-BE49-F238E27FC236}">
                <a16:creationId xmlns:a16="http://schemas.microsoft.com/office/drawing/2014/main" id="{14D32D4E-49CF-6983-22BB-7A3073B98680}"/>
              </a:ext>
            </a:extLst>
          </p:cNvPr>
          <p:cNvSpPr/>
          <p:nvPr userDrawn="1"/>
        </p:nvSpPr>
        <p:spPr>
          <a:xfrm>
            <a:off x="742950" y="2061727"/>
            <a:ext cx="6517386" cy="249812"/>
          </a:xfrm>
          <a:prstGeom prst="rect">
            <a:avLst/>
          </a:prstGeom>
          <a:ln>
            <a:noFill/>
          </a:ln>
        </p:spPr>
        <p:txBody>
          <a:bodyPr wrap="square" lIns="0" tIns="0" rIns="0" bIns="0">
            <a:spAutoFit/>
          </a:bodyPr>
          <a:lstStyle/>
          <a:p>
            <a:pPr eaLnBrk="0" fontAlgn="base" hangingPunct="0">
              <a:lnSpc>
                <a:spcPct val="110000"/>
              </a:lnSpc>
              <a:spcBef>
                <a:spcPts val="600"/>
              </a:spcBef>
              <a:spcAft>
                <a:spcPct val="0"/>
              </a:spcAft>
              <a:buNone/>
            </a:pPr>
            <a:r>
              <a:rPr lang="de-DE" sz="1600" b="1" dirty="0">
                <a:solidFill>
                  <a:schemeClr val="accent1"/>
                </a:solidFill>
                <a:latin typeface="Arial" panose="020B0604020202020204" pitchFamily="34" charset="0"/>
                <a:cs typeface="Arial" panose="020B0604020202020204" pitchFamily="34" charset="0"/>
              </a:rPr>
              <a:t>Bezüge des Moduls zum LehrplanPLUS</a:t>
            </a:r>
          </a:p>
        </p:txBody>
      </p:sp>
      <p:sp>
        <p:nvSpPr>
          <p:cNvPr id="77" name="Rechteck 76">
            <a:extLst>
              <a:ext uri="{FF2B5EF4-FFF2-40B4-BE49-F238E27FC236}">
                <a16:creationId xmlns:a16="http://schemas.microsoft.com/office/drawing/2014/main" id="{6F0FCA80-EFA7-3152-EF3B-C46564D5EF3A}"/>
              </a:ext>
            </a:extLst>
          </p:cNvPr>
          <p:cNvSpPr/>
          <p:nvPr userDrawn="1"/>
        </p:nvSpPr>
        <p:spPr>
          <a:xfrm>
            <a:off x="9375494" y="1275623"/>
            <a:ext cx="2119614" cy="810288"/>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78" name="Grafik 77">
            <a:extLst>
              <a:ext uri="{FF2B5EF4-FFF2-40B4-BE49-F238E27FC236}">
                <a16:creationId xmlns:a16="http://schemas.microsoft.com/office/drawing/2014/main" id="{42A9D40D-C367-868F-4E83-B399B6B5ECE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6111" y="1201360"/>
            <a:ext cx="784129" cy="784129"/>
          </a:xfrm>
          <a:prstGeom prst="rect">
            <a:avLst/>
          </a:prstGeom>
        </p:spPr>
      </p:pic>
      <p:sp>
        <p:nvSpPr>
          <p:cNvPr id="79" name="Rechteck 78">
            <a:extLst>
              <a:ext uri="{FF2B5EF4-FFF2-40B4-BE49-F238E27FC236}">
                <a16:creationId xmlns:a16="http://schemas.microsoft.com/office/drawing/2014/main" id="{18B49806-38CF-8DC3-64A6-6FE93B4F2916}"/>
              </a:ext>
            </a:extLst>
          </p:cNvPr>
          <p:cNvSpPr/>
          <p:nvPr userDrawn="1"/>
        </p:nvSpPr>
        <p:spPr>
          <a:xfrm>
            <a:off x="9494827" y="1555861"/>
            <a:ext cx="1880949" cy="249812"/>
          </a:xfrm>
          <a:prstGeom prst="rect">
            <a:avLst/>
          </a:prstGeom>
          <a:ln>
            <a:noFill/>
          </a:ln>
        </p:spPr>
        <p:txBody>
          <a:bodyPr wrap="square" lIns="0" tIns="0" rIns="0" bIns="0">
            <a:spAutoFit/>
          </a:bodyPr>
          <a:lstStyle/>
          <a:p>
            <a:pPr algn="ctr" eaLnBrk="0" fontAlgn="base" hangingPunct="0">
              <a:lnSpc>
                <a:spcPct val="110000"/>
              </a:lnSpc>
              <a:spcBef>
                <a:spcPts val="600"/>
              </a:spcBef>
              <a:spcAft>
                <a:spcPct val="0"/>
              </a:spcAft>
              <a:buNone/>
            </a:pPr>
            <a:r>
              <a:rPr lang="de-DE" sz="1600" b="1" dirty="0">
                <a:solidFill>
                  <a:schemeClr val="accent1"/>
                </a:solidFill>
                <a:latin typeface="Arial" panose="020B0604020202020204" pitchFamily="34" charset="0"/>
                <a:cs typeface="Arial" panose="020B0604020202020204" pitchFamily="34" charset="0"/>
              </a:rPr>
              <a:t>Wirtschaftsschule</a:t>
            </a:r>
          </a:p>
        </p:txBody>
      </p:sp>
    </p:spTree>
    <p:extLst>
      <p:ext uri="{BB962C8B-B14F-4D97-AF65-F5344CB8AC3E}">
        <p14:creationId xmlns:p14="http://schemas.microsoft.com/office/powerpoint/2010/main" val="158493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Lehrplanbezug und Kompetenzen Realschule">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erade Verbindung 2">
            <a:extLst>
              <a:ext uri="{FF2B5EF4-FFF2-40B4-BE49-F238E27FC236}">
                <a16:creationId xmlns:a16="http://schemas.microsoft.com/office/drawing/2014/main" id="{AE06A033-0053-C040-33A4-9D91DB307116}"/>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B17E8177-E503-195C-5D7A-4D86528DD0CE}"/>
              </a:ext>
            </a:extLst>
          </p:cNvPr>
          <p:cNvGrpSpPr/>
          <p:nvPr userDrawn="1"/>
        </p:nvGrpSpPr>
        <p:grpSpPr>
          <a:xfrm>
            <a:off x="742950" y="368301"/>
            <a:ext cx="1080000" cy="1080000"/>
            <a:chOff x="742950" y="368301"/>
            <a:chExt cx="1080000" cy="1080000"/>
          </a:xfrm>
        </p:grpSpPr>
        <p:sp>
          <p:nvSpPr>
            <p:cNvPr id="5" name="Oval 4">
              <a:extLst>
                <a:ext uri="{FF2B5EF4-FFF2-40B4-BE49-F238E27FC236}">
                  <a16:creationId xmlns:a16="http://schemas.microsoft.com/office/drawing/2014/main" id="{2C528FFE-962E-0CEF-0686-9FD972337760}"/>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6" name="Grafik 11">
              <a:extLst>
                <a:ext uri="{FF2B5EF4-FFF2-40B4-BE49-F238E27FC236}">
                  <a16:creationId xmlns:a16="http://schemas.microsoft.com/office/drawing/2014/main" id="{62C51600-D33E-60FF-9DDB-6955E6149659}"/>
                </a:ext>
              </a:extLst>
            </p:cNvPr>
            <p:cNvGrpSpPr/>
            <p:nvPr/>
          </p:nvGrpSpPr>
          <p:grpSpPr>
            <a:xfrm>
              <a:off x="1013117" y="594459"/>
              <a:ext cx="539666" cy="627685"/>
              <a:chOff x="3570972" y="1073402"/>
              <a:chExt cx="4192946" cy="4876802"/>
            </a:xfrm>
          </p:grpSpPr>
          <p:sp>
            <p:nvSpPr>
              <p:cNvPr id="7" name="Freihandform 6">
                <a:extLst>
                  <a:ext uri="{FF2B5EF4-FFF2-40B4-BE49-F238E27FC236}">
                    <a16:creationId xmlns:a16="http://schemas.microsoft.com/office/drawing/2014/main" id="{AD9DCAA5-6E4A-4A30-1354-3E501BF3F313}"/>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8" name="Grafik 11">
                <a:extLst>
                  <a:ext uri="{FF2B5EF4-FFF2-40B4-BE49-F238E27FC236}">
                    <a16:creationId xmlns:a16="http://schemas.microsoft.com/office/drawing/2014/main" id="{42290921-99DA-7D5C-BCC5-86EF5B7D880F}"/>
                  </a:ext>
                </a:extLst>
              </p:cNvPr>
              <p:cNvGrpSpPr/>
              <p:nvPr/>
            </p:nvGrpSpPr>
            <p:grpSpPr>
              <a:xfrm>
                <a:off x="3570972" y="1073402"/>
                <a:ext cx="4192946" cy="4876802"/>
                <a:chOff x="3570972" y="1073402"/>
                <a:chExt cx="4192946" cy="4876802"/>
              </a:xfrm>
            </p:grpSpPr>
            <p:sp>
              <p:nvSpPr>
                <p:cNvPr id="14" name="Freihandform 13">
                  <a:extLst>
                    <a:ext uri="{FF2B5EF4-FFF2-40B4-BE49-F238E27FC236}">
                      <a16:creationId xmlns:a16="http://schemas.microsoft.com/office/drawing/2014/main" id="{0382CC34-011B-689F-A319-4067DA1A8373}"/>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B366ABC5-56CA-CDAD-9A3F-C8FF00041D17}"/>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6" name="Freihandform 15">
                  <a:extLst>
                    <a:ext uri="{FF2B5EF4-FFF2-40B4-BE49-F238E27FC236}">
                      <a16:creationId xmlns:a16="http://schemas.microsoft.com/office/drawing/2014/main" id="{D63AE310-8E06-2793-F55C-7A41D1C04CF2}"/>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7D622C65-153B-DC5A-93CC-8D9966D253DD}"/>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59A4AA3C-AAD2-01C4-76FA-1B90190FB013}"/>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B98BEBA5-3D05-E8B8-6C02-9282B2368E40}"/>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0" name="Grafik 11">
                  <a:extLst>
                    <a:ext uri="{FF2B5EF4-FFF2-40B4-BE49-F238E27FC236}">
                      <a16:creationId xmlns:a16="http://schemas.microsoft.com/office/drawing/2014/main" id="{6D788CC0-A45B-44E2-716B-328EC34C049B}"/>
                    </a:ext>
                  </a:extLst>
                </p:cNvPr>
                <p:cNvGrpSpPr/>
                <p:nvPr/>
              </p:nvGrpSpPr>
              <p:grpSpPr>
                <a:xfrm>
                  <a:off x="4921009" y="4441441"/>
                  <a:ext cx="1502559" cy="780250"/>
                  <a:chOff x="4921009" y="4441441"/>
                  <a:chExt cx="1502559" cy="780250"/>
                </a:xfrm>
                <a:solidFill>
                  <a:srgbClr val="F9F6F6"/>
                </a:solidFill>
              </p:grpSpPr>
              <p:sp>
                <p:nvSpPr>
                  <p:cNvPr id="33" name="Freihandform 32">
                    <a:extLst>
                      <a:ext uri="{FF2B5EF4-FFF2-40B4-BE49-F238E27FC236}">
                        <a16:creationId xmlns:a16="http://schemas.microsoft.com/office/drawing/2014/main" id="{7537633F-1C98-4DDD-9C29-19B58979D07C}"/>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5A66D530-051B-9EC3-B515-0DB8B7ABA413}"/>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1" name="Freihandform 20">
                  <a:extLst>
                    <a:ext uri="{FF2B5EF4-FFF2-40B4-BE49-F238E27FC236}">
                      <a16:creationId xmlns:a16="http://schemas.microsoft.com/office/drawing/2014/main" id="{4358F19D-C4D9-4129-72C1-7FE220DD392D}"/>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2" name="Freihandform 21">
                  <a:extLst>
                    <a:ext uri="{FF2B5EF4-FFF2-40B4-BE49-F238E27FC236}">
                      <a16:creationId xmlns:a16="http://schemas.microsoft.com/office/drawing/2014/main" id="{19A5AF3B-9CA6-705B-4DE1-D8D219077FE8}"/>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3" name="Freihandform 22">
                  <a:extLst>
                    <a:ext uri="{FF2B5EF4-FFF2-40B4-BE49-F238E27FC236}">
                      <a16:creationId xmlns:a16="http://schemas.microsoft.com/office/drawing/2014/main" id="{5B941BA3-7F8C-723D-0775-30C812908722}"/>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E9A3187D-5214-3B3F-4B7C-67B34300A231}"/>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D179A045-21AE-75FB-5E81-EBC315139724}"/>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6" name="Grafik 11">
                  <a:extLst>
                    <a:ext uri="{FF2B5EF4-FFF2-40B4-BE49-F238E27FC236}">
                      <a16:creationId xmlns:a16="http://schemas.microsoft.com/office/drawing/2014/main" id="{EF7DDE7F-14CB-B7AE-7533-94DB73A97381}"/>
                    </a:ext>
                  </a:extLst>
                </p:cNvPr>
                <p:cNvGrpSpPr/>
                <p:nvPr/>
              </p:nvGrpSpPr>
              <p:grpSpPr>
                <a:xfrm>
                  <a:off x="4162238" y="2883812"/>
                  <a:ext cx="3020120" cy="567213"/>
                  <a:chOff x="4162238" y="2883812"/>
                  <a:chExt cx="3020120" cy="567213"/>
                </a:xfrm>
                <a:solidFill>
                  <a:srgbClr val="FFAB69"/>
                </a:solidFill>
              </p:grpSpPr>
              <p:sp>
                <p:nvSpPr>
                  <p:cNvPr id="31" name="Freihandform 30">
                    <a:extLst>
                      <a:ext uri="{FF2B5EF4-FFF2-40B4-BE49-F238E27FC236}">
                        <a16:creationId xmlns:a16="http://schemas.microsoft.com/office/drawing/2014/main" id="{EA19400F-D1BD-6F2F-25B0-618B173B2CD3}"/>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2" name="Freihandform 31">
                    <a:extLst>
                      <a:ext uri="{FF2B5EF4-FFF2-40B4-BE49-F238E27FC236}">
                        <a16:creationId xmlns:a16="http://schemas.microsoft.com/office/drawing/2014/main" id="{CAF99D4D-10FE-2F6D-A9A6-B0DD72294581}"/>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7" name="Freihandform 26">
                  <a:extLst>
                    <a:ext uri="{FF2B5EF4-FFF2-40B4-BE49-F238E27FC236}">
                      <a16:creationId xmlns:a16="http://schemas.microsoft.com/office/drawing/2014/main" id="{409A74C0-3DB9-08BD-A031-A1E9B34EA55C}"/>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28" name="Freihandform 27">
                  <a:extLst>
                    <a:ext uri="{FF2B5EF4-FFF2-40B4-BE49-F238E27FC236}">
                      <a16:creationId xmlns:a16="http://schemas.microsoft.com/office/drawing/2014/main" id="{BBDF937C-C7BB-E06F-A008-85A4CD588A15}"/>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617AE725-555D-A100-6729-C9456A28946B}"/>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0" name="Freihandform 29">
                  <a:extLst>
                    <a:ext uri="{FF2B5EF4-FFF2-40B4-BE49-F238E27FC236}">
                      <a16:creationId xmlns:a16="http://schemas.microsoft.com/office/drawing/2014/main" id="{1DCD197C-F271-D42B-B26D-5A1C958C2943}"/>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9" name="Grafik 11">
                <a:extLst>
                  <a:ext uri="{FF2B5EF4-FFF2-40B4-BE49-F238E27FC236}">
                    <a16:creationId xmlns:a16="http://schemas.microsoft.com/office/drawing/2014/main" id="{F189C162-4000-E2EF-1951-FA17B45DA2F4}"/>
                  </a:ext>
                </a:extLst>
              </p:cNvPr>
              <p:cNvGrpSpPr/>
              <p:nvPr/>
            </p:nvGrpSpPr>
            <p:grpSpPr>
              <a:xfrm>
                <a:off x="5168107" y="2997931"/>
                <a:ext cx="1008373" cy="820045"/>
                <a:chOff x="5168107" y="2997931"/>
                <a:chExt cx="1008373" cy="820045"/>
              </a:xfrm>
              <a:solidFill>
                <a:srgbClr val="574D56"/>
              </a:solidFill>
            </p:grpSpPr>
            <p:sp>
              <p:nvSpPr>
                <p:cNvPr id="10" name="Freihandform 9">
                  <a:extLst>
                    <a:ext uri="{FF2B5EF4-FFF2-40B4-BE49-F238E27FC236}">
                      <a16:creationId xmlns:a16="http://schemas.microsoft.com/office/drawing/2014/main" id="{0E766642-95DA-45C9-5D8D-87F9C7070F0C}"/>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2" name="Freihandform 11">
                  <a:extLst>
                    <a:ext uri="{FF2B5EF4-FFF2-40B4-BE49-F238E27FC236}">
                      <a16:creationId xmlns:a16="http://schemas.microsoft.com/office/drawing/2014/main" id="{37C8419C-606A-D991-9570-6839DA0F5613}"/>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CB2AE85E-644C-E95C-E73A-26C06100B078}"/>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5" name="Textfeld 34">
            <a:extLst>
              <a:ext uri="{FF2B5EF4-FFF2-40B4-BE49-F238E27FC236}">
                <a16:creationId xmlns:a16="http://schemas.microsoft.com/office/drawing/2014/main" id="{600E852C-6AFC-82BD-7D17-BA92DA76A766}"/>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8. und 9.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
        <p:nvSpPr>
          <p:cNvPr id="36" name="Rechteck 35">
            <a:extLst>
              <a:ext uri="{FF2B5EF4-FFF2-40B4-BE49-F238E27FC236}">
                <a16:creationId xmlns:a16="http://schemas.microsoft.com/office/drawing/2014/main" id="{0B6ED0CC-BCFD-D017-F956-7F7C8AFB5D0D}"/>
              </a:ext>
            </a:extLst>
          </p:cNvPr>
          <p:cNvSpPr/>
          <p:nvPr userDrawn="1"/>
        </p:nvSpPr>
        <p:spPr>
          <a:xfrm>
            <a:off x="742950" y="1736863"/>
            <a:ext cx="551180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4. Lehrplanbezug und Kompetenzen</a:t>
            </a:r>
          </a:p>
        </p:txBody>
      </p:sp>
      <p:sp>
        <p:nvSpPr>
          <p:cNvPr id="37" name="Rechteck 36">
            <a:extLst>
              <a:ext uri="{FF2B5EF4-FFF2-40B4-BE49-F238E27FC236}">
                <a16:creationId xmlns:a16="http://schemas.microsoft.com/office/drawing/2014/main" id="{EB63B8A1-0ADB-C3FB-F880-C5AA48DE3ABE}"/>
              </a:ext>
            </a:extLst>
          </p:cNvPr>
          <p:cNvSpPr/>
          <p:nvPr userDrawn="1"/>
        </p:nvSpPr>
        <p:spPr>
          <a:xfrm>
            <a:off x="742950" y="2061727"/>
            <a:ext cx="6517386" cy="249812"/>
          </a:xfrm>
          <a:prstGeom prst="rect">
            <a:avLst/>
          </a:prstGeom>
          <a:ln>
            <a:noFill/>
          </a:ln>
        </p:spPr>
        <p:txBody>
          <a:bodyPr wrap="square" lIns="0" tIns="0" rIns="0" bIns="0">
            <a:spAutoFit/>
          </a:bodyPr>
          <a:lstStyle/>
          <a:p>
            <a:pPr eaLnBrk="0" fontAlgn="base" hangingPunct="0">
              <a:lnSpc>
                <a:spcPct val="110000"/>
              </a:lnSpc>
              <a:spcBef>
                <a:spcPts val="600"/>
              </a:spcBef>
              <a:spcAft>
                <a:spcPct val="0"/>
              </a:spcAft>
              <a:buNone/>
            </a:pPr>
            <a:r>
              <a:rPr lang="de-DE" sz="1600" b="1" dirty="0">
                <a:solidFill>
                  <a:schemeClr val="accent1"/>
                </a:solidFill>
                <a:latin typeface="Arial" panose="020B0604020202020204" pitchFamily="34" charset="0"/>
                <a:cs typeface="Arial" panose="020B0604020202020204" pitchFamily="34" charset="0"/>
              </a:rPr>
              <a:t>Bezüge des Moduls zum LehrplanPLUS</a:t>
            </a:r>
          </a:p>
        </p:txBody>
      </p:sp>
      <p:sp>
        <p:nvSpPr>
          <p:cNvPr id="38" name="Rechteck 37">
            <a:extLst>
              <a:ext uri="{FF2B5EF4-FFF2-40B4-BE49-F238E27FC236}">
                <a16:creationId xmlns:a16="http://schemas.microsoft.com/office/drawing/2014/main" id="{9D616235-80A4-E162-0F8C-2D66BF3CBB6A}"/>
              </a:ext>
            </a:extLst>
          </p:cNvPr>
          <p:cNvSpPr/>
          <p:nvPr userDrawn="1"/>
        </p:nvSpPr>
        <p:spPr>
          <a:xfrm>
            <a:off x="9375494" y="1275623"/>
            <a:ext cx="2119614" cy="810288"/>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39" name="Grafik 38">
            <a:extLst>
              <a:ext uri="{FF2B5EF4-FFF2-40B4-BE49-F238E27FC236}">
                <a16:creationId xmlns:a16="http://schemas.microsoft.com/office/drawing/2014/main" id="{6D143C5D-928F-D04F-9ACF-3AB587C1449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6111" y="1201360"/>
            <a:ext cx="784129" cy="784129"/>
          </a:xfrm>
          <a:prstGeom prst="rect">
            <a:avLst/>
          </a:prstGeom>
        </p:spPr>
      </p:pic>
      <p:sp>
        <p:nvSpPr>
          <p:cNvPr id="40" name="Rechteck 39">
            <a:extLst>
              <a:ext uri="{FF2B5EF4-FFF2-40B4-BE49-F238E27FC236}">
                <a16:creationId xmlns:a16="http://schemas.microsoft.com/office/drawing/2014/main" id="{1E9A5359-03C2-0DB8-8E01-DC499E34F3BF}"/>
              </a:ext>
            </a:extLst>
          </p:cNvPr>
          <p:cNvSpPr/>
          <p:nvPr userDrawn="1"/>
        </p:nvSpPr>
        <p:spPr>
          <a:xfrm>
            <a:off x="9494827" y="1555861"/>
            <a:ext cx="1880949" cy="249812"/>
          </a:xfrm>
          <a:prstGeom prst="rect">
            <a:avLst/>
          </a:prstGeom>
          <a:ln>
            <a:noFill/>
          </a:ln>
        </p:spPr>
        <p:txBody>
          <a:bodyPr wrap="square" lIns="0" tIns="0" rIns="0" bIns="0">
            <a:spAutoFit/>
          </a:bodyPr>
          <a:lstStyle/>
          <a:p>
            <a:pPr algn="ctr" eaLnBrk="0" fontAlgn="base" hangingPunct="0">
              <a:lnSpc>
                <a:spcPct val="110000"/>
              </a:lnSpc>
              <a:spcBef>
                <a:spcPts val="600"/>
              </a:spcBef>
              <a:spcAft>
                <a:spcPct val="0"/>
              </a:spcAft>
              <a:buNone/>
            </a:pPr>
            <a:r>
              <a:rPr lang="de-DE" sz="1600" b="1" dirty="0">
                <a:solidFill>
                  <a:schemeClr val="accent1"/>
                </a:solidFill>
                <a:latin typeface="Arial" panose="020B0604020202020204" pitchFamily="34" charset="0"/>
                <a:cs typeface="Arial" panose="020B0604020202020204" pitchFamily="34" charset="0"/>
              </a:rPr>
              <a:t>Realschule</a:t>
            </a:r>
          </a:p>
        </p:txBody>
      </p:sp>
      <p:graphicFrame>
        <p:nvGraphicFramePr>
          <p:cNvPr id="41" name="Tabelle 40">
            <a:extLst>
              <a:ext uri="{FF2B5EF4-FFF2-40B4-BE49-F238E27FC236}">
                <a16:creationId xmlns:a16="http://schemas.microsoft.com/office/drawing/2014/main" id="{6CE89E77-AE31-46E4-C0B4-925FAA0F0403}"/>
              </a:ext>
            </a:extLst>
          </p:cNvPr>
          <p:cNvGraphicFramePr>
            <a:graphicFrameLocks noGrp="1"/>
          </p:cNvGraphicFramePr>
          <p:nvPr userDrawn="1">
            <p:extLst>
              <p:ext uri="{D42A27DB-BD31-4B8C-83A1-F6EECF244321}">
                <p14:modId xmlns:p14="http://schemas.microsoft.com/office/powerpoint/2010/main" val="1811692815"/>
              </p:ext>
            </p:extLst>
          </p:nvPr>
        </p:nvGraphicFramePr>
        <p:xfrm>
          <a:off x="742950" y="2997200"/>
          <a:ext cx="10749600" cy="1611274"/>
        </p:xfrm>
        <a:graphic>
          <a:graphicData uri="http://schemas.openxmlformats.org/drawingml/2006/table">
            <a:tbl>
              <a:tblPr firstRow="1" firstCol="1" bandRow="1">
                <a:tableStyleId>{16D9F66E-5EB9-4882-86FB-DCBF35E3C3E4}</a:tableStyleId>
              </a:tblPr>
              <a:tblGrid>
                <a:gridCol w="936000">
                  <a:extLst>
                    <a:ext uri="{9D8B030D-6E8A-4147-A177-3AD203B41FA5}">
                      <a16:colId xmlns:a16="http://schemas.microsoft.com/office/drawing/2014/main" val="3942571792"/>
                    </a:ext>
                  </a:extLst>
                </a:gridCol>
                <a:gridCol w="136800">
                  <a:extLst>
                    <a:ext uri="{9D8B030D-6E8A-4147-A177-3AD203B41FA5}">
                      <a16:colId xmlns:a16="http://schemas.microsoft.com/office/drawing/2014/main" val="1102718554"/>
                    </a:ext>
                  </a:extLst>
                </a:gridCol>
                <a:gridCol w="2772000">
                  <a:extLst>
                    <a:ext uri="{9D8B030D-6E8A-4147-A177-3AD203B41FA5}">
                      <a16:colId xmlns:a16="http://schemas.microsoft.com/office/drawing/2014/main" val="2167641329"/>
                    </a:ext>
                  </a:extLst>
                </a:gridCol>
                <a:gridCol w="136800">
                  <a:extLst>
                    <a:ext uri="{9D8B030D-6E8A-4147-A177-3AD203B41FA5}">
                      <a16:colId xmlns:a16="http://schemas.microsoft.com/office/drawing/2014/main" val="146006280"/>
                    </a:ext>
                  </a:extLst>
                </a:gridCol>
                <a:gridCol w="6768000">
                  <a:extLst>
                    <a:ext uri="{9D8B030D-6E8A-4147-A177-3AD203B41FA5}">
                      <a16:colId xmlns:a16="http://schemas.microsoft.com/office/drawing/2014/main" val="100480752"/>
                    </a:ext>
                  </a:extLst>
                </a:gridCol>
              </a:tblGrid>
              <a:tr h="356400">
                <a:tc>
                  <a:txBody>
                    <a:bodyPr/>
                    <a:lstStyle/>
                    <a:p>
                      <a:pPr>
                        <a:lnSpc>
                          <a:spcPct val="100000"/>
                        </a:lnSpc>
                        <a:spcAft>
                          <a:spcPts val="0"/>
                        </a:spcAft>
                      </a:pPr>
                      <a:r>
                        <a:rPr lang="de-DE" sz="1200" dirty="0">
                          <a:solidFill>
                            <a:schemeClr val="tx2"/>
                          </a:solidFill>
                          <a:effectLst/>
                          <a:latin typeface="Arial" panose="020B0604020202020204" pitchFamily="34" charset="0"/>
                          <a:cs typeface="Arial" panose="020B0604020202020204" pitchFamily="34" charset="0"/>
                        </a:rPr>
                        <a:t>Jgst.</a:t>
                      </a: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chemeClr val="tx2"/>
                          </a:solidFill>
                          <a:effectLst/>
                          <a:latin typeface="Arial" panose="020B0604020202020204" pitchFamily="34" charset="0"/>
                          <a:cs typeface="Arial" panose="020B0604020202020204" pitchFamily="34" charset="0"/>
                        </a:rPr>
                        <a:t>Fach</a:t>
                      </a: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rPr>
                        <a:t>Lernbereich</a:t>
                      </a:r>
                    </a:p>
                  </a:txBody>
                  <a:tcPr marL="72000" marR="72000" marT="72000" marB="72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503714179"/>
                  </a:ext>
                </a:extLst>
              </a:tr>
              <a:tr h="270692">
                <a:tc>
                  <a:txBody>
                    <a:bodyPr/>
                    <a:lstStyle/>
                    <a:p>
                      <a:pPr>
                        <a:lnSpc>
                          <a:spcPct val="100000"/>
                        </a:lnSpc>
                        <a:spcAft>
                          <a:spcPts val="0"/>
                        </a:spcAft>
                      </a:pPr>
                      <a:r>
                        <a:rPr lang="de-DE" sz="1200" b="1" kern="1200" dirty="0">
                          <a:solidFill>
                            <a:schemeClr val="tx2"/>
                          </a:solidFill>
                          <a:effectLst/>
                          <a:latin typeface="Arial" panose="020B0604020202020204" pitchFamily="34" charset="0"/>
                          <a:ea typeface="+mn-ea"/>
                          <a:cs typeface="Arial" panose="020B0604020202020204" pitchFamily="34" charset="0"/>
                        </a:rPr>
                        <a:t>8</a:t>
                      </a: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rgbClr val="000000"/>
                          </a:solidFill>
                          <a:effectLst/>
                          <a:latin typeface="Arial" panose="020B0604020202020204" pitchFamily="34" charset="0"/>
                          <a:cs typeface="Arial" panose="020B0604020202020204" pitchFamily="34" charset="0"/>
                        </a:rPr>
                        <a:t>Deutsch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2.4: Weitere Medien verstehen und nutzen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8886463"/>
                  </a:ext>
                </a:extLst>
              </a:tr>
              <a:tr h="241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kern="1200" dirty="0">
                        <a:solidFill>
                          <a:schemeClr val="tx2"/>
                        </a:solidFill>
                        <a:effectLst/>
                        <a:latin typeface="Arial" panose="020B0604020202020204" pitchFamily="34" charset="0"/>
                        <a:ea typeface="+mn-ea"/>
                        <a:cs typeface="Arial" panose="020B0604020202020204" pitchFamily="34" charset="0"/>
                      </a:endParaRP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Ethik</a:t>
                      </a: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Lernbereich 3: Ethik in der Welt der digitalen Medien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0127690"/>
                  </a:ext>
                </a:extLst>
              </a:tr>
              <a:tr h="241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kern="1200" dirty="0">
                        <a:solidFill>
                          <a:schemeClr val="tx2"/>
                        </a:solidFill>
                        <a:effectLst/>
                        <a:latin typeface="Arial" panose="020B0604020202020204" pitchFamily="34" charset="0"/>
                        <a:ea typeface="+mn-ea"/>
                        <a:cs typeface="Arial" panose="020B0604020202020204" pitchFamily="34" charset="0"/>
                      </a:endParaRP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Sozialwesen</a:t>
                      </a: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Lernbereich 3: Verantwortung für sich und andere übernehmen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4700135"/>
                  </a:ext>
                </a:extLst>
              </a:tr>
              <a:tr h="382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2"/>
                          </a:solidFill>
                          <a:effectLst/>
                          <a:latin typeface="Arial" panose="020B0604020202020204" pitchFamily="34" charset="0"/>
                          <a:ea typeface="+mn-ea"/>
                          <a:cs typeface="Arial" panose="020B0604020202020204" pitchFamily="34" charset="0"/>
                        </a:rPr>
                        <a:t>9</a:t>
                      </a: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rgbClr val="000000"/>
                          </a:solidFill>
                          <a:effectLst/>
                          <a:latin typeface="Arial" panose="020B0604020202020204" pitchFamily="34" charset="0"/>
                          <a:cs typeface="Arial" panose="020B0604020202020204" pitchFamily="34" charset="0"/>
                        </a:rPr>
                        <a:t>Deutsch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2.4: Weitere Medien verstehen und nutzen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562016"/>
                  </a:ext>
                </a:extLst>
              </a:tr>
            </a:tbl>
          </a:graphicData>
        </a:graphic>
      </p:graphicFrame>
    </p:spTree>
    <p:extLst>
      <p:ext uri="{BB962C8B-B14F-4D97-AF65-F5344CB8AC3E}">
        <p14:creationId xmlns:p14="http://schemas.microsoft.com/office/powerpoint/2010/main" val="265888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Lehrplanbezug und Kompetenzen Gymnasium">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Gerade Verbindung 41">
            <a:extLst>
              <a:ext uri="{FF2B5EF4-FFF2-40B4-BE49-F238E27FC236}">
                <a16:creationId xmlns:a16="http://schemas.microsoft.com/office/drawing/2014/main" id="{D2CC6B2E-B78A-626A-B07B-461AEE796BED}"/>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 name="Gruppieren 42">
            <a:extLst>
              <a:ext uri="{FF2B5EF4-FFF2-40B4-BE49-F238E27FC236}">
                <a16:creationId xmlns:a16="http://schemas.microsoft.com/office/drawing/2014/main" id="{54D8659D-2622-6A81-9BBD-5293681EC1AE}"/>
              </a:ext>
            </a:extLst>
          </p:cNvPr>
          <p:cNvGrpSpPr/>
          <p:nvPr userDrawn="1"/>
        </p:nvGrpSpPr>
        <p:grpSpPr>
          <a:xfrm>
            <a:off x="742950" y="368301"/>
            <a:ext cx="1080000" cy="1080000"/>
            <a:chOff x="742950" y="368301"/>
            <a:chExt cx="1080000" cy="1080000"/>
          </a:xfrm>
        </p:grpSpPr>
        <p:sp>
          <p:nvSpPr>
            <p:cNvPr id="44" name="Oval 43">
              <a:extLst>
                <a:ext uri="{FF2B5EF4-FFF2-40B4-BE49-F238E27FC236}">
                  <a16:creationId xmlns:a16="http://schemas.microsoft.com/office/drawing/2014/main" id="{BD2E0DDC-A3F0-C53C-36F4-4CD03A27D9A8}"/>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45" name="Grafik 11">
              <a:extLst>
                <a:ext uri="{FF2B5EF4-FFF2-40B4-BE49-F238E27FC236}">
                  <a16:creationId xmlns:a16="http://schemas.microsoft.com/office/drawing/2014/main" id="{C812EE42-ABC2-1DD1-5B24-0B8F8DF03FC9}"/>
                </a:ext>
              </a:extLst>
            </p:cNvPr>
            <p:cNvGrpSpPr/>
            <p:nvPr/>
          </p:nvGrpSpPr>
          <p:grpSpPr>
            <a:xfrm>
              <a:off x="1013117" y="594459"/>
              <a:ext cx="539666" cy="627685"/>
              <a:chOff x="3570972" y="1073402"/>
              <a:chExt cx="4192946" cy="4876802"/>
            </a:xfrm>
          </p:grpSpPr>
          <p:sp>
            <p:nvSpPr>
              <p:cNvPr id="46" name="Freihandform 45">
                <a:extLst>
                  <a:ext uri="{FF2B5EF4-FFF2-40B4-BE49-F238E27FC236}">
                    <a16:creationId xmlns:a16="http://schemas.microsoft.com/office/drawing/2014/main" id="{4F7FE8B4-0F92-5C3E-7D1D-C2580BC1DD6E}"/>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47" name="Grafik 11">
                <a:extLst>
                  <a:ext uri="{FF2B5EF4-FFF2-40B4-BE49-F238E27FC236}">
                    <a16:creationId xmlns:a16="http://schemas.microsoft.com/office/drawing/2014/main" id="{45C02AFA-81DB-F03D-E8FC-415BA9BEF6F5}"/>
                  </a:ext>
                </a:extLst>
              </p:cNvPr>
              <p:cNvGrpSpPr/>
              <p:nvPr/>
            </p:nvGrpSpPr>
            <p:grpSpPr>
              <a:xfrm>
                <a:off x="3570972" y="1073402"/>
                <a:ext cx="4192946" cy="4876802"/>
                <a:chOff x="3570972" y="1073402"/>
                <a:chExt cx="4192946" cy="4876802"/>
              </a:xfrm>
            </p:grpSpPr>
            <p:sp>
              <p:nvSpPr>
                <p:cNvPr id="52" name="Freihandform 51">
                  <a:extLst>
                    <a:ext uri="{FF2B5EF4-FFF2-40B4-BE49-F238E27FC236}">
                      <a16:creationId xmlns:a16="http://schemas.microsoft.com/office/drawing/2014/main" id="{4E8F790C-1188-C85D-2AFF-06BD3C9150DC}"/>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53" name="Freihandform 52">
                  <a:extLst>
                    <a:ext uri="{FF2B5EF4-FFF2-40B4-BE49-F238E27FC236}">
                      <a16:creationId xmlns:a16="http://schemas.microsoft.com/office/drawing/2014/main" id="{871B5BF9-1E9D-96A8-5BFF-9FAD05FEA5CD}"/>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54" name="Freihandform 53">
                  <a:extLst>
                    <a:ext uri="{FF2B5EF4-FFF2-40B4-BE49-F238E27FC236}">
                      <a16:creationId xmlns:a16="http://schemas.microsoft.com/office/drawing/2014/main" id="{ED9EB466-8A18-D34D-A1B8-21FB2CDE6314}"/>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55" name="Freihandform 54">
                  <a:extLst>
                    <a:ext uri="{FF2B5EF4-FFF2-40B4-BE49-F238E27FC236}">
                      <a16:creationId xmlns:a16="http://schemas.microsoft.com/office/drawing/2014/main" id="{CB70B77F-6E09-8BB7-6FDA-6F88C5B46DB9}"/>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56" name="Freihandform 55">
                  <a:extLst>
                    <a:ext uri="{FF2B5EF4-FFF2-40B4-BE49-F238E27FC236}">
                      <a16:creationId xmlns:a16="http://schemas.microsoft.com/office/drawing/2014/main" id="{9D263402-19F7-2168-FE6C-093F2CB67B49}"/>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57" name="Freihandform 56">
                  <a:extLst>
                    <a:ext uri="{FF2B5EF4-FFF2-40B4-BE49-F238E27FC236}">
                      <a16:creationId xmlns:a16="http://schemas.microsoft.com/office/drawing/2014/main" id="{E23B055A-1220-D408-172E-FA21AFC1FDA3}"/>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58" name="Grafik 11">
                  <a:extLst>
                    <a:ext uri="{FF2B5EF4-FFF2-40B4-BE49-F238E27FC236}">
                      <a16:creationId xmlns:a16="http://schemas.microsoft.com/office/drawing/2014/main" id="{74B877A8-29EB-C4DD-C575-7998EA2ED4AE}"/>
                    </a:ext>
                  </a:extLst>
                </p:cNvPr>
                <p:cNvGrpSpPr/>
                <p:nvPr/>
              </p:nvGrpSpPr>
              <p:grpSpPr>
                <a:xfrm>
                  <a:off x="4921009" y="4441441"/>
                  <a:ext cx="1502559" cy="780250"/>
                  <a:chOff x="4921009" y="4441441"/>
                  <a:chExt cx="1502559" cy="780250"/>
                </a:xfrm>
                <a:solidFill>
                  <a:srgbClr val="F9F6F6"/>
                </a:solidFill>
              </p:grpSpPr>
              <p:sp>
                <p:nvSpPr>
                  <p:cNvPr id="71" name="Freihandform 70">
                    <a:extLst>
                      <a:ext uri="{FF2B5EF4-FFF2-40B4-BE49-F238E27FC236}">
                        <a16:creationId xmlns:a16="http://schemas.microsoft.com/office/drawing/2014/main" id="{C95D401A-156F-8AD6-E126-6EC59248B2D3}"/>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72" name="Freihandform 71">
                    <a:extLst>
                      <a:ext uri="{FF2B5EF4-FFF2-40B4-BE49-F238E27FC236}">
                        <a16:creationId xmlns:a16="http://schemas.microsoft.com/office/drawing/2014/main" id="{0A928A90-AE79-D77F-3A79-B1CED1AE1BD0}"/>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59" name="Freihandform 58">
                  <a:extLst>
                    <a:ext uri="{FF2B5EF4-FFF2-40B4-BE49-F238E27FC236}">
                      <a16:creationId xmlns:a16="http://schemas.microsoft.com/office/drawing/2014/main" id="{1EC6A0EF-52C3-BF56-FC6E-F1E1F0777C99}"/>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60" name="Freihandform 59">
                  <a:extLst>
                    <a:ext uri="{FF2B5EF4-FFF2-40B4-BE49-F238E27FC236}">
                      <a16:creationId xmlns:a16="http://schemas.microsoft.com/office/drawing/2014/main" id="{ECBF3284-CE82-C6FC-19BA-E87D6835CAF7}"/>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61" name="Freihandform 60">
                  <a:extLst>
                    <a:ext uri="{FF2B5EF4-FFF2-40B4-BE49-F238E27FC236}">
                      <a16:creationId xmlns:a16="http://schemas.microsoft.com/office/drawing/2014/main" id="{2F2AF6D3-0248-0801-869C-D34D3F7CA880}"/>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62" name="Freihandform 61">
                  <a:extLst>
                    <a:ext uri="{FF2B5EF4-FFF2-40B4-BE49-F238E27FC236}">
                      <a16:creationId xmlns:a16="http://schemas.microsoft.com/office/drawing/2014/main" id="{52B0FCA9-BE6A-5D59-FC35-7EB6919E00C1}"/>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63" name="Freihandform 62">
                  <a:extLst>
                    <a:ext uri="{FF2B5EF4-FFF2-40B4-BE49-F238E27FC236}">
                      <a16:creationId xmlns:a16="http://schemas.microsoft.com/office/drawing/2014/main" id="{CAF93098-CBF9-C77F-7455-1DC7FC1C387D}"/>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64" name="Grafik 11">
                  <a:extLst>
                    <a:ext uri="{FF2B5EF4-FFF2-40B4-BE49-F238E27FC236}">
                      <a16:creationId xmlns:a16="http://schemas.microsoft.com/office/drawing/2014/main" id="{7F073C08-59B4-AD86-FC20-45A76D3939C3}"/>
                    </a:ext>
                  </a:extLst>
                </p:cNvPr>
                <p:cNvGrpSpPr/>
                <p:nvPr/>
              </p:nvGrpSpPr>
              <p:grpSpPr>
                <a:xfrm>
                  <a:off x="4162238" y="2883812"/>
                  <a:ext cx="3020120" cy="567213"/>
                  <a:chOff x="4162238" y="2883812"/>
                  <a:chExt cx="3020120" cy="567213"/>
                </a:xfrm>
                <a:solidFill>
                  <a:srgbClr val="FFAB69"/>
                </a:solidFill>
              </p:grpSpPr>
              <p:sp>
                <p:nvSpPr>
                  <p:cNvPr id="69" name="Freihandform 68">
                    <a:extLst>
                      <a:ext uri="{FF2B5EF4-FFF2-40B4-BE49-F238E27FC236}">
                        <a16:creationId xmlns:a16="http://schemas.microsoft.com/office/drawing/2014/main" id="{33D696E0-7466-2788-9BD0-9903992339E1}"/>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70" name="Freihandform 69">
                    <a:extLst>
                      <a:ext uri="{FF2B5EF4-FFF2-40B4-BE49-F238E27FC236}">
                        <a16:creationId xmlns:a16="http://schemas.microsoft.com/office/drawing/2014/main" id="{9F40619A-B59A-BFF6-689C-CC81755C272F}"/>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65" name="Freihandform 64">
                  <a:extLst>
                    <a:ext uri="{FF2B5EF4-FFF2-40B4-BE49-F238E27FC236}">
                      <a16:creationId xmlns:a16="http://schemas.microsoft.com/office/drawing/2014/main" id="{4F16C273-63DA-E478-8055-F985E965536E}"/>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66" name="Freihandform 65">
                  <a:extLst>
                    <a:ext uri="{FF2B5EF4-FFF2-40B4-BE49-F238E27FC236}">
                      <a16:creationId xmlns:a16="http://schemas.microsoft.com/office/drawing/2014/main" id="{781304E5-0B92-40C5-BB6B-974B6A416314}"/>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67" name="Freihandform 66">
                  <a:extLst>
                    <a:ext uri="{FF2B5EF4-FFF2-40B4-BE49-F238E27FC236}">
                      <a16:creationId xmlns:a16="http://schemas.microsoft.com/office/drawing/2014/main" id="{F8BB66F8-D2E5-9BA0-894E-79D15EF74FD6}"/>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68" name="Freihandform 67">
                  <a:extLst>
                    <a:ext uri="{FF2B5EF4-FFF2-40B4-BE49-F238E27FC236}">
                      <a16:creationId xmlns:a16="http://schemas.microsoft.com/office/drawing/2014/main" id="{D80379AE-5060-F7A4-D837-51BD3AB75903}"/>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48" name="Grafik 11">
                <a:extLst>
                  <a:ext uri="{FF2B5EF4-FFF2-40B4-BE49-F238E27FC236}">
                    <a16:creationId xmlns:a16="http://schemas.microsoft.com/office/drawing/2014/main" id="{B31388AD-45AA-D024-70E3-6E4FFAB0BD3A}"/>
                  </a:ext>
                </a:extLst>
              </p:cNvPr>
              <p:cNvGrpSpPr/>
              <p:nvPr/>
            </p:nvGrpSpPr>
            <p:grpSpPr>
              <a:xfrm>
                <a:off x="5168107" y="2997931"/>
                <a:ext cx="1008373" cy="820045"/>
                <a:chOff x="5168107" y="2997931"/>
                <a:chExt cx="1008373" cy="820045"/>
              </a:xfrm>
              <a:solidFill>
                <a:srgbClr val="574D56"/>
              </a:solidFill>
            </p:grpSpPr>
            <p:sp>
              <p:nvSpPr>
                <p:cNvPr id="49" name="Freihandform 48">
                  <a:extLst>
                    <a:ext uri="{FF2B5EF4-FFF2-40B4-BE49-F238E27FC236}">
                      <a16:creationId xmlns:a16="http://schemas.microsoft.com/office/drawing/2014/main" id="{D933F407-86A6-C656-2582-01D0DBF9C3F7}"/>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50" name="Freihandform 49">
                  <a:extLst>
                    <a:ext uri="{FF2B5EF4-FFF2-40B4-BE49-F238E27FC236}">
                      <a16:creationId xmlns:a16="http://schemas.microsoft.com/office/drawing/2014/main" id="{AA726DE9-6A2C-3BF5-5454-83CF2A59196C}"/>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51" name="Freihandform 50">
                  <a:extLst>
                    <a:ext uri="{FF2B5EF4-FFF2-40B4-BE49-F238E27FC236}">
                      <a16:creationId xmlns:a16="http://schemas.microsoft.com/office/drawing/2014/main" id="{A28BD507-E753-15CD-BDC7-77FE711C6668}"/>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73" name="Textfeld 72">
            <a:extLst>
              <a:ext uri="{FF2B5EF4-FFF2-40B4-BE49-F238E27FC236}">
                <a16:creationId xmlns:a16="http://schemas.microsoft.com/office/drawing/2014/main" id="{64996461-2F85-6201-C7AA-D3C10BFD0CEA}"/>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8. und 9.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
        <p:nvSpPr>
          <p:cNvPr id="74" name="Rechteck 73">
            <a:extLst>
              <a:ext uri="{FF2B5EF4-FFF2-40B4-BE49-F238E27FC236}">
                <a16:creationId xmlns:a16="http://schemas.microsoft.com/office/drawing/2014/main" id="{256FF665-2E4A-7BC2-2660-C0977C62911F}"/>
              </a:ext>
            </a:extLst>
          </p:cNvPr>
          <p:cNvSpPr/>
          <p:nvPr userDrawn="1"/>
        </p:nvSpPr>
        <p:spPr>
          <a:xfrm>
            <a:off x="742950" y="1736863"/>
            <a:ext cx="551180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4. Lehrplanbezug und Kompetenzen</a:t>
            </a:r>
          </a:p>
        </p:txBody>
      </p:sp>
      <p:sp>
        <p:nvSpPr>
          <p:cNvPr id="75" name="Rechteck 74">
            <a:extLst>
              <a:ext uri="{FF2B5EF4-FFF2-40B4-BE49-F238E27FC236}">
                <a16:creationId xmlns:a16="http://schemas.microsoft.com/office/drawing/2014/main" id="{FCE7EF3B-17F5-92EF-FC37-0AD9FCE535A8}"/>
              </a:ext>
            </a:extLst>
          </p:cNvPr>
          <p:cNvSpPr/>
          <p:nvPr userDrawn="1"/>
        </p:nvSpPr>
        <p:spPr>
          <a:xfrm>
            <a:off x="742950" y="2061727"/>
            <a:ext cx="6517386" cy="249812"/>
          </a:xfrm>
          <a:prstGeom prst="rect">
            <a:avLst/>
          </a:prstGeom>
          <a:ln>
            <a:noFill/>
          </a:ln>
        </p:spPr>
        <p:txBody>
          <a:bodyPr wrap="square" lIns="0" tIns="0" rIns="0" bIns="0">
            <a:spAutoFit/>
          </a:bodyPr>
          <a:lstStyle/>
          <a:p>
            <a:pPr eaLnBrk="0" fontAlgn="base" hangingPunct="0">
              <a:lnSpc>
                <a:spcPct val="110000"/>
              </a:lnSpc>
              <a:spcBef>
                <a:spcPts val="600"/>
              </a:spcBef>
              <a:spcAft>
                <a:spcPct val="0"/>
              </a:spcAft>
              <a:buNone/>
            </a:pPr>
            <a:r>
              <a:rPr lang="de-DE" sz="1600" b="1" dirty="0">
                <a:solidFill>
                  <a:schemeClr val="accent1"/>
                </a:solidFill>
                <a:latin typeface="Arial" panose="020B0604020202020204" pitchFamily="34" charset="0"/>
                <a:cs typeface="Arial" panose="020B0604020202020204" pitchFamily="34" charset="0"/>
              </a:rPr>
              <a:t>Bezüge des Moduls zum LehrplanPLUS</a:t>
            </a:r>
          </a:p>
        </p:txBody>
      </p:sp>
      <p:sp>
        <p:nvSpPr>
          <p:cNvPr id="76" name="Rechteck 75">
            <a:extLst>
              <a:ext uri="{FF2B5EF4-FFF2-40B4-BE49-F238E27FC236}">
                <a16:creationId xmlns:a16="http://schemas.microsoft.com/office/drawing/2014/main" id="{C7BBAB29-5641-D0AE-9B23-70CC07F0D5DE}"/>
              </a:ext>
            </a:extLst>
          </p:cNvPr>
          <p:cNvSpPr/>
          <p:nvPr userDrawn="1"/>
        </p:nvSpPr>
        <p:spPr>
          <a:xfrm>
            <a:off x="9375494" y="1275623"/>
            <a:ext cx="2119614" cy="810288"/>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77" name="Grafik 76">
            <a:extLst>
              <a:ext uri="{FF2B5EF4-FFF2-40B4-BE49-F238E27FC236}">
                <a16:creationId xmlns:a16="http://schemas.microsoft.com/office/drawing/2014/main" id="{A2513E04-6AA1-B7EC-B794-A3F67837E2C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6111" y="1201360"/>
            <a:ext cx="784129" cy="784129"/>
          </a:xfrm>
          <a:prstGeom prst="rect">
            <a:avLst/>
          </a:prstGeom>
        </p:spPr>
      </p:pic>
      <p:sp>
        <p:nvSpPr>
          <p:cNvPr id="78" name="Rechteck 77">
            <a:extLst>
              <a:ext uri="{FF2B5EF4-FFF2-40B4-BE49-F238E27FC236}">
                <a16:creationId xmlns:a16="http://schemas.microsoft.com/office/drawing/2014/main" id="{6B9B7270-BA97-FB6A-F018-C31D8EC603A4}"/>
              </a:ext>
            </a:extLst>
          </p:cNvPr>
          <p:cNvSpPr/>
          <p:nvPr userDrawn="1"/>
        </p:nvSpPr>
        <p:spPr>
          <a:xfrm>
            <a:off x="9494827" y="1555861"/>
            <a:ext cx="1880949" cy="249812"/>
          </a:xfrm>
          <a:prstGeom prst="rect">
            <a:avLst/>
          </a:prstGeom>
          <a:ln>
            <a:noFill/>
          </a:ln>
        </p:spPr>
        <p:txBody>
          <a:bodyPr wrap="square" lIns="0" tIns="0" rIns="0" bIns="0">
            <a:spAutoFit/>
          </a:bodyPr>
          <a:lstStyle/>
          <a:p>
            <a:pPr algn="ctr" eaLnBrk="0" fontAlgn="base" hangingPunct="0">
              <a:lnSpc>
                <a:spcPct val="110000"/>
              </a:lnSpc>
              <a:spcBef>
                <a:spcPts val="600"/>
              </a:spcBef>
              <a:spcAft>
                <a:spcPct val="0"/>
              </a:spcAft>
              <a:buNone/>
            </a:pPr>
            <a:r>
              <a:rPr lang="de-DE" sz="1600" b="1" dirty="0">
                <a:solidFill>
                  <a:schemeClr val="accent1"/>
                </a:solidFill>
                <a:latin typeface="Arial" panose="020B0604020202020204" pitchFamily="34" charset="0"/>
                <a:cs typeface="Arial" panose="020B0604020202020204" pitchFamily="34" charset="0"/>
              </a:rPr>
              <a:t>Gymnasium</a:t>
            </a:r>
          </a:p>
        </p:txBody>
      </p:sp>
      <p:graphicFrame>
        <p:nvGraphicFramePr>
          <p:cNvPr id="79" name="Tabelle 78">
            <a:extLst>
              <a:ext uri="{FF2B5EF4-FFF2-40B4-BE49-F238E27FC236}">
                <a16:creationId xmlns:a16="http://schemas.microsoft.com/office/drawing/2014/main" id="{221F2C03-C16E-9584-4F3C-12CBFA6A3732}"/>
              </a:ext>
            </a:extLst>
          </p:cNvPr>
          <p:cNvGraphicFramePr>
            <a:graphicFrameLocks noGrp="1"/>
          </p:cNvGraphicFramePr>
          <p:nvPr userDrawn="1">
            <p:extLst>
              <p:ext uri="{D42A27DB-BD31-4B8C-83A1-F6EECF244321}">
                <p14:modId xmlns:p14="http://schemas.microsoft.com/office/powerpoint/2010/main" val="397320956"/>
              </p:ext>
            </p:extLst>
          </p:nvPr>
        </p:nvGraphicFramePr>
        <p:xfrm>
          <a:off x="742950" y="2997200"/>
          <a:ext cx="10749600" cy="1519920"/>
        </p:xfrm>
        <a:graphic>
          <a:graphicData uri="http://schemas.openxmlformats.org/drawingml/2006/table">
            <a:tbl>
              <a:tblPr firstRow="1" firstCol="1" bandRow="1">
                <a:tableStyleId>{16D9F66E-5EB9-4882-86FB-DCBF35E3C3E4}</a:tableStyleId>
              </a:tblPr>
              <a:tblGrid>
                <a:gridCol w="936000">
                  <a:extLst>
                    <a:ext uri="{9D8B030D-6E8A-4147-A177-3AD203B41FA5}">
                      <a16:colId xmlns:a16="http://schemas.microsoft.com/office/drawing/2014/main" val="3942571792"/>
                    </a:ext>
                  </a:extLst>
                </a:gridCol>
                <a:gridCol w="136800">
                  <a:extLst>
                    <a:ext uri="{9D8B030D-6E8A-4147-A177-3AD203B41FA5}">
                      <a16:colId xmlns:a16="http://schemas.microsoft.com/office/drawing/2014/main" val="1102718554"/>
                    </a:ext>
                  </a:extLst>
                </a:gridCol>
                <a:gridCol w="2772000">
                  <a:extLst>
                    <a:ext uri="{9D8B030D-6E8A-4147-A177-3AD203B41FA5}">
                      <a16:colId xmlns:a16="http://schemas.microsoft.com/office/drawing/2014/main" val="2167641329"/>
                    </a:ext>
                  </a:extLst>
                </a:gridCol>
                <a:gridCol w="136800">
                  <a:extLst>
                    <a:ext uri="{9D8B030D-6E8A-4147-A177-3AD203B41FA5}">
                      <a16:colId xmlns:a16="http://schemas.microsoft.com/office/drawing/2014/main" val="146006280"/>
                    </a:ext>
                  </a:extLst>
                </a:gridCol>
                <a:gridCol w="6768000">
                  <a:extLst>
                    <a:ext uri="{9D8B030D-6E8A-4147-A177-3AD203B41FA5}">
                      <a16:colId xmlns:a16="http://schemas.microsoft.com/office/drawing/2014/main" val="100480752"/>
                    </a:ext>
                  </a:extLst>
                </a:gridCol>
              </a:tblGrid>
              <a:tr h="356400">
                <a:tc>
                  <a:txBody>
                    <a:bodyPr/>
                    <a:lstStyle/>
                    <a:p>
                      <a:pPr>
                        <a:lnSpc>
                          <a:spcPct val="100000"/>
                        </a:lnSpc>
                        <a:spcAft>
                          <a:spcPts val="0"/>
                        </a:spcAft>
                      </a:pPr>
                      <a:r>
                        <a:rPr lang="de-DE" sz="1200" dirty="0">
                          <a:solidFill>
                            <a:schemeClr val="tx2"/>
                          </a:solidFill>
                          <a:effectLst/>
                          <a:latin typeface="Arial" panose="020B0604020202020204" pitchFamily="34" charset="0"/>
                          <a:cs typeface="Arial" panose="020B0604020202020204" pitchFamily="34" charset="0"/>
                        </a:rPr>
                        <a:t>Jgst.</a:t>
                      </a: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chemeClr val="tx2"/>
                          </a:solidFill>
                          <a:effectLst/>
                          <a:latin typeface="Arial" panose="020B0604020202020204" pitchFamily="34" charset="0"/>
                          <a:cs typeface="Arial" panose="020B0604020202020204" pitchFamily="34" charset="0"/>
                        </a:rPr>
                        <a:t>Fach</a:t>
                      </a: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chemeClr val="tx2"/>
                          </a:solidFill>
                          <a:effectLst/>
                          <a:latin typeface="Arial" panose="020B0604020202020204" pitchFamily="34" charset="0"/>
                          <a:ea typeface="Calibri" panose="020F0502020204030204" pitchFamily="34" charset="0"/>
                          <a:cs typeface="Arial" panose="020B0604020202020204" pitchFamily="34" charset="0"/>
                        </a:rPr>
                        <a:t>Lernbereich</a:t>
                      </a:r>
                    </a:p>
                  </a:txBody>
                  <a:tcPr marL="72000" marR="72000" marT="72000" marB="72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503714179"/>
                  </a:ext>
                </a:extLst>
              </a:tr>
              <a:tr h="143102">
                <a:tc>
                  <a:txBody>
                    <a:bodyPr/>
                    <a:lstStyle/>
                    <a:p>
                      <a:pPr>
                        <a:lnSpc>
                          <a:spcPct val="100000"/>
                        </a:lnSpc>
                        <a:spcAft>
                          <a:spcPts val="0"/>
                        </a:spcAft>
                      </a:pPr>
                      <a:r>
                        <a:rPr lang="de-DE" sz="1200" b="1" kern="1200" dirty="0">
                          <a:solidFill>
                            <a:schemeClr val="tx2"/>
                          </a:solidFill>
                          <a:effectLst/>
                          <a:latin typeface="Arial" panose="020B0604020202020204" pitchFamily="34" charset="0"/>
                          <a:ea typeface="+mn-ea"/>
                          <a:cs typeface="Arial" panose="020B0604020202020204" pitchFamily="34" charset="0"/>
                        </a:rPr>
                        <a:t>8</a:t>
                      </a: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rgbClr val="000000"/>
                          </a:solidFill>
                          <a:effectLst/>
                          <a:latin typeface="Arial" panose="020B0604020202020204" pitchFamily="34" charset="0"/>
                          <a:cs typeface="Arial" panose="020B0604020202020204" pitchFamily="34" charset="0"/>
                        </a:rPr>
                        <a:t>Deutsch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2.4 Weitere Medien verstehen und nutzen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8886463"/>
                  </a:ext>
                </a:extLst>
              </a:tr>
              <a:tr h="241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kern="1200" dirty="0">
                        <a:solidFill>
                          <a:schemeClr val="tx2"/>
                        </a:solidFill>
                        <a:effectLst/>
                        <a:latin typeface="Arial" panose="020B0604020202020204" pitchFamily="34" charset="0"/>
                        <a:ea typeface="+mn-ea"/>
                        <a:cs typeface="Arial" panose="020B0604020202020204" pitchFamily="34" charset="0"/>
                      </a:endParaRP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Ethik</a:t>
                      </a: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Lernbereich 1: Sinnsuche</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4700135"/>
                  </a:ext>
                </a:extLst>
              </a:tr>
              <a:tr h="23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2"/>
                          </a:solidFill>
                          <a:effectLst/>
                          <a:latin typeface="Arial" panose="020B0604020202020204" pitchFamily="34" charset="0"/>
                          <a:ea typeface="+mn-ea"/>
                          <a:cs typeface="Arial" panose="020B0604020202020204" pitchFamily="34" charset="0"/>
                        </a:rPr>
                        <a:t>9</a:t>
                      </a: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solidFill>
                            <a:srgbClr val="000000"/>
                          </a:solidFill>
                          <a:effectLst/>
                          <a:latin typeface="Arial" panose="020B0604020202020204" pitchFamily="34" charset="0"/>
                          <a:cs typeface="Arial" panose="020B0604020202020204" pitchFamily="34" charset="0"/>
                        </a:rPr>
                        <a:t>Deutsch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dirty="0">
                          <a:effectLst/>
                          <a:latin typeface="Arial" panose="020B0604020202020204" pitchFamily="34" charset="0"/>
                          <a:ea typeface="Calibri" panose="020F0502020204030204" pitchFamily="34" charset="0"/>
                          <a:cs typeface="Arial" panose="020B0604020202020204" pitchFamily="34" charset="0"/>
                        </a:rPr>
                        <a:t>2.4: Weitere Medien verstehen und nutzen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562016"/>
                  </a:ext>
                </a:extLst>
              </a:tr>
              <a:tr h="241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kern="1200" dirty="0">
                        <a:solidFill>
                          <a:schemeClr val="tx2"/>
                        </a:solidFill>
                        <a:effectLst/>
                        <a:latin typeface="Arial" panose="020B0604020202020204" pitchFamily="34" charset="0"/>
                        <a:ea typeface="+mn-ea"/>
                        <a:cs typeface="Arial" panose="020B0604020202020204" pitchFamily="34" charset="0"/>
                      </a:endParaRPr>
                    </a:p>
                  </a:txBody>
                  <a:tcPr marL="72000" marR="7200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Arial" panose="020B0604020202020204" pitchFamily="34" charset="0"/>
                          <a:ea typeface="Calibri" panose="020F0502020204030204" pitchFamily="34" charset="0"/>
                          <a:cs typeface="Arial" panose="020B0604020202020204" pitchFamily="34" charset="0"/>
                        </a:rPr>
                        <a:t>Sozialpraktische Grundbildung</a:t>
                      </a:r>
                    </a:p>
                  </a:txBody>
                  <a:tcPr marL="72000" marR="72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00000"/>
                        </a:lnSpc>
                        <a:spcAft>
                          <a:spcPts val="0"/>
                        </a:spcAft>
                      </a:pPr>
                      <a:r>
                        <a:rPr lang="de-DE"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Lernbereich 3: Freizeit und Medienkonsum reflektiert gestalten</a:t>
                      </a:r>
                    </a:p>
                  </a:txBody>
                  <a:tcPr marL="72000" marR="72000" marT="54000" marB="54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4914552"/>
                  </a:ext>
                </a:extLst>
              </a:tr>
            </a:tbl>
          </a:graphicData>
        </a:graphic>
      </p:graphicFrame>
    </p:spTree>
    <p:extLst>
      <p:ext uri="{BB962C8B-B14F-4D97-AF65-F5344CB8AC3E}">
        <p14:creationId xmlns:p14="http://schemas.microsoft.com/office/powerpoint/2010/main" val="275485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abellarischer Unterrichtsverlauf">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elle 2">
            <a:extLst>
              <a:ext uri="{FF2B5EF4-FFF2-40B4-BE49-F238E27FC236}">
                <a16:creationId xmlns:a16="http://schemas.microsoft.com/office/drawing/2014/main" id="{852CC711-6E1E-E3A0-8D1A-8C97D6BA8F65}"/>
              </a:ext>
            </a:extLst>
          </p:cNvPr>
          <p:cNvGraphicFramePr>
            <a:graphicFrameLocks noGrp="1"/>
          </p:cNvGraphicFramePr>
          <p:nvPr userDrawn="1">
            <p:extLst>
              <p:ext uri="{D42A27DB-BD31-4B8C-83A1-F6EECF244321}">
                <p14:modId xmlns:p14="http://schemas.microsoft.com/office/powerpoint/2010/main" val="2115534954"/>
              </p:ext>
            </p:extLst>
          </p:nvPr>
        </p:nvGraphicFramePr>
        <p:xfrm>
          <a:off x="742950" y="2349500"/>
          <a:ext cx="10764000" cy="4006800"/>
        </p:xfrm>
        <a:graphic>
          <a:graphicData uri="http://schemas.openxmlformats.org/drawingml/2006/table">
            <a:tbl>
              <a:tblPr firstRow="1" firstCol="1" bandRow="1">
                <a:tableStyleId>{16D9F66E-5EB9-4882-86FB-DCBF35E3C3E4}</a:tableStyleId>
              </a:tblPr>
              <a:tblGrid>
                <a:gridCol w="468000">
                  <a:extLst>
                    <a:ext uri="{9D8B030D-6E8A-4147-A177-3AD203B41FA5}">
                      <a16:colId xmlns:a16="http://schemas.microsoft.com/office/drawing/2014/main" val="3942571792"/>
                    </a:ext>
                  </a:extLst>
                </a:gridCol>
                <a:gridCol w="136800">
                  <a:extLst>
                    <a:ext uri="{9D8B030D-6E8A-4147-A177-3AD203B41FA5}">
                      <a16:colId xmlns:a16="http://schemas.microsoft.com/office/drawing/2014/main" val="4211196394"/>
                    </a:ext>
                  </a:extLst>
                </a:gridCol>
                <a:gridCol w="4233600">
                  <a:extLst>
                    <a:ext uri="{9D8B030D-6E8A-4147-A177-3AD203B41FA5}">
                      <a16:colId xmlns:a16="http://schemas.microsoft.com/office/drawing/2014/main" val="3513292476"/>
                    </a:ext>
                  </a:extLst>
                </a:gridCol>
                <a:gridCol w="136800">
                  <a:extLst>
                    <a:ext uri="{9D8B030D-6E8A-4147-A177-3AD203B41FA5}">
                      <a16:colId xmlns:a16="http://schemas.microsoft.com/office/drawing/2014/main" val="1102718554"/>
                    </a:ext>
                  </a:extLst>
                </a:gridCol>
                <a:gridCol w="1800000">
                  <a:extLst>
                    <a:ext uri="{9D8B030D-6E8A-4147-A177-3AD203B41FA5}">
                      <a16:colId xmlns:a16="http://schemas.microsoft.com/office/drawing/2014/main" val="2167641329"/>
                    </a:ext>
                  </a:extLst>
                </a:gridCol>
                <a:gridCol w="136800">
                  <a:extLst>
                    <a:ext uri="{9D8B030D-6E8A-4147-A177-3AD203B41FA5}">
                      <a16:colId xmlns:a16="http://schemas.microsoft.com/office/drawing/2014/main" val="146006280"/>
                    </a:ext>
                  </a:extLst>
                </a:gridCol>
                <a:gridCol w="3852000">
                  <a:extLst>
                    <a:ext uri="{9D8B030D-6E8A-4147-A177-3AD203B41FA5}">
                      <a16:colId xmlns:a16="http://schemas.microsoft.com/office/drawing/2014/main" val="100480752"/>
                    </a:ext>
                  </a:extLst>
                </a:gridCol>
              </a:tblGrid>
              <a:tr h="357660">
                <a:tc>
                  <a:txBody>
                    <a:bodyPr/>
                    <a:lstStyle/>
                    <a:p>
                      <a:pPr>
                        <a:lnSpc>
                          <a:spcPct val="100000"/>
                        </a:lnSpc>
                        <a:spcAft>
                          <a:spcPts val="0"/>
                        </a:spcAft>
                      </a:pPr>
                      <a:r>
                        <a:rPr lang="de-DE" sz="1400" dirty="0">
                          <a:solidFill>
                            <a:schemeClr val="tx2"/>
                          </a:solidFill>
                          <a:effectLst/>
                          <a:latin typeface="Arial" panose="020B0604020202020204" pitchFamily="34" charset="0"/>
                          <a:cs typeface="Arial" panose="020B0604020202020204" pitchFamily="34" charset="0"/>
                        </a:rPr>
                        <a:t>Zeit</a:t>
                      </a:r>
                      <a:endPar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tx2"/>
                          </a:solidFill>
                          <a:effectLst/>
                          <a:latin typeface="Arial" panose="020B0604020202020204" pitchFamily="34" charset="0"/>
                          <a:ea typeface="+mn-ea"/>
                          <a:cs typeface="Arial" panose="020B0604020202020204" pitchFamily="34" charset="0"/>
                        </a:rPr>
                        <a:t>Inhalt</a:t>
                      </a: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tx2"/>
                          </a:solidFill>
                          <a:effectLst/>
                          <a:latin typeface="Arial" panose="020B0604020202020204" pitchFamily="34" charset="0"/>
                          <a:ea typeface="+mn-ea"/>
                          <a:cs typeface="Arial" panose="020B0604020202020204" pitchFamily="34" charset="0"/>
                        </a:rPr>
                        <a:t>Sozialform</a:t>
                      </a: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tx2"/>
                          </a:solidFill>
                          <a:effectLst/>
                          <a:latin typeface="Arial" panose="020B0604020202020204" pitchFamily="34" charset="0"/>
                          <a:cs typeface="Arial" panose="020B0604020202020204" pitchFamily="34" charset="0"/>
                        </a:rPr>
                        <a:t>Medien/Material</a:t>
                      </a:r>
                      <a:endParaRPr lang="de-DE" sz="1400" b="1" kern="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503714179"/>
                  </a:ext>
                </a:extLst>
              </a:tr>
              <a:tr h="693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000000"/>
                          </a:solidFill>
                          <a:effectLst/>
                          <a:latin typeface="Arial" panose="020B0604020202020204" pitchFamily="34" charset="0"/>
                          <a:cs typeface="Arial" panose="020B0604020202020204" pitchFamily="34" charset="0"/>
                        </a:rPr>
                        <a:t>10‘</a:t>
                      </a:r>
                      <a:br>
                        <a:rPr lang="de-DE" sz="1200" dirty="0">
                          <a:solidFill>
                            <a:srgbClr val="000000"/>
                          </a:solidFill>
                          <a:effectLst/>
                          <a:latin typeface="Arial" panose="020B0604020202020204" pitchFamily="34" charset="0"/>
                          <a:cs typeface="Arial" panose="020B0604020202020204" pitchFamily="34" charset="0"/>
                        </a:rPr>
                      </a:b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lvl="0" indent="0" fontAlgn="base">
                        <a:lnSpc>
                          <a:spcPct val="100000"/>
                        </a:lnSpc>
                        <a:spcAft>
                          <a:spcPts val="0"/>
                        </a:spcAft>
                        <a:buFontTx/>
                        <a:buNone/>
                      </a:pPr>
                      <a:r>
                        <a:rPr lang="de-DE" sz="1200" b="1" dirty="0">
                          <a:solidFill>
                            <a:srgbClr val="000000"/>
                          </a:solidFill>
                          <a:effectLst/>
                          <a:latin typeface="Arial" panose="020B0604020202020204" pitchFamily="34" charset="0"/>
                          <a:cs typeface="Arial" panose="020B0604020202020204" pitchFamily="34" charset="0"/>
                        </a:rPr>
                        <a:t>1.1 Sensibilisierung</a:t>
                      </a:r>
                      <a:r>
                        <a:rPr lang="de-DE" sz="1200" b="1" baseline="0" dirty="0">
                          <a:solidFill>
                            <a:srgbClr val="000000"/>
                          </a:solidFill>
                          <a:effectLst/>
                          <a:latin typeface="Arial" panose="020B0604020202020204" pitchFamily="34" charset="0"/>
                          <a:cs typeface="Arial" panose="020B0604020202020204" pitchFamily="34" charset="0"/>
                        </a:rPr>
                        <a:t>: </a:t>
                      </a:r>
                      <a:r>
                        <a:rPr lang="de-DE" sz="1200" b="0" baseline="0" dirty="0">
                          <a:solidFill>
                            <a:srgbClr val="000000"/>
                          </a:solidFill>
                          <a:effectLst/>
                          <a:latin typeface="Arial" panose="020B0604020202020204" pitchFamily="34" charset="0"/>
                          <a:cs typeface="Arial" panose="020B0604020202020204" pitchFamily="34" charset="0"/>
                        </a:rPr>
                        <a:t>Informationssuche über aktuelle Ereignisse</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Unterrichtsgespräch</a:t>
                      </a: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Symbol" pitchFamily="2" charset="2"/>
                        <a:buChar char="-"/>
                        <a:tabLst/>
                        <a:defRPr/>
                      </a:pPr>
                      <a:r>
                        <a:rPr lang="de-DE" sz="1200" kern="1200" dirty="0">
                          <a:solidFill>
                            <a:schemeClr val="tx1"/>
                          </a:solidFill>
                          <a:effectLst/>
                          <a:latin typeface="Arial" panose="020B0604020202020204" pitchFamily="34" charset="0"/>
                          <a:ea typeface="+mn-ea"/>
                          <a:cs typeface="Arial" panose="020B0604020202020204" pitchFamily="34" charset="0"/>
                        </a:rPr>
                        <a:t>Unterrichts-</a:t>
                      </a:r>
                      <a:r>
                        <a:rPr lang="de-DE" sz="1200" dirty="0">
                          <a:solidFill>
                            <a:schemeClr val="tx1"/>
                          </a:solidFill>
                          <a:effectLst/>
                          <a:latin typeface="Arial" panose="020B0604020202020204" pitchFamily="34" charset="0"/>
                          <a:cs typeface="Arial" panose="020B0604020202020204" pitchFamily="34" charset="0"/>
                        </a:rPr>
                        <a:t>Folien</a:t>
                      </a:r>
                      <a:r>
                        <a:rPr lang="de-DE" sz="1200" baseline="0" dirty="0">
                          <a:solidFill>
                            <a:schemeClr val="tx1"/>
                          </a:solidFill>
                          <a:effectLst/>
                          <a:latin typeface="Arial" panose="020B0604020202020204" pitchFamily="34" charset="0"/>
                          <a:cs typeface="Arial" panose="020B0604020202020204" pitchFamily="34" charset="0"/>
                        </a:rPr>
                        <a:t> 2 – 3</a:t>
                      </a:r>
                    </a:p>
                    <a:p>
                      <a:pPr marL="171450" marR="0" lvl="0" indent="-171450" algn="l" defTabSz="914400" rtl="0" eaLnBrk="1" fontAlgn="auto" latinLnBrk="0" hangingPunct="1">
                        <a:lnSpc>
                          <a:spcPct val="100000"/>
                        </a:lnSpc>
                        <a:spcBef>
                          <a:spcPts val="0"/>
                        </a:spcBef>
                        <a:spcAft>
                          <a:spcPts val="0"/>
                        </a:spcAft>
                        <a:buClr>
                          <a:schemeClr val="tx2"/>
                        </a:buClr>
                        <a:buSzTx/>
                        <a:buFont typeface="Symbol" pitchFamily="2" charset="2"/>
                        <a:buChar char="-"/>
                        <a:tabLst/>
                        <a:defRPr/>
                      </a:pPr>
                      <a:r>
                        <a:rPr lang="de-DE" sz="1200" dirty="0">
                          <a:solidFill>
                            <a:schemeClr val="tx1"/>
                          </a:solidFill>
                          <a:effectLst/>
                          <a:latin typeface="Arial" panose="020B0604020202020204" pitchFamily="34" charset="0"/>
                          <a:cs typeface="Arial" panose="020B0604020202020204" pitchFamily="34" charset="0"/>
                        </a:rPr>
                        <a:t>Tafelbild: Informationsquellen</a:t>
                      </a:r>
                      <a:r>
                        <a:rPr lang="de-DE" sz="1200" baseline="0" dirty="0">
                          <a:solidFill>
                            <a:schemeClr val="tx1"/>
                          </a:solidFill>
                          <a:effectLst/>
                          <a:latin typeface="Arial" panose="020B0604020202020204" pitchFamily="34" charset="0"/>
                          <a:cs typeface="Arial" panose="020B0604020202020204" pitchFamily="34" charset="0"/>
                        </a:rPr>
                        <a:t> </a:t>
                      </a:r>
                      <a:br>
                        <a:rPr lang="de-DE" sz="1200" baseline="0" dirty="0">
                          <a:solidFill>
                            <a:schemeClr val="tx1"/>
                          </a:solidFill>
                          <a:effectLst/>
                          <a:latin typeface="Arial" panose="020B0604020202020204" pitchFamily="34" charset="0"/>
                          <a:cs typeface="Arial" panose="020B0604020202020204" pitchFamily="34" charset="0"/>
                        </a:rPr>
                      </a:br>
                      <a:r>
                        <a:rPr lang="de-DE" sz="1200" baseline="0" dirty="0">
                          <a:solidFill>
                            <a:schemeClr val="tx1"/>
                          </a:solidFill>
                          <a:effectLst/>
                          <a:latin typeface="Arial" panose="020B0604020202020204" pitchFamily="34" charset="0"/>
                          <a:cs typeface="Arial" panose="020B0604020202020204" pitchFamily="34" charset="0"/>
                        </a:rPr>
                        <a:t>(</a:t>
                      </a:r>
                      <a:r>
                        <a:rPr lang="de-DE" sz="1200" kern="1200" dirty="0">
                          <a:solidFill>
                            <a:schemeClr val="tx1"/>
                          </a:solidFill>
                          <a:effectLst/>
                          <a:latin typeface="Arial" panose="020B0604020202020204" pitchFamily="34" charset="0"/>
                          <a:ea typeface="+mn-ea"/>
                          <a:cs typeface="Arial" panose="020B0604020202020204" pitchFamily="34" charset="0"/>
                        </a:rPr>
                        <a:t>Unterrichts-</a:t>
                      </a:r>
                      <a:r>
                        <a:rPr lang="de-DE" sz="1200" dirty="0">
                          <a:solidFill>
                            <a:schemeClr val="tx1"/>
                          </a:solidFill>
                          <a:effectLst/>
                          <a:latin typeface="Arial" panose="020B0604020202020204" pitchFamily="34" charset="0"/>
                          <a:cs typeface="Arial" panose="020B0604020202020204" pitchFamily="34" charset="0"/>
                        </a:rPr>
                        <a:t>Folien</a:t>
                      </a:r>
                      <a:r>
                        <a:rPr lang="de-DE" sz="1200" baseline="0" dirty="0">
                          <a:solidFill>
                            <a:schemeClr val="tx1"/>
                          </a:solidFill>
                          <a:effectLst/>
                          <a:latin typeface="Arial" panose="020B0604020202020204" pitchFamily="34" charset="0"/>
                          <a:cs typeface="Arial" panose="020B0604020202020204" pitchFamily="34" charset="0"/>
                        </a:rPr>
                        <a:t> 4 – 5)</a:t>
                      </a: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8886463"/>
                  </a:ext>
                </a:extLst>
              </a:tr>
              <a:tr h="327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5‘</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lvl="0" indent="0" fontAlgn="base">
                        <a:lnSpc>
                          <a:spcPct val="100000"/>
                        </a:lnSpc>
                        <a:spcAft>
                          <a:spcPts val="0"/>
                        </a:spcAft>
                        <a:buFontTx/>
                        <a:buNone/>
                      </a:pPr>
                      <a:r>
                        <a:rPr lang="de-DE" sz="1200" b="1" dirty="0">
                          <a:solidFill>
                            <a:srgbClr val="000000"/>
                          </a:solidFill>
                          <a:effectLst/>
                          <a:latin typeface="Arial" panose="020B0604020202020204" pitchFamily="34" charset="0"/>
                          <a:cs typeface="Arial" panose="020B0604020202020204" pitchFamily="34" charset="0"/>
                        </a:rPr>
                        <a:t>1.2 Erarbeitung: </a:t>
                      </a:r>
                      <a:r>
                        <a:rPr lang="de-DE" sz="1200" b="0" baseline="0" dirty="0">
                          <a:solidFill>
                            <a:srgbClr val="000000"/>
                          </a:solidFill>
                          <a:effectLst/>
                          <a:latin typeface="Arial" panose="020B0604020202020204" pitchFamily="34" charset="0"/>
                          <a:cs typeface="Arial" panose="020B0604020202020204" pitchFamily="34" charset="0"/>
                        </a:rPr>
                        <a:t>Informationssuche bei Krisenereignissen</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Unterrichtsgespräch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Arial" panose="020B0604020202020204" pitchFamily="34" charset="0"/>
                          <a:ea typeface="+mn-ea"/>
                          <a:cs typeface="Arial" panose="020B0604020202020204" pitchFamily="34" charset="0"/>
                        </a:rPr>
                        <a:t>Unterrichts-</a:t>
                      </a:r>
                      <a:r>
                        <a:rPr lang="de-DE" sz="1200" dirty="0">
                          <a:solidFill>
                            <a:schemeClr val="tx1"/>
                          </a:solidFill>
                          <a:effectLst/>
                          <a:latin typeface="Arial" panose="020B0604020202020204" pitchFamily="34" charset="0"/>
                          <a:cs typeface="Arial" panose="020B0604020202020204" pitchFamily="34" charset="0"/>
                        </a:rPr>
                        <a:t>Folie</a:t>
                      </a:r>
                      <a:r>
                        <a:rPr lang="de-DE" sz="1200" baseline="0" dirty="0">
                          <a:solidFill>
                            <a:schemeClr val="tx1"/>
                          </a:solidFill>
                          <a:effectLst/>
                          <a:latin typeface="Arial" panose="020B0604020202020204" pitchFamily="34" charset="0"/>
                          <a:cs typeface="Arial" panose="020B0604020202020204" pitchFamily="34" charset="0"/>
                        </a:rPr>
                        <a:t> 6</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590127690"/>
                  </a:ext>
                </a:extLst>
              </a:tr>
              <a:tr h="510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5‘</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b="1" dirty="0">
                          <a:solidFill>
                            <a:srgbClr val="000000"/>
                          </a:solidFill>
                          <a:effectLst/>
                          <a:latin typeface="Arial" panose="020B0604020202020204" pitchFamily="34" charset="0"/>
                          <a:cs typeface="Arial" panose="020B0604020202020204" pitchFamily="34" charset="0"/>
                        </a:rPr>
                        <a:t>2.1 Einführung: </a:t>
                      </a:r>
                      <a:r>
                        <a:rPr lang="de-DE" sz="1200" dirty="0">
                          <a:solidFill>
                            <a:srgbClr val="000000"/>
                          </a:solidFill>
                          <a:effectLst/>
                          <a:latin typeface="Arial" panose="020B0604020202020204" pitchFamily="34" charset="0"/>
                          <a:cs typeface="Arial" panose="020B0604020202020204" pitchFamily="34" charset="0"/>
                        </a:rPr>
                        <a:t>Definition Nachrichten</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Unterrichtsgespräch, Input der Lehrkraft</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Unterrichts-Folien</a:t>
                      </a:r>
                      <a:r>
                        <a:rPr lang="de-DE"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9-10</a:t>
                      </a: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562016"/>
                  </a:ext>
                </a:extLst>
              </a:tr>
              <a:tr h="1608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55‘</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b="1" dirty="0">
                          <a:solidFill>
                            <a:srgbClr val="000000"/>
                          </a:solidFill>
                          <a:effectLst/>
                          <a:latin typeface="Arial" panose="020B0604020202020204" pitchFamily="34" charset="0"/>
                          <a:cs typeface="Arial" panose="020B0604020202020204" pitchFamily="34" charset="0"/>
                        </a:rPr>
                        <a:t>2.2 Erarbeitung und Reflexion:</a:t>
                      </a:r>
                      <a:r>
                        <a:rPr lang="de-DE" sz="1200" b="1" baseline="0" dirty="0">
                          <a:solidFill>
                            <a:srgbClr val="000000"/>
                          </a:solidFill>
                          <a:effectLst/>
                          <a:latin typeface="Arial" panose="020B0604020202020204" pitchFamily="34" charset="0"/>
                          <a:cs typeface="Arial" panose="020B0604020202020204" pitchFamily="34" charset="0"/>
                        </a:rPr>
                        <a:t> </a:t>
                      </a:r>
                      <a:r>
                        <a:rPr lang="de-DE" sz="1200" b="0" dirty="0">
                          <a:solidFill>
                            <a:srgbClr val="000000"/>
                          </a:solidFill>
                          <a:effectLst/>
                          <a:latin typeface="Arial" panose="020B0604020202020204" pitchFamily="34" charset="0"/>
                          <a:cs typeface="Arial" panose="020B0604020202020204" pitchFamily="34" charset="0"/>
                        </a:rPr>
                        <a:t>Funktionsweisen medialer Berichterstattung anhand</a:t>
                      </a:r>
                      <a:r>
                        <a:rPr lang="de-DE" sz="1200" b="0" baseline="0" dirty="0">
                          <a:solidFill>
                            <a:srgbClr val="000000"/>
                          </a:solidFill>
                          <a:effectLst/>
                          <a:latin typeface="Arial" panose="020B0604020202020204" pitchFamily="34" charset="0"/>
                          <a:cs typeface="Arial" panose="020B0604020202020204" pitchFamily="34" charset="0"/>
                        </a:rPr>
                        <a:t> des digitalen </a:t>
                      </a:r>
                      <a:r>
                        <a:rPr lang="de-DE" sz="1200" b="0" dirty="0">
                          <a:solidFill>
                            <a:srgbClr val="000000"/>
                          </a:solidFill>
                          <a:effectLst/>
                          <a:latin typeface="Arial" panose="020B0604020202020204" pitchFamily="34" charset="0"/>
                          <a:cs typeface="Arial" panose="020B0604020202020204" pitchFamily="34" charset="0"/>
                        </a:rPr>
                        <a:t>Elements Open Air in Mittstadt</a:t>
                      </a:r>
                      <a:endParaRPr lang="de-DE"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Symbol" pitchFamily="2" charset="2"/>
                        <a:buChar char="-"/>
                        <a:tabLst/>
                        <a:defRPr/>
                      </a:pPr>
                      <a:r>
                        <a:rPr lang="de-DE" sz="1200" dirty="0">
                          <a:solidFill>
                            <a:srgbClr val="000000"/>
                          </a:solidFill>
                          <a:effectLst/>
                          <a:latin typeface="Arial" panose="020B0604020202020204" pitchFamily="34" charset="0"/>
                          <a:cs typeface="Arial" panose="020B0604020202020204" pitchFamily="34" charset="0"/>
                        </a:rPr>
                        <a:t>Erarbeitung: Einzelarbeit</a:t>
                      </a:r>
                      <a:r>
                        <a:rPr lang="de-DE" sz="1200" baseline="0" dirty="0">
                          <a:solidFill>
                            <a:srgbClr val="000000"/>
                          </a:solidFill>
                          <a:effectLst/>
                          <a:latin typeface="Arial" panose="020B0604020202020204" pitchFamily="34" charset="0"/>
                          <a:cs typeface="Arial" panose="020B0604020202020204" pitchFamily="34" charset="0"/>
                        </a:rPr>
                        <a:t> oder Partnerarbeit</a:t>
                      </a:r>
                    </a:p>
                    <a:p>
                      <a:pPr marL="171450" marR="0" lvl="0" indent="-171450" algn="l" defTabSz="914400" rtl="0" eaLnBrk="1" fontAlgn="auto" latinLnBrk="0" hangingPunct="1">
                        <a:lnSpc>
                          <a:spcPct val="100000"/>
                        </a:lnSpc>
                        <a:spcBef>
                          <a:spcPts val="0"/>
                        </a:spcBef>
                        <a:spcAft>
                          <a:spcPts val="0"/>
                        </a:spcAft>
                        <a:buClr>
                          <a:schemeClr val="tx2"/>
                        </a:buClr>
                        <a:buSzTx/>
                        <a:buFont typeface="Symbol" pitchFamily="2" charset="2"/>
                        <a:buChar char="-"/>
                        <a:tabLst/>
                        <a:defRPr/>
                      </a:pPr>
                      <a:r>
                        <a:rPr lang="de-DE" sz="1200" baseline="0" dirty="0">
                          <a:solidFill>
                            <a:srgbClr val="000000"/>
                          </a:solidFill>
                          <a:effectLst/>
                          <a:latin typeface="Arial" panose="020B0604020202020204" pitchFamily="34" charset="0"/>
                          <a:cs typeface="Arial" panose="020B0604020202020204" pitchFamily="34" charset="0"/>
                        </a:rPr>
                        <a:t>Auswertung: Unterrichtsgespräch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marL="171450" indent="-171450">
                        <a:lnSpc>
                          <a:spcPct val="100000"/>
                        </a:lnSpc>
                        <a:spcAft>
                          <a:spcPts val="0"/>
                        </a:spcAft>
                        <a:buClr>
                          <a:schemeClr val="tx2"/>
                        </a:buClr>
                        <a:buFont typeface="Symbol" pitchFamily="2" charset="2"/>
                        <a:buChar char="-"/>
                      </a:pPr>
                      <a:endParaRPr lang="de-DE"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Symbol" pitchFamily="2" charset="2"/>
                        <a:buChar char="-"/>
                        <a:tabLst/>
                        <a:defRPr/>
                      </a:pPr>
                      <a:r>
                        <a:rPr lang="de-DE" sz="1200" dirty="0">
                          <a:solidFill>
                            <a:srgbClr val="000000"/>
                          </a:solidFill>
                          <a:effectLst/>
                          <a:latin typeface="Arial" panose="020B0604020202020204" pitchFamily="34" charset="0"/>
                          <a:cs typeface="Arial" panose="020B0604020202020204" pitchFamily="34" charset="0"/>
                        </a:rPr>
                        <a:t>Digitales Element:</a:t>
                      </a:r>
                      <a:r>
                        <a:rPr lang="de-DE" sz="1200" baseline="0" dirty="0">
                          <a:solidFill>
                            <a:srgbClr val="000000"/>
                          </a:solidFill>
                          <a:effectLst/>
                          <a:latin typeface="Arial" panose="020B0604020202020204" pitchFamily="34" charset="0"/>
                          <a:cs typeface="Arial" panose="020B0604020202020204" pitchFamily="34" charset="0"/>
                        </a:rPr>
                        <a:t> Open Air in Mittstadt</a:t>
                      </a:r>
                    </a:p>
                    <a:p>
                      <a:pPr marL="171450" marR="0" lvl="0" indent="-171450" algn="l" defTabSz="914400" rtl="0" eaLnBrk="1" fontAlgn="auto" latinLnBrk="0" hangingPunct="1">
                        <a:lnSpc>
                          <a:spcPct val="100000"/>
                        </a:lnSpc>
                        <a:spcBef>
                          <a:spcPts val="0"/>
                        </a:spcBef>
                        <a:spcAft>
                          <a:spcPts val="0"/>
                        </a:spcAft>
                        <a:buClr>
                          <a:schemeClr val="tx2"/>
                        </a:buClr>
                        <a:buSzTx/>
                        <a:buFont typeface="Symbol" pitchFamily="2" charset="2"/>
                        <a:buChar char="-"/>
                        <a:tabLst/>
                        <a:defRPr/>
                      </a:pPr>
                      <a:r>
                        <a:rPr lang="de-DE" sz="1200" baseline="0" dirty="0">
                          <a:solidFill>
                            <a:srgbClr val="000000"/>
                          </a:solidFill>
                          <a:effectLst/>
                          <a:latin typeface="Arial" panose="020B0604020202020204" pitchFamily="34" charset="0"/>
                          <a:cs typeface="Arial" panose="020B0604020202020204" pitchFamily="34" charset="0"/>
                        </a:rPr>
                        <a:t>Tafelbilder </a:t>
                      </a:r>
                      <a:r>
                        <a:rPr lang="de-DE" sz="1200" baseline="0" dirty="0">
                          <a:solidFill>
                            <a:schemeClr val="tx1"/>
                          </a:solidFill>
                          <a:effectLst/>
                          <a:latin typeface="Arial" panose="020B0604020202020204" pitchFamily="34" charset="0"/>
                          <a:cs typeface="Arial" panose="020B0604020202020204" pitchFamily="34" charset="0"/>
                        </a:rPr>
                        <a:t>zur Auswertung des digitalen </a:t>
                      </a:r>
                      <a:r>
                        <a:rPr lang="de-DE" sz="1200" kern="1200" baseline="0" dirty="0">
                          <a:solidFill>
                            <a:schemeClr val="tx1"/>
                          </a:solidFill>
                          <a:effectLst/>
                          <a:latin typeface="Arial" panose="020B0604020202020204" pitchFamily="34" charset="0"/>
                          <a:ea typeface="+mn-ea"/>
                          <a:cs typeface="Arial" panose="020B0604020202020204" pitchFamily="34" charset="0"/>
                        </a:rPr>
                        <a:t>Elements: Learning Phase 1 (</a:t>
                      </a: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Unterrichts-Folien 15 – 16), </a:t>
                      </a:r>
                      <a:r>
                        <a:rPr lang="de-DE" sz="1200" kern="1200" baseline="0" dirty="0">
                          <a:solidFill>
                            <a:schemeClr val="tx1"/>
                          </a:solidFill>
                          <a:effectLst/>
                          <a:latin typeface="Arial" panose="020B0604020202020204" pitchFamily="34" charset="0"/>
                          <a:ea typeface="+mn-ea"/>
                          <a:cs typeface="Arial" panose="020B0604020202020204" pitchFamily="34" charset="0"/>
                        </a:rPr>
                        <a:t>Learning Phase 2 (</a:t>
                      </a: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Unterrichts-Folien 22 – 23), </a:t>
                      </a:r>
                      <a:r>
                        <a:rPr lang="de-DE" sz="1200" kern="1200" baseline="0" dirty="0">
                          <a:solidFill>
                            <a:schemeClr val="tx1"/>
                          </a:solidFill>
                          <a:effectLst/>
                          <a:latin typeface="Arial" panose="020B0604020202020204" pitchFamily="34" charset="0"/>
                          <a:ea typeface="+mn-ea"/>
                          <a:cs typeface="Arial" panose="020B0604020202020204" pitchFamily="34" charset="0"/>
                        </a:rPr>
                        <a:t>Framing (Unterrichts-Folien 24 – 25), </a:t>
                      </a:r>
                      <a:br>
                        <a:rPr lang="de-DE" sz="1200" kern="1200" baseline="0" dirty="0">
                          <a:solidFill>
                            <a:srgbClr val="FF0000"/>
                          </a:solidFill>
                          <a:effectLst/>
                          <a:latin typeface="Arial" panose="020B0604020202020204" pitchFamily="34" charset="0"/>
                          <a:ea typeface="+mn-ea"/>
                          <a:cs typeface="Arial" panose="020B0604020202020204" pitchFamily="34" charset="0"/>
                        </a:rPr>
                      </a:br>
                      <a:r>
                        <a:rPr lang="de-DE" sz="1200" kern="1200" baseline="0" dirty="0">
                          <a:solidFill>
                            <a:schemeClr val="tx1"/>
                          </a:solidFill>
                          <a:effectLst/>
                          <a:latin typeface="Arial" panose="020B0604020202020204" pitchFamily="34" charset="0"/>
                          <a:ea typeface="+mn-ea"/>
                          <a:cs typeface="Arial" panose="020B0604020202020204" pitchFamily="34" charset="0"/>
                        </a:rPr>
                        <a:t>Learning Phase 3 (</a:t>
                      </a: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Unterrichts-Folien 31 – 32)</a:t>
                      </a:r>
                      <a:endParaRPr lang="de-DE"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tx2"/>
                        </a:buClr>
                        <a:buSzTx/>
                        <a:buFont typeface="Symbol" pitchFamily="2" charset="2"/>
                        <a:buChar char="-"/>
                        <a:tabLst/>
                        <a:defRPr/>
                      </a:pPr>
                      <a:r>
                        <a:rPr lang="de-DE" sz="1200" kern="1200" baseline="0" dirty="0">
                          <a:solidFill>
                            <a:schemeClr val="tx1"/>
                          </a:solidFill>
                          <a:effectLst/>
                          <a:latin typeface="Arial" panose="020B0604020202020204" pitchFamily="34" charset="0"/>
                          <a:ea typeface="+mn-ea"/>
                          <a:cs typeface="Arial" panose="020B0604020202020204" pitchFamily="34" charset="0"/>
                        </a:rPr>
                        <a:t>Lösungsvorschlag und Anleitung für die Lehrkraft zum digitalen Element (</a:t>
                      </a:r>
                      <a:r>
                        <a:rPr lang="de-DE" sz="1200" kern="1200" spc="-10" baseline="0" dirty="0">
                          <a:solidFill>
                            <a:schemeClr val="tx1"/>
                          </a:solidFill>
                          <a:effectLst/>
                          <a:latin typeface="Arial" panose="020B0604020202020204" pitchFamily="34" charset="0"/>
                          <a:ea typeface="+mn-ea"/>
                          <a:cs typeface="Arial" panose="020B0604020202020204" pitchFamily="34" charset="0"/>
                        </a:rPr>
                        <a:t>in </a:t>
                      </a:r>
                      <a:r>
                        <a:rPr lang="de-DE" sz="1200" spc="-1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dieser PPT Folien 14 – 28</a:t>
                      </a:r>
                      <a:r>
                        <a:rPr lang="de-DE"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544914552"/>
                  </a:ext>
                </a:extLst>
              </a:tr>
              <a:tr h="510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15‘</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200" b="1" dirty="0">
                          <a:solidFill>
                            <a:srgbClr val="000000"/>
                          </a:solidFill>
                          <a:effectLst/>
                          <a:latin typeface="Arial" panose="020B0604020202020204" pitchFamily="34" charset="0"/>
                          <a:cs typeface="Arial" panose="020B0604020202020204" pitchFamily="34" charset="0"/>
                        </a:rPr>
                        <a:t>3.1</a:t>
                      </a:r>
                      <a:r>
                        <a:rPr lang="de-DE" sz="1200" b="1" baseline="0" dirty="0">
                          <a:solidFill>
                            <a:srgbClr val="000000"/>
                          </a:solidFill>
                          <a:effectLst/>
                          <a:latin typeface="Arial" panose="020B0604020202020204" pitchFamily="34" charset="0"/>
                          <a:cs typeface="Arial" panose="020B0604020202020204" pitchFamily="34" charset="0"/>
                        </a:rPr>
                        <a:t> Erarbeitung</a:t>
                      </a:r>
                      <a:r>
                        <a:rPr lang="de-DE" sz="1200" b="1" dirty="0">
                          <a:solidFill>
                            <a:srgbClr val="000000"/>
                          </a:solidFill>
                          <a:effectLst/>
                          <a:latin typeface="Arial" panose="020B0604020202020204" pitchFamily="34" charset="0"/>
                          <a:cs typeface="Arial" panose="020B0604020202020204" pitchFamily="34" charset="0"/>
                        </a:rPr>
                        <a:t>: </a:t>
                      </a:r>
                      <a:r>
                        <a:rPr lang="de-DE" sz="1200" b="0" dirty="0">
                          <a:solidFill>
                            <a:srgbClr val="000000"/>
                          </a:solidFill>
                          <a:effectLst/>
                          <a:latin typeface="Arial" panose="020B0604020202020204" pitchFamily="34" charset="0"/>
                          <a:cs typeface="Arial" panose="020B0604020202020204" pitchFamily="34" charset="0"/>
                        </a:rPr>
                        <a:t>Kriterien</a:t>
                      </a:r>
                      <a:r>
                        <a:rPr lang="de-DE" sz="1200" b="0" baseline="0" dirty="0">
                          <a:solidFill>
                            <a:srgbClr val="000000"/>
                          </a:solidFill>
                          <a:effectLst/>
                          <a:latin typeface="Arial" panose="020B0604020202020204" pitchFamily="34" charset="0"/>
                          <a:cs typeface="Arial" panose="020B0604020202020204" pitchFamily="34" charset="0"/>
                        </a:rPr>
                        <a:t> der Glaubwürdigkeit von Informationen</a:t>
                      </a:r>
                      <a:endParaRPr lang="de-DE"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Input der Lehrkraft, Unterrichtsgespräch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Tafelbild: </a:t>
                      </a:r>
                      <a:r>
                        <a:rPr lang="de-DE" sz="1200" dirty="0">
                          <a:solidFill>
                            <a:schemeClr val="tx1"/>
                          </a:solidFill>
                          <a:effectLst/>
                          <a:latin typeface="Arial" panose="020B0604020202020204" pitchFamily="34" charset="0"/>
                          <a:cs typeface="Arial" panose="020B0604020202020204" pitchFamily="34" charset="0"/>
                        </a:rPr>
                        <a:t>Kriterien</a:t>
                      </a:r>
                      <a:r>
                        <a:rPr lang="de-DE" sz="1200" baseline="0" dirty="0">
                          <a:solidFill>
                            <a:schemeClr val="tx1"/>
                          </a:solidFill>
                          <a:effectLst/>
                          <a:latin typeface="Arial" panose="020B0604020202020204" pitchFamily="34" charset="0"/>
                          <a:cs typeface="Arial" panose="020B0604020202020204" pitchFamily="34" charset="0"/>
                        </a:rPr>
                        <a:t> von Glaubwürdigkeit </a:t>
                      </a:r>
                      <a:br>
                        <a:rPr lang="de-DE" sz="1200" baseline="0" dirty="0">
                          <a:solidFill>
                            <a:schemeClr val="tx1"/>
                          </a:solidFill>
                          <a:effectLst/>
                          <a:latin typeface="Arial" panose="020B0604020202020204" pitchFamily="34" charset="0"/>
                          <a:cs typeface="Arial" panose="020B0604020202020204" pitchFamily="34" charset="0"/>
                        </a:rPr>
                      </a:br>
                      <a:r>
                        <a:rPr lang="de-DE" sz="1200" baseline="0" dirty="0">
                          <a:solidFill>
                            <a:schemeClr val="tx1"/>
                          </a:solidFill>
                          <a:effectLst/>
                          <a:latin typeface="Arial" panose="020B0604020202020204" pitchFamily="34" charset="0"/>
                          <a:cs typeface="Arial" panose="020B0604020202020204" pitchFamily="34" charset="0"/>
                        </a:rPr>
                        <a:t>(</a:t>
                      </a:r>
                      <a:r>
                        <a:rPr lang="de-DE" sz="1200" kern="1200" dirty="0">
                          <a:solidFill>
                            <a:schemeClr val="tx1"/>
                          </a:solidFill>
                          <a:effectLst/>
                          <a:latin typeface="Arial" panose="020B0604020202020204" pitchFamily="34" charset="0"/>
                          <a:ea typeface="+mn-ea"/>
                          <a:cs typeface="Arial" panose="020B0604020202020204" pitchFamily="34" charset="0"/>
                        </a:rPr>
                        <a:t>Unterrichts-</a:t>
                      </a:r>
                      <a:r>
                        <a:rPr lang="de-DE" sz="1200" dirty="0">
                          <a:solidFill>
                            <a:schemeClr val="tx1"/>
                          </a:solidFill>
                          <a:effectLst/>
                          <a:latin typeface="Arial" panose="020B0604020202020204" pitchFamily="34" charset="0"/>
                          <a:cs typeface="Arial" panose="020B0604020202020204" pitchFamily="34" charset="0"/>
                        </a:rPr>
                        <a:t>Folien</a:t>
                      </a:r>
                      <a:r>
                        <a:rPr lang="de-DE" sz="1200" baseline="0" dirty="0">
                          <a:solidFill>
                            <a:schemeClr val="tx1"/>
                          </a:solidFill>
                          <a:effectLst/>
                          <a:latin typeface="Arial" panose="020B0604020202020204" pitchFamily="34" charset="0"/>
                          <a:cs typeface="Arial" panose="020B0604020202020204" pitchFamily="34" charset="0"/>
                        </a:rPr>
                        <a:t> 35 – 38)</a:t>
                      </a: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5719754"/>
                  </a:ext>
                </a:extLst>
              </a:tr>
            </a:tbl>
          </a:graphicData>
        </a:graphic>
      </p:graphicFrame>
      <p:cxnSp>
        <p:nvCxnSpPr>
          <p:cNvPr id="4" name="Gerade Verbindung 3">
            <a:extLst>
              <a:ext uri="{FF2B5EF4-FFF2-40B4-BE49-F238E27FC236}">
                <a16:creationId xmlns:a16="http://schemas.microsoft.com/office/drawing/2014/main" id="{A769B25C-F458-3B89-783F-931675169804}"/>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5EC83047-46D4-4E8D-24CF-48B38D2188F0}"/>
              </a:ext>
            </a:extLst>
          </p:cNvPr>
          <p:cNvGrpSpPr/>
          <p:nvPr userDrawn="1"/>
        </p:nvGrpSpPr>
        <p:grpSpPr>
          <a:xfrm>
            <a:off x="742950" y="368301"/>
            <a:ext cx="1080000" cy="1080000"/>
            <a:chOff x="742950" y="368301"/>
            <a:chExt cx="1080000" cy="1080000"/>
          </a:xfrm>
        </p:grpSpPr>
        <p:sp>
          <p:nvSpPr>
            <p:cNvPr id="6" name="Oval 5">
              <a:extLst>
                <a:ext uri="{FF2B5EF4-FFF2-40B4-BE49-F238E27FC236}">
                  <a16:creationId xmlns:a16="http://schemas.microsoft.com/office/drawing/2014/main" id="{9F199D4E-96A2-58B6-CE25-25BE0B27E00C}"/>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7" name="Grafik 11">
              <a:extLst>
                <a:ext uri="{FF2B5EF4-FFF2-40B4-BE49-F238E27FC236}">
                  <a16:creationId xmlns:a16="http://schemas.microsoft.com/office/drawing/2014/main" id="{355BF080-2798-A4E2-3494-672C8197FD00}"/>
                </a:ext>
              </a:extLst>
            </p:cNvPr>
            <p:cNvGrpSpPr/>
            <p:nvPr/>
          </p:nvGrpSpPr>
          <p:grpSpPr>
            <a:xfrm>
              <a:off x="1013117" y="594459"/>
              <a:ext cx="539666" cy="627685"/>
              <a:chOff x="3570972" y="1073402"/>
              <a:chExt cx="4192946" cy="4876802"/>
            </a:xfrm>
          </p:grpSpPr>
          <p:sp>
            <p:nvSpPr>
              <p:cNvPr id="8" name="Freihandform 7">
                <a:extLst>
                  <a:ext uri="{FF2B5EF4-FFF2-40B4-BE49-F238E27FC236}">
                    <a16:creationId xmlns:a16="http://schemas.microsoft.com/office/drawing/2014/main" id="{61F5FABD-2FC8-6441-887C-DA31C803FEEE}"/>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9" name="Grafik 11">
                <a:extLst>
                  <a:ext uri="{FF2B5EF4-FFF2-40B4-BE49-F238E27FC236}">
                    <a16:creationId xmlns:a16="http://schemas.microsoft.com/office/drawing/2014/main" id="{23AF3457-E01F-1A9B-4F13-E31C72303D49}"/>
                  </a:ext>
                </a:extLst>
              </p:cNvPr>
              <p:cNvGrpSpPr/>
              <p:nvPr/>
            </p:nvGrpSpPr>
            <p:grpSpPr>
              <a:xfrm>
                <a:off x="3570972" y="1073402"/>
                <a:ext cx="4192946" cy="4876802"/>
                <a:chOff x="3570972" y="1073402"/>
                <a:chExt cx="4192946" cy="4876802"/>
              </a:xfrm>
            </p:grpSpPr>
            <p:sp>
              <p:nvSpPr>
                <p:cNvPr id="15" name="Freihandform 14">
                  <a:extLst>
                    <a:ext uri="{FF2B5EF4-FFF2-40B4-BE49-F238E27FC236}">
                      <a16:creationId xmlns:a16="http://schemas.microsoft.com/office/drawing/2014/main" id="{C1C254DF-3356-F584-181C-03B50C5D117F}"/>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6" name="Freihandform 15">
                  <a:extLst>
                    <a:ext uri="{FF2B5EF4-FFF2-40B4-BE49-F238E27FC236}">
                      <a16:creationId xmlns:a16="http://schemas.microsoft.com/office/drawing/2014/main" id="{70901B24-538E-0486-D17B-24BDFCAAE4A4}"/>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390B6485-B15B-43A2-5184-DDBA0774FD2F}"/>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76E8A19D-BA5F-48B6-5748-72C44A6BC969}"/>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ED612DE9-3A48-FE69-FAC4-18C8FF845B2A}"/>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E85BCB2F-B370-D278-3369-B54FBEE23B17}"/>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1" name="Grafik 11">
                  <a:extLst>
                    <a:ext uri="{FF2B5EF4-FFF2-40B4-BE49-F238E27FC236}">
                      <a16:creationId xmlns:a16="http://schemas.microsoft.com/office/drawing/2014/main" id="{6072DC1C-6DB5-AEE3-1FE0-421A49C46495}"/>
                    </a:ext>
                  </a:extLst>
                </p:cNvPr>
                <p:cNvGrpSpPr/>
                <p:nvPr/>
              </p:nvGrpSpPr>
              <p:grpSpPr>
                <a:xfrm>
                  <a:off x="4921009" y="4441441"/>
                  <a:ext cx="1502559" cy="780250"/>
                  <a:chOff x="4921009" y="4441441"/>
                  <a:chExt cx="1502559" cy="780250"/>
                </a:xfrm>
                <a:solidFill>
                  <a:srgbClr val="F9F6F6"/>
                </a:solidFill>
              </p:grpSpPr>
              <p:sp>
                <p:nvSpPr>
                  <p:cNvPr id="34" name="Freihandform 33">
                    <a:extLst>
                      <a:ext uri="{FF2B5EF4-FFF2-40B4-BE49-F238E27FC236}">
                        <a16:creationId xmlns:a16="http://schemas.microsoft.com/office/drawing/2014/main" id="{DE10F591-EB13-9A74-3A56-390818364BAD}"/>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5" name="Freihandform 34">
                    <a:extLst>
                      <a:ext uri="{FF2B5EF4-FFF2-40B4-BE49-F238E27FC236}">
                        <a16:creationId xmlns:a16="http://schemas.microsoft.com/office/drawing/2014/main" id="{315D467E-87FC-9695-2087-A250230A7D47}"/>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2" name="Freihandform 21">
                  <a:extLst>
                    <a:ext uri="{FF2B5EF4-FFF2-40B4-BE49-F238E27FC236}">
                      <a16:creationId xmlns:a16="http://schemas.microsoft.com/office/drawing/2014/main" id="{456B694C-825F-6AA1-5105-DCE2DA054308}"/>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3" name="Freihandform 22">
                  <a:extLst>
                    <a:ext uri="{FF2B5EF4-FFF2-40B4-BE49-F238E27FC236}">
                      <a16:creationId xmlns:a16="http://schemas.microsoft.com/office/drawing/2014/main" id="{FB98E235-2CF2-E44B-0867-111CE9582135}"/>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45833CE1-7973-775E-CBF4-95E89AB22231}"/>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55309166-FC52-C934-EB7A-8D5675227D52}"/>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A056BE7F-0F74-A34D-371F-3F3EB1934059}"/>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7" name="Grafik 11">
                  <a:extLst>
                    <a:ext uri="{FF2B5EF4-FFF2-40B4-BE49-F238E27FC236}">
                      <a16:creationId xmlns:a16="http://schemas.microsoft.com/office/drawing/2014/main" id="{E603570E-F62B-BD8B-3549-B5A95B680859}"/>
                    </a:ext>
                  </a:extLst>
                </p:cNvPr>
                <p:cNvGrpSpPr/>
                <p:nvPr/>
              </p:nvGrpSpPr>
              <p:grpSpPr>
                <a:xfrm>
                  <a:off x="4162238" y="2883812"/>
                  <a:ext cx="3020120" cy="567213"/>
                  <a:chOff x="4162238" y="2883812"/>
                  <a:chExt cx="3020120" cy="567213"/>
                </a:xfrm>
                <a:solidFill>
                  <a:srgbClr val="FFAB69"/>
                </a:solidFill>
              </p:grpSpPr>
              <p:sp>
                <p:nvSpPr>
                  <p:cNvPr id="32" name="Freihandform 31">
                    <a:extLst>
                      <a:ext uri="{FF2B5EF4-FFF2-40B4-BE49-F238E27FC236}">
                        <a16:creationId xmlns:a16="http://schemas.microsoft.com/office/drawing/2014/main" id="{6000F954-6BA3-26B3-54C8-FD84638E91E6}"/>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3" name="Freihandform 32">
                    <a:extLst>
                      <a:ext uri="{FF2B5EF4-FFF2-40B4-BE49-F238E27FC236}">
                        <a16:creationId xmlns:a16="http://schemas.microsoft.com/office/drawing/2014/main" id="{93CDEE69-8252-751F-17C2-F484A1C4DDA5}"/>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8" name="Freihandform 27">
                  <a:extLst>
                    <a:ext uri="{FF2B5EF4-FFF2-40B4-BE49-F238E27FC236}">
                      <a16:creationId xmlns:a16="http://schemas.microsoft.com/office/drawing/2014/main" id="{5AACCD6A-D8FB-0C72-E209-EA4AABAB6EDA}"/>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7A7D2ACE-94D7-377C-0D54-3A6D3F963606}"/>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270E923E-208D-D2C4-89F4-3028E3F7D376}"/>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1" name="Freihandform 30">
                  <a:extLst>
                    <a:ext uri="{FF2B5EF4-FFF2-40B4-BE49-F238E27FC236}">
                      <a16:creationId xmlns:a16="http://schemas.microsoft.com/office/drawing/2014/main" id="{95675C52-4578-4DCD-5FA7-0615388363A0}"/>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10" name="Grafik 11">
                <a:extLst>
                  <a:ext uri="{FF2B5EF4-FFF2-40B4-BE49-F238E27FC236}">
                    <a16:creationId xmlns:a16="http://schemas.microsoft.com/office/drawing/2014/main" id="{E8C16B28-74CC-688B-EF90-B79761644596}"/>
                  </a:ext>
                </a:extLst>
              </p:cNvPr>
              <p:cNvGrpSpPr/>
              <p:nvPr/>
            </p:nvGrpSpPr>
            <p:grpSpPr>
              <a:xfrm>
                <a:off x="5168107" y="2997931"/>
                <a:ext cx="1008373" cy="820045"/>
                <a:chOff x="5168107" y="2997931"/>
                <a:chExt cx="1008373" cy="820045"/>
              </a:xfrm>
              <a:solidFill>
                <a:srgbClr val="574D56"/>
              </a:solidFill>
            </p:grpSpPr>
            <p:sp>
              <p:nvSpPr>
                <p:cNvPr id="12" name="Freihandform 11">
                  <a:extLst>
                    <a:ext uri="{FF2B5EF4-FFF2-40B4-BE49-F238E27FC236}">
                      <a16:creationId xmlns:a16="http://schemas.microsoft.com/office/drawing/2014/main" id="{856F3112-A514-5B43-0AA0-1A37FF3569F6}"/>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D672E975-7065-FBDC-266C-00E18430A990}"/>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A04D4E56-B0E9-12EA-B3B5-B1BF207BC60C}"/>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6" name="Textfeld 35">
            <a:extLst>
              <a:ext uri="{FF2B5EF4-FFF2-40B4-BE49-F238E27FC236}">
                <a16:creationId xmlns:a16="http://schemas.microsoft.com/office/drawing/2014/main" id="{24D12CC7-30D2-D253-D47B-7105402BA4EA}"/>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8. und 9.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
        <p:nvSpPr>
          <p:cNvPr id="37" name="Rechteck 36">
            <a:extLst>
              <a:ext uri="{FF2B5EF4-FFF2-40B4-BE49-F238E27FC236}">
                <a16:creationId xmlns:a16="http://schemas.microsoft.com/office/drawing/2014/main" id="{6CB0C56C-A272-66E6-CD29-75FCD1897F0C}"/>
              </a:ext>
            </a:extLst>
          </p:cNvPr>
          <p:cNvSpPr/>
          <p:nvPr userDrawn="1"/>
        </p:nvSpPr>
        <p:spPr>
          <a:xfrm>
            <a:off x="742950" y="1736864"/>
            <a:ext cx="6444928"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5. Tabellarischer Unterrichtsverlauf </a:t>
            </a:r>
            <a:r>
              <a:rPr lang="de-DE" sz="1200" kern="0" dirty="0">
                <a:solidFill>
                  <a:schemeClr val="tx2"/>
                </a:solidFill>
                <a:latin typeface="Arial" panose="020B0604020202020204" pitchFamily="34" charset="0"/>
                <a:cs typeface="Arial" panose="020B0604020202020204" pitchFamily="34" charset="0"/>
              </a:rPr>
              <a:t>(ohne Zusatzaufgaben)</a:t>
            </a:r>
          </a:p>
        </p:txBody>
      </p:sp>
    </p:spTree>
    <p:extLst>
      <p:ext uri="{BB962C8B-B14F-4D97-AF65-F5344CB8AC3E}">
        <p14:creationId xmlns:p14="http://schemas.microsoft.com/office/powerpoint/2010/main" val="281723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Urkunden für die Schüler:innen">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1C9DA3C7-5E0D-7F7A-D409-CF88B77F485E}"/>
              </a:ext>
            </a:extLst>
          </p:cNvPr>
          <p:cNvSpPr/>
          <p:nvPr userDrawn="1"/>
        </p:nvSpPr>
        <p:spPr>
          <a:xfrm>
            <a:off x="742949" y="2314898"/>
            <a:ext cx="5936820" cy="2708434"/>
          </a:xfrm>
          <a:prstGeom prst="rect">
            <a:avLst/>
          </a:prstGeom>
        </p:spPr>
        <p:txBody>
          <a:bodyPr wrap="square" lIns="0" tIns="0" rIns="0" bIns="0">
            <a:spAutoFit/>
          </a:bodyPr>
          <a:lstStyle/>
          <a:p>
            <a:pPr marL="0" lvl="1" eaLnBrk="0" fontAlgn="base">
              <a:lnSpc>
                <a:spcPct val="110000"/>
              </a:lnSpc>
              <a:spcAft>
                <a:spcPct val="0"/>
              </a:spcAft>
              <a:buSzPct val="75000"/>
              <a:defRPr/>
            </a:pPr>
            <a:r>
              <a:rPr lang="de-DE" sz="2000" dirty="0">
                <a:solidFill>
                  <a:srgbClr val="000000"/>
                </a:solidFill>
                <a:latin typeface="Arial" panose="020B0604020202020204" pitchFamily="34" charset="0"/>
                <a:cs typeface="Arial" panose="020B0604020202020204" pitchFamily="34" charset="0"/>
              </a:rPr>
              <a:t>Zur Dokumentation der Teilnahme an der Unterrichtseinheit bzw. allen Modulen des Medienführerscheins Bayern für die 8. und 9. Jahrgangsstufe können die Schüler:innen eine Urkunde erhalten. </a:t>
            </a:r>
          </a:p>
          <a:p>
            <a:pPr marL="0" lvl="1" eaLnBrk="0" fontAlgn="base">
              <a:lnSpc>
                <a:spcPct val="110000"/>
              </a:lnSpc>
              <a:spcAft>
                <a:spcPct val="0"/>
              </a:spcAft>
              <a:buSzPct val="75000"/>
              <a:defRPr/>
            </a:pPr>
            <a:r>
              <a:rPr lang="de-DE" sz="2000" dirty="0">
                <a:solidFill>
                  <a:srgbClr val="000000"/>
                </a:solidFill>
                <a:latin typeface="Arial" panose="020B0604020202020204" pitchFamily="34" charset="0"/>
                <a:cs typeface="Arial" panose="020B0604020202020204" pitchFamily="34" charset="0"/>
              </a:rPr>
              <a:t>Die Urkunden können im Klassensatz unter </a:t>
            </a:r>
            <a:r>
              <a:rPr lang="de-DE" sz="2000" dirty="0">
                <a:solidFill>
                  <a:srgbClr val="EA5901"/>
                </a:solidFill>
                <a:latin typeface="Arial" panose="020B0604020202020204" pitchFamily="34" charset="0"/>
                <a:cs typeface="Arial" panose="020B0604020202020204" pitchFamily="34" charset="0"/>
                <a:hlinkClick r:id="rId3"/>
              </a:rPr>
              <a:t>www.medienfuehrerschein.bayern</a:t>
            </a:r>
            <a:r>
              <a:rPr lang="de-DE" sz="2000" dirty="0">
                <a:solidFill>
                  <a:srgbClr val="EA5901"/>
                </a:solidFill>
                <a:latin typeface="Arial" panose="020B0604020202020204" pitchFamily="34" charset="0"/>
                <a:cs typeface="Arial" panose="020B0604020202020204" pitchFamily="34" charset="0"/>
              </a:rPr>
              <a:t> </a:t>
            </a:r>
            <a:r>
              <a:rPr lang="de-DE" sz="2000" dirty="0">
                <a:solidFill>
                  <a:srgbClr val="000000"/>
                </a:solidFill>
                <a:latin typeface="Arial" panose="020B0604020202020204" pitchFamily="34" charset="0"/>
                <a:cs typeface="Arial" panose="020B0604020202020204" pitchFamily="34" charset="0"/>
              </a:rPr>
              <a:t>kostenlos bestellt werden. </a:t>
            </a:r>
          </a:p>
        </p:txBody>
      </p:sp>
      <p:sp>
        <p:nvSpPr>
          <p:cNvPr id="4" name="Rechteck 3">
            <a:extLst>
              <a:ext uri="{FF2B5EF4-FFF2-40B4-BE49-F238E27FC236}">
                <a16:creationId xmlns:a16="http://schemas.microsoft.com/office/drawing/2014/main" id="{DFA9FDFA-DF8E-396F-9102-3397F62A826A}"/>
              </a:ext>
            </a:extLst>
          </p:cNvPr>
          <p:cNvSpPr/>
          <p:nvPr userDrawn="1"/>
        </p:nvSpPr>
        <p:spPr>
          <a:xfrm>
            <a:off x="742950" y="1744314"/>
            <a:ext cx="5173663"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6. Urkunden für die Schüler:innen</a:t>
            </a:r>
          </a:p>
        </p:txBody>
      </p:sp>
      <p:cxnSp>
        <p:nvCxnSpPr>
          <p:cNvPr id="5" name="Gerade Verbindung 4">
            <a:extLst>
              <a:ext uri="{FF2B5EF4-FFF2-40B4-BE49-F238E27FC236}">
                <a16:creationId xmlns:a16="http://schemas.microsoft.com/office/drawing/2014/main" id="{51790A3D-B267-1422-61F4-1C6D425207AC}"/>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0F0226EC-A93A-1517-6A64-89D64282F3EA}"/>
              </a:ext>
            </a:extLst>
          </p:cNvPr>
          <p:cNvGrpSpPr/>
          <p:nvPr userDrawn="1"/>
        </p:nvGrpSpPr>
        <p:grpSpPr>
          <a:xfrm>
            <a:off x="742950" y="368301"/>
            <a:ext cx="1080000" cy="1080000"/>
            <a:chOff x="742950" y="368301"/>
            <a:chExt cx="1080000" cy="1080000"/>
          </a:xfrm>
        </p:grpSpPr>
        <p:sp>
          <p:nvSpPr>
            <p:cNvPr id="7" name="Oval 6">
              <a:extLst>
                <a:ext uri="{FF2B5EF4-FFF2-40B4-BE49-F238E27FC236}">
                  <a16:creationId xmlns:a16="http://schemas.microsoft.com/office/drawing/2014/main" id="{E1BA498F-D706-9838-33FD-88696743C46C}"/>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8" name="Grafik 11">
              <a:extLst>
                <a:ext uri="{FF2B5EF4-FFF2-40B4-BE49-F238E27FC236}">
                  <a16:creationId xmlns:a16="http://schemas.microsoft.com/office/drawing/2014/main" id="{7BC7ADA7-A90D-ECD1-98B8-D32827F76291}"/>
                </a:ext>
              </a:extLst>
            </p:cNvPr>
            <p:cNvGrpSpPr/>
            <p:nvPr/>
          </p:nvGrpSpPr>
          <p:grpSpPr>
            <a:xfrm>
              <a:off x="1013117" y="594459"/>
              <a:ext cx="539666" cy="627685"/>
              <a:chOff x="3570972" y="1073402"/>
              <a:chExt cx="4192946" cy="4876802"/>
            </a:xfrm>
          </p:grpSpPr>
          <p:sp>
            <p:nvSpPr>
              <p:cNvPr id="9" name="Freihandform 8">
                <a:extLst>
                  <a:ext uri="{FF2B5EF4-FFF2-40B4-BE49-F238E27FC236}">
                    <a16:creationId xmlns:a16="http://schemas.microsoft.com/office/drawing/2014/main" id="{4CE84B5E-289A-574E-8C90-363D9F316B02}"/>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10" name="Grafik 11">
                <a:extLst>
                  <a:ext uri="{FF2B5EF4-FFF2-40B4-BE49-F238E27FC236}">
                    <a16:creationId xmlns:a16="http://schemas.microsoft.com/office/drawing/2014/main" id="{3C9E9019-1209-5CFC-B3A0-ADDEFEFC2C7A}"/>
                  </a:ext>
                </a:extLst>
              </p:cNvPr>
              <p:cNvGrpSpPr/>
              <p:nvPr/>
            </p:nvGrpSpPr>
            <p:grpSpPr>
              <a:xfrm>
                <a:off x="3570972" y="1073402"/>
                <a:ext cx="4192946" cy="4876802"/>
                <a:chOff x="3570972" y="1073402"/>
                <a:chExt cx="4192946" cy="4876802"/>
              </a:xfrm>
            </p:grpSpPr>
            <p:sp>
              <p:nvSpPr>
                <p:cNvPr id="16" name="Freihandform 15">
                  <a:extLst>
                    <a:ext uri="{FF2B5EF4-FFF2-40B4-BE49-F238E27FC236}">
                      <a16:creationId xmlns:a16="http://schemas.microsoft.com/office/drawing/2014/main" id="{329C0C2C-E68C-39CD-8E5D-319212DF8E89}"/>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9A5D61AC-5563-CAFB-B303-C1A7F7B05D77}"/>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F1DA8011-AFFC-395E-8043-DE0D1221654C}"/>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5B5E30E1-A347-E447-BE94-CF4AE55F0FD0}"/>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0F4BC6F4-CE43-2FA4-6ADC-B8CD67FAB4F3}"/>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8B51D47B-48BB-0047-C811-454450A7F426}"/>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2" name="Grafik 11">
                  <a:extLst>
                    <a:ext uri="{FF2B5EF4-FFF2-40B4-BE49-F238E27FC236}">
                      <a16:creationId xmlns:a16="http://schemas.microsoft.com/office/drawing/2014/main" id="{4871CC05-0287-94DC-8A9C-4E7E20A14DBD}"/>
                    </a:ext>
                  </a:extLst>
                </p:cNvPr>
                <p:cNvGrpSpPr/>
                <p:nvPr/>
              </p:nvGrpSpPr>
              <p:grpSpPr>
                <a:xfrm>
                  <a:off x="4921009" y="4441441"/>
                  <a:ext cx="1502559" cy="780250"/>
                  <a:chOff x="4921009" y="4441441"/>
                  <a:chExt cx="1502559" cy="780250"/>
                </a:xfrm>
                <a:solidFill>
                  <a:srgbClr val="F9F6F6"/>
                </a:solidFill>
              </p:grpSpPr>
              <p:sp>
                <p:nvSpPr>
                  <p:cNvPr id="35" name="Freihandform 34">
                    <a:extLst>
                      <a:ext uri="{FF2B5EF4-FFF2-40B4-BE49-F238E27FC236}">
                        <a16:creationId xmlns:a16="http://schemas.microsoft.com/office/drawing/2014/main" id="{38994DF9-1ACB-1B6A-1516-DC916EF14C47}"/>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4ED5E43C-2AE7-B710-466E-8F207B5CAF6C}"/>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3" name="Freihandform 22">
                  <a:extLst>
                    <a:ext uri="{FF2B5EF4-FFF2-40B4-BE49-F238E27FC236}">
                      <a16:creationId xmlns:a16="http://schemas.microsoft.com/office/drawing/2014/main" id="{D8388289-9298-A164-016A-5789970F04DE}"/>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35D44726-D8AF-3D3A-7A9D-3FF64DDC7A14}"/>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F1C53E05-3783-A5DF-1B00-62F04462B23A}"/>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C308CD86-F61B-E6FC-C965-DA5410459C52}"/>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4D7A989A-3781-E5CE-91EC-8278D852EF9A}"/>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8" name="Grafik 11">
                  <a:extLst>
                    <a:ext uri="{FF2B5EF4-FFF2-40B4-BE49-F238E27FC236}">
                      <a16:creationId xmlns:a16="http://schemas.microsoft.com/office/drawing/2014/main" id="{D392C68A-DB03-A0E4-C2FD-5879D9B75AAC}"/>
                    </a:ext>
                  </a:extLst>
                </p:cNvPr>
                <p:cNvGrpSpPr/>
                <p:nvPr/>
              </p:nvGrpSpPr>
              <p:grpSpPr>
                <a:xfrm>
                  <a:off x="4162238" y="2883812"/>
                  <a:ext cx="3020120" cy="567213"/>
                  <a:chOff x="4162238" y="2883812"/>
                  <a:chExt cx="3020120" cy="567213"/>
                </a:xfrm>
                <a:solidFill>
                  <a:srgbClr val="FFAB69"/>
                </a:solidFill>
              </p:grpSpPr>
              <p:sp>
                <p:nvSpPr>
                  <p:cNvPr id="33" name="Freihandform 32">
                    <a:extLst>
                      <a:ext uri="{FF2B5EF4-FFF2-40B4-BE49-F238E27FC236}">
                        <a16:creationId xmlns:a16="http://schemas.microsoft.com/office/drawing/2014/main" id="{119E10B6-0F6E-1F06-F18C-03A4223DE909}"/>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38FE94F8-C1EC-C06A-7ABB-86C2538EEBC7}"/>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9" name="Freihandform 28">
                  <a:extLst>
                    <a:ext uri="{FF2B5EF4-FFF2-40B4-BE49-F238E27FC236}">
                      <a16:creationId xmlns:a16="http://schemas.microsoft.com/office/drawing/2014/main" id="{F640587E-543A-933B-6EB2-0641E0BC9E07}"/>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933FDACB-1597-2C9F-420F-7A6ED9BBD714}"/>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AE671928-1724-118E-DD5C-79FA975D9846}"/>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2" name="Freihandform 31">
                  <a:extLst>
                    <a:ext uri="{FF2B5EF4-FFF2-40B4-BE49-F238E27FC236}">
                      <a16:creationId xmlns:a16="http://schemas.microsoft.com/office/drawing/2014/main" id="{F6FE3306-3716-58ED-9DB4-0861C5B658B8}"/>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12" name="Grafik 11">
                <a:extLst>
                  <a:ext uri="{FF2B5EF4-FFF2-40B4-BE49-F238E27FC236}">
                    <a16:creationId xmlns:a16="http://schemas.microsoft.com/office/drawing/2014/main" id="{CF1D1CF3-E13E-2BCA-4DAC-8C5053B97CD5}"/>
                  </a:ext>
                </a:extLst>
              </p:cNvPr>
              <p:cNvGrpSpPr/>
              <p:nvPr/>
            </p:nvGrpSpPr>
            <p:grpSpPr>
              <a:xfrm>
                <a:off x="5168107" y="2997931"/>
                <a:ext cx="1008373" cy="820045"/>
                <a:chOff x="5168107" y="2997931"/>
                <a:chExt cx="1008373" cy="820045"/>
              </a:xfrm>
              <a:solidFill>
                <a:srgbClr val="574D56"/>
              </a:solidFill>
            </p:grpSpPr>
            <p:sp>
              <p:nvSpPr>
                <p:cNvPr id="13" name="Freihandform 12">
                  <a:extLst>
                    <a:ext uri="{FF2B5EF4-FFF2-40B4-BE49-F238E27FC236}">
                      <a16:creationId xmlns:a16="http://schemas.microsoft.com/office/drawing/2014/main" id="{E601C2C6-327E-7C31-9B80-F979CB1C3F69}"/>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8BF60B97-8701-7BD8-D781-F8354EEEFFC1}"/>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7A245084-A3EF-1364-4AB4-DA897207A757}"/>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42" name="Textfeld 41">
            <a:extLst>
              <a:ext uri="{FF2B5EF4-FFF2-40B4-BE49-F238E27FC236}">
                <a16:creationId xmlns:a16="http://schemas.microsoft.com/office/drawing/2014/main" id="{2B78E051-90E6-4CA2-569E-9CC189FC7B58}"/>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8. und 9.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
        <p:nvSpPr>
          <p:cNvPr id="44" name="Rechteck 43">
            <a:extLst>
              <a:ext uri="{FF2B5EF4-FFF2-40B4-BE49-F238E27FC236}">
                <a16:creationId xmlns:a16="http://schemas.microsoft.com/office/drawing/2014/main" id="{C92D3126-49D7-354E-1500-69C1B903FD3A}"/>
              </a:ext>
            </a:extLst>
          </p:cNvPr>
          <p:cNvSpPr/>
          <p:nvPr userDrawn="1"/>
        </p:nvSpPr>
        <p:spPr>
          <a:xfrm>
            <a:off x="746964" y="5212948"/>
            <a:ext cx="4825530" cy="1107719"/>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
            <a:extLst>
              <a:ext uri="{FF2B5EF4-FFF2-40B4-BE49-F238E27FC236}">
                <a16:creationId xmlns:a16="http://schemas.microsoft.com/office/drawing/2014/main" id="{7DBCE125-4B50-89C9-2E45-8CA4EAE5D71D}"/>
              </a:ext>
            </a:extLst>
          </p:cNvPr>
          <p:cNvSpPr>
            <a:spLocks noChangeArrowheads="1"/>
          </p:cNvSpPr>
          <p:nvPr userDrawn="1"/>
        </p:nvSpPr>
        <p:spPr bwMode="auto">
          <a:xfrm>
            <a:off x="1031568" y="5612919"/>
            <a:ext cx="41011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de-DE" altLang="de-DE" sz="2000" dirty="0">
                <a:solidFill>
                  <a:schemeClr val="bg1">
                    <a:lumMod val="50000"/>
                  </a:schemeClr>
                </a:solidFill>
                <a:latin typeface="Arial" panose="020B0604020202020204" pitchFamily="34" charset="0"/>
                <a:cs typeface="Arial" panose="020B0604020202020204" pitchFamily="34" charset="0"/>
                <a:hlinkClick r:id="rId4"/>
              </a:rPr>
              <a:t>Urkunden bestellen</a:t>
            </a:r>
            <a:endParaRPr lang="de-DE" sz="2000" dirty="0">
              <a:solidFill>
                <a:schemeClr val="bg1">
                  <a:lumMod val="50000"/>
                </a:schemeClr>
              </a:solidFill>
              <a:latin typeface="Arial" panose="020B0604020202020204" pitchFamily="34" charset="0"/>
              <a:cs typeface="Arial" panose="020B0604020202020204" pitchFamily="34" charset="0"/>
            </a:endParaRPr>
          </a:p>
        </p:txBody>
      </p:sp>
      <p:grpSp>
        <p:nvGrpSpPr>
          <p:cNvPr id="46" name="Gruppieren 45">
            <a:extLst>
              <a:ext uri="{FF2B5EF4-FFF2-40B4-BE49-F238E27FC236}">
                <a16:creationId xmlns:a16="http://schemas.microsoft.com/office/drawing/2014/main" id="{A2BBC0B1-A5B7-EDAA-6F64-8D02BCD56046}"/>
              </a:ext>
            </a:extLst>
          </p:cNvPr>
          <p:cNvGrpSpPr/>
          <p:nvPr userDrawn="1"/>
        </p:nvGrpSpPr>
        <p:grpSpPr>
          <a:xfrm>
            <a:off x="4621953" y="5376663"/>
            <a:ext cx="780287" cy="780288"/>
            <a:chOff x="3657604" y="990598"/>
            <a:chExt cx="4876790" cy="4876797"/>
          </a:xfrm>
          <a:solidFill>
            <a:schemeClr val="tx2"/>
          </a:solidFill>
        </p:grpSpPr>
        <p:sp>
          <p:nvSpPr>
            <p:cNvPr id="47" name="Freihandform 46">
              <a:extLst>
                <a:ext uri="{FF2B5EF4-FFF2-40B4-BE49-F238E27FC236}">
                  <a16:creationId xmlns:a16="http://schemas.microsoft.com/office/drawing/2014/main" id="{85383D62-B280-48B9-10A3-FC1BA0B54FFA}"/>
                </a:ext>
              </a:extLst>
            </p:cNvPr>
            <p:cNvSpPr/>
            <p:nvPr/>
          </p:nvSpPr>
          <p:spPr>
            <a:xfrm>
              <a:off x="5297417" y="990598"/>
              <a:ext cx="3236977" cy="3080881"/>
            </a:xfrm>
            <a:custGeom>
              <a:avLst/>
              <a:gdLst>
                <a:gd name="connsiteX0" fmla="*/ 2902207 w 3236977"/>
                <a:gd name="connsiteY0" fmla="*/ 334786 h 3080881"/>
                <a:gd name="connsiteX1" fmla="*/ 1285757 w 3236977"/>
                <a:gd name="connsiteY1" fmla="*/ 334776 h 3080881"/>
                <a:gd name="connsiteX2" fmla="*/ 330457 w 3236977"/>
                <a:gd name="connsiteY2" fmla="*/ 1290077 h 3080881"/>
                <a:gd name="connsiteX3" fmla="*/ 330457 w 3236977"/>
                <a:gd name="connsiteY3" fmla="*/ 2906527 h 3080881"/>
                <a:gd name="connsiteX4" fmla="*/ 560219 w 3236977"/>
                <a:gd name="connsiteY4" fmla="*/ 3080882 h 3080881"/>
                <a:gd name="connsiteX5" fmla="*/ 734574 w 3236977"/>
                <a:gd name="connsiteY5" fmla="*/ 2906527 h 3080881"/>
                <a:gd name="connsiteX6" fmla="*/ 806621 w 3236977"/>
                <a:gd name="connsiteY6" fmla="*/ 2561969 h 3080881"/>
                <a:gd name="connsiteX7" fmla="*/ 734574 w 3236977"/>
                <a:gd name="connsiteY7" fmla="*/ 2502409 h 3080881"/>
                <a:gd name="connsiteX8" fmla="*/ 734574 w 3236977"/>
                <a:gd name="connsiteY8" fmla="*/ 1694184 h 3080881"/>
                <a:gd name="connsiteX9" fmla="*/ 1689855 w 3236977"/>
                <a:gd name="connsiteY9" fmla="*/ 738903 h 3080881"/>
                <a:gd name="connsiteX10" fmla="*/ 2498080 w 3236977"/>
                <a:gd name="connsiteY10" fmla="*/ 738903 h 3080881"/>
                <a:gd name="connsiteX11" fmla="*/ 2498080 w 3236977"/>
                <a:gd name="connsiteY11" fmla="*/ 1547128 h 3080881"/>
                <a:gd name="connsiteX12" fmla="*/ 1866639 w 3236977"/>
                <a:gd name="connsiteY12" fmla="*/ 2178569 h 3080881"/>
                <a:gd name="connsiteX13" fmla="*/ 1938115 w 3236977"/>
                <a:gd name="connsiteY13" fmla="*/ 2913718 h 3080881"/>
                <a:gd name="connsiteX14" fmla="*/ 1946907 w 3236977"/>
                <a:gd name="connsiteY14" fmla="*/ 2906536 h 3080881"/>
                <a:gd name="connsiteX15" fmla="*/ 2902207 w 3236977"/>
                <a:gd name="connsiteY15" fmla="*/ 1951236 h 3080881"/>
                <a:gd name="connsiteX16" fmla="*/ 2902207 w 3236977"/>
                <a:gd name="connsiteY16" fmla="*/ 334786 h 308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977" h="3080881">
                  <a:moveTo>
                    <a:pt x="2902207" y="334786"/>
                  </a:moveTo>
                  <a:cubicBezTo>
                    <a:pt x="2455828" y="-111594"/>
                    <a:pt x="1732137" y="-111594"/>
                    <a:pt x="1285757" y="334776"/>
                  </a:cubicBezTo>
                  <a:lnTo>
                    <a:pt x="330457" y="1290077"/>
                  </a:lnTo>
                  <a:cubicBezTo>
                    <a:pt x="-131267" y="1751820"/>
                    <a:pt x="-88519" y="2487531"/>
                    <a:pt x="330457" y="2906527"/>
                  </a:cubicBezTo>
                  <a:cubicBezTo>
                    <a:pt x="400618" y="2976688"/>
                    <a:pt x="478247" y="3033895"/>
                    <a:pt x="560219" y="3080882"/>
                  </a:cubicBezTo>
                  <a:lnTo>
                    <a:pt x="734574" y="2906527"/>
                  </a:lnTo>
                  <a:cubicBezTo>
                    <a:pt x="848931" y="2792150"/>
                    <a:pt x="808679" y="2658448"/>
                    <a:pt x="806621" y="2561969"/>
                  </a:cubicBezTo>
                  <a:cubicBezTo>
                    <a:pt x="781523" y="2544177"/>
                    <a:pt x="757110" y="2524945"/>
                    <a:pt x="734574" y="2502409"/>
                  </a:cubicBezTo>
                  <a:cubicBezTo>
                    <a:pt x="519566" y="2287421"/>
                    <a:pt x="509899" y="1918860"/>
                    <a:pt x="734574" y="1694184"/>
                  </a:cubicBezTo>
                  <a:cubicBezTo>
                    <a:pt x="767940" y="1660818"/>
                    <a:pt x="1669606" y="759153"/>
                    <a:pt x="1689855" y="738903"/>
                  </a:cubicBezTo>
                  <a:cubicBezTo>
                    <a:pt x="1912731" y="516028"/>
                    <a:pt x="2275205" y="516028"/>
                    <a:pt x="2498080" y="738903"/>
                  </a:cubicBezTo>
                  <a:cubicBezTo>
                    <a:pt x="2720956" y="961779"/>
                    <a:pt x="2720956" y="1324253"/>
                    <a:pt x="2498080" y="1547128"/>
                  </a:cubicBezTo>
                  <a:lnTo>
                    <a:pt x="1866639" y="2178569"/>
                  </a:lnTo>
                  <a:cubicBezTo>
                    <a:pt x="1884899" y="2279601"/>
                    <a:pt x="1994484" y="2518926"/>
                    <a:pt x="1938115" y="2913718"/>
                  </a:cubicBezTo>
                  <a:cubicBezTo>
                    <a:pt x="1940868" y="2911013"/>
                    <a:pt x="1944163" y="2909270"/>
                    <a:pt x="1946907" y="2906536"/>
                  </a:cubicBezTo>
                  <a:lnTo>
                    <a:pt x="2902207" y="1951236"/>
                  </a:lnTo>
                  <a:cubicBezTo>
                    <a:pt x="3348568" y="1504856"/>
                    <a:pt x="3348568" y="781166"/>
                    <a:pt x="2902207" y="334786"/>
                  </a:cubicBezTo>
                  <a:close/>
                </a:path>
              </a:pathLst>
            </a:custGeom>
            <a:grpFill/>
            <a:ln w="9525" cap="flat">
              <a:noFill/>
              <a:prstDash val="solid"/>
              <a:miter/>
            </a:ln>
          </p:spPr>
          <p:txBody>
            <a:bodyPr rtlCol="0" anchor="ctr"/>
            <a:lstStyle/>
            <a:p>
              <a:endParaRPr lang="en-US"/>
            </a:p>
          </p:txBody>
        </p:sp>
        <p:sp>
          <p:nvSpPr>
            <p:cNvPr id="48" name="Freihandform 47">
              <a:extLst>
                <a:ext uri="{FF2B5EF4-FFF2-40B4-BE49-F238E27FC236}">
                  <a16:creationId xmlns:a16="http://schemas.microsoft.com/office/drawing/2014/main" id="{874A9891-CDFA-7D6A-A504-6FB408DD5E44}"/>
                </a:ext>
              </a:extLst>
            </p:cNvPr>
            <p:cNvSpPr/>
            <p:nvPr/>
          </p:nvSpPr>
          <p:spPr>
            <a:xfrm>
              <a:off x="3657604" y="2712491"/>
              <a:ext cx="3311188" cy="3154904"/>
            </a:xfrm>
            <a:custGeom>
              <a:avLst/>
              <a:gdLst>
                <a:gd name="connsiteX0" fmla="*/ 2980539 w 3311188"/>
                <a:gd name="connsiteY0" fmla="*/ 174355 h 3154904"/>
                <a:gd name="connsiteX1" fmla="*/ 2750796 w 3311188"/>
                <a:gd name="connsiteY1" fmla="*/ 0 h 3154904"/>
                <a:gd name="connsiteX2" fmla="*/ 2576441 w 3311188"/>
                <a:gd name="connsiteY2" fmla="*/ 174355 h 3154904"/>
                <a:gd name="connsiteX3" fmla="*/ 2504375 w 3311188"/>
                <a:gd name="connsiteY3" fmla="*/ 518893 h 3154904"/>
                <a:gd name="connsiteX4" fmla="*/ 2576441 w 3311188"/>
                <a:gd name="connsiteY4" fmla="*/ 578453 h 3154904"/>
                <a:gd name="connsiteX5" fmla="*/ 2576441 w 3311188"/>
                <a:gd name="connsiteY5" fmla="*/ 1386678 h 3154904"/>
                <a:gd name="connsiteX6" fmla="*/ 1547112 w 3311188"/>
                <a:gd name="connsiteY6" fmla="*/ 2416007 h 3154904"/>
                <a:gd name="connsiteX7" fmla="*/ 738888 w 3311188"/>
                <a:gd name="connsiteY7" fmla="*/ 2416007 h 3154904"/>
                <a:gd name="connsiteX8" fmla="*/ 738888 w 3311188"/>
                <a:gd name="connsiteY8" fmla="*/ 1607782 h 3154904"/>
                <a:gd name="connsiteX9" fmla="*/ 1444376 w 3311188"/>
                <a:gd name="connsiteY9" fmla="*/ 902294 h 3154904"/>
                <a:gd name="connsiteX10" fmla="*/ 1372900 w 3311188"/>
                <a:gd name="connsiteY10" fmla="*/ 167145 h 3154904"/>
                <a:gd name="connsiteX11" fmla="*/ 1364090 w 3311188"/>
                <a:gd name="connsiteY11" fmla="*/ 174346 h 3154904"/>
                <a:gd name="connsiteX12" fmla="*/ 334770 w 3311188"/>
                <a:gd name="connsiteY12" fmla="*/ 1203684 h 3154904"/>
                <a:gd name="connsiteX13" fmla="*/ 334770 w 3311188"/>
                <a:gd name="connsiteY13" fmla="*/ 2820134 h 3154904"/>
                <a:gd name="connsiteX14" fmla="*/ 1951211 w 3311188"/>
                <a:gd name="connsiteY14" fmla="*/ 2820134 h 3154904"/>
                <a:gd name="connsiteX15" fmla="*/ 2980539 w 3311188"/>
                <a:gd name="connsiteY15" fmla="*/ 1790805 h 3154904"/>
                <a:gd name="connsiteX16" fmla="*/ 2980539 w 3311188"/>
                <a:gd name="connsiteY16" fmla="*/ 174355 h 315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1188" h="3154904">
                  <a:moveTo>
                    <a:pt x="2980539" y="174355"/>
                  </a:moveTo>
                  <a:cubicBezTo>
                    <a:pt x="2910388" y="104194"/>
                    <a:pt x="2832749" y="46987"/>
                    <a:pt x="2750796" y="0"/>
                  </a:cubicBezTo>
                  <a:lnTo>
                    <a:pt x="2576441" y="174355"/>
                  </a:lnTo>
                  <a:cubicBezTo>
                    <a:pt x="2462065" y="288712"/>
                    <a:pt x="2502318" y="422415"/>
                    <a:pt x="2504375" y="518893"/>
                  </a:cubicBezTo>
                  <a:cubicBezTo>
                    <a:pt x="2529492" y="536686"/>
                    <a:pt x="2553905" y="555917"/>
                    <a:pt x="2576441" y="578453"/>
                  </a:cubicBezTo>
                  <a:cubicBezTo>
                    <a:pt x="2791449" y="793461"/>
                    <a:pt x="2801117" y="1162002"/>
                    <a:pt x="2576441" y="1386678"/>
                  </a:cubicBezTo>
                  <a:cubicBezTo>
                    <a:pt x="2542999" y="1420120"/>
                    <a:pt x="1566648" y="2396471"/>
                    <a:pt x="1547112" y="2416007"/>
                  </a:cubicBezTo>
                  <a:cubicBezTo>
                    <a:pt x="1324237" y="2638882"/>
                    <a:pt x="961763" y="2638882"/>
                    <a:pt x="738888" y="2416007"/>
                  </a:cubicBezTo>
                  <a:cubicBezTo>
                    <a:pt x="516012" y="2193131"/>
                    <a:pt x="516012" y="1830658"/>
                    <a:pt x="738888" y="1607782"/>
                  </a:cubicBezTo>
                  <a:lnTo>
                    <a:pt x="1444376" y="902294"/>
                  </a:lnTo>
                  <a:cubicBezTo>
                    <a:pt x="1426116" y="801262"/>
                    <a:pt x="1316522" y="561937"/>
                    <a:pt x="1372900" y="167145"/>
                  </a:cubicBezTo>
                  <a:cubicBezTo>
                    <a:pt x="1370148" y="169850"/>
                    <a:pt x="1366833" y="171612"/>
                    <a:pt x="1364090" y="174346"/>
                  </a:cubicBezTo>
                  <a:lnTo>
                    <a:pt x="334770" y="1203684"/>
                  </a:lnTo>
                  <a:cubicBezTo>
                    <a:pt x="-111590" y="1650063"/>
                    <a:pt x="-111590" y="2373754"/>
                    <a:pt x="334770" y="2820134"/>
                  </a:cubicBezTo>
                  <a:cubicBezTo>
                    <a:pt x="781150" y="3266494"/>
                    <a:pt x="1504831" y="3266494"/>
                    <a:pt x="1951211" y="2820134"/>
                  </a:cubicBezTo>
                  <a:lnTo>
                    <a:pt x="2980539" y="1790805"/>
                  </a:lnTo>
                  <a:cubicBezTo>
                    <a:pt x="3433701" y="1337643"/>
                    <a:pt x="3408936" y="602742"/>
                    <a:pt x="2980539" y="174355"/>
                  </a:cubicBezTo>
                  <a:close/>
                </a:path>
              </a:pathLst>
            </a:custGeom>
            <a:grpFill/>
            <a:ln w="9525" cap="flat">
              <a:noFill/>
              <a:prstDash val="solid"/>
              <a:miter/>
            </a:ln>
          </p:spPr>
          <p:txBody>
            <a:bodyPr rtlCol="0" anchor="ctr"/>
            <a:lstStyle/>
            <a:p>
              <a:endParaRPr lang="en-US"/>
            </a:p>
          </p:txBody>
        </p:sp>
      </p:grpSp>
      <p:pic>
        <p:nvPicPr>
          <p:cNvPr id="49" name="Grafik 48">
            <a:extLst>
              <a:ext uri="{FF2B5EF4-FFF2-40B4-BE49-F238E27FC236}">
                <a16:creationId xmlns:a16="http://schemas.microsoft.com/office/drawing/2014/main" id="{58CF192A-DBA7-6D0B-15F1-97563F8811C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60636" y="1736864"/>
            <a:ext cx="3265760" cy="4583803"/>
          </a:xfrm>
          <a:prstGeom prst="rect">
            <a:avLst/>
          </a:prstGeom>
          <a:solidFill>
            <a:schemeClr val="bg1"/>
          </a:solidFill>
        </p:spPr>
      </p:pic>
    </p:spTree>
    <p:extLst>
      <p:ext uri="{BB962C8B-B14F-4D97-AF65-F5344CB8AC3E}">
        <p14:creationId xmlns:p14="http://schemas.microsoft.com/office/powerpoint/2010/main" val="181350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 Elternbriefe">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33F1F2C4-435A-17E0-E0CA-7871C4184912}"/>
              </a:ext>
            </a:extLst>
          </p:cNvPr>
          <p:cNvSpPr/>
          <p:nvPr userDrawn="1"/>
        </p:nvSpPr>
        <p:spPr>
          <a:xfrm>
            <a:off x="742949" y="2314898"/>
            <a:ext cx="5173663" cy="2369880"/>
          </a:xfrm>
          <a:prstGeom prst="rect">
            <a:avLst/>
          </a:prstGeom>
        </p:spPr>
        <p:txBody>
          <a:bodyPr wrap="square" lIns="0" tIns="0" rIns="0" bIns="0">
            <a:spAutoFit/>
          </a:bodyPr>
          <a:lstStyle/>
          <a:p>
            <a:pPr marL="0" lvl="1" eaLnBrk="0" fontAlgn="base">
              <a:lnSpc>
                <a:spcPct val="110000"/>
              </a:lnSpc>
              <a:spcAft>
                <a:spcPct val="0"/>
              </a:spcAft>
              <a:buSzPct val="75000"/>
              <a:defRPr/>
            </a:pPr>
            <a:r>
              <a:rPr lang="de-DE" sz="2000" dirty="0">
                <a:solidFill>
                  <a:srgbClr val="000000"/>
                </a:solidFill>
                <a:latin typeface="Arial" panose="020B0604020202020204" pitchFamily="34" charset="0"/>
                <a:cs typeface="Arial" panose="020B0604020202020204" pitchFamily="34" charset="0"/>
              </a:rPr>
              <a:t>Um die Eltern über die Teilnahme der Klasse am Medienführerschein Bayern zu informieren, steht auf der Website ein Entwurf für einen Elternrundbrief zur Verfügung. </a:t>
            </a:r>
          </a:p>
          <a:p>
            <a:pPr marL="0" lvl="1" eaLnBrk="0" fontAlgn="base">
              <a:lnSpc>
                <a:spcPct val="110000"/>
              </a:lnSpc>
              <a:spcAft>
                <a:spcPct val="0"/>
              </a:spcAft>
              <a:buSzPct val="75000"/>
              <a:defRPr/>
            </a:pPr>
            <a:r>
              <a:rPr lang="de-DE" sz="2000" dirty="0">
                <a:solidFill>
                  <a:srgbClr val="000000"/>
                </a:solidFill>
                <a:latin typeface="Arial" panose="020B0604020202020204" pitchFamily="34" charset="0"/>
                <a:cs typeface="Arial" panose="020B0604020202020204" pitchFamily="34" charset="0"/>
              </a:rPr>
              <a:t>Er enthält auch eine Übersicht mit Tipps zur Medienerziehung in der Familie.</a:t>
            </a:r>
          </a:p>
          <a:p>
            <a:pPr marL="0" lvl="1" eaLnBrk="0" fontAlgn="base">
              <a:lnSpc>
                <a:spcPct val="110000"/>
              </a:lnSpc>
              <a:spcAft>
                <a:spcPct val="0"/>
              </a:spcAft>
              <a:buSzPct val="75000"/>
              <a:defRPr/>
            </a:pPr>
            <a:endParaRPr lang="de-DE" sz="2000" dirty="0">
              <a:solidFill>
                <a:srgbClr val="000000"/>
              </a:solidFill>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7F2B3E90-7F46-E720-BAC7-6F1B3BCE5301}"/>
              </a:ext>
            </a:extLst>
          </p:cNvPr>
          <p:cNvSpPr/>
          <p:nvPr userDrawn="1"/>
        </p:nvSpPr>
        <p:spPr>
          <a:xfrm>
            <a:off x="742950" y="1744314"/>
            <a:ext cx="5173663"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7. Elternbriefe</a:t>
            </a:r>
          </a:p>
        </p:txBody>
      </p:sp>
      <p:cxnSp>
        <p:nvCxnSpPr>
          <p:cNvPr id="5" name="Gerade Verbindung 4">
            <a:extLst>
              <a:ext uri="{FF2B5EF4-FFF2-40B4-BE49-F238E27FC236}">
                <a16:creationId xmlns:a16="http://schemas.microsoft.com/office/drawing/2014/main" id="{6C2FA24C-03F3-F0C8-257D-FC08C4754949}"/>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DFC30AA0-2AC7-C3C9-5230-C7C5E8CB0DAF}"/>
              </a:ext>
            </a:extLst>
          </p:cNvPr>
          <p:cNvGrpSpPr/>
          <p:nvPr userDrawn="1"/>
        </p:nvGrpSpPr>
        <p:grpSpPr>
          <a:xfrm>
            <a:off x="742950" y="368301"/>
            <a:ext cx="1080000" cy="1080000"/>
            <a:chOff x="742950" y="368301"/>
            <a:chExt cx="1080000" cy="1080000"/>
          </a:xfrm>
        </p:grpSpPr>
        <p:sp>
          <p:nvSpPr>
            <p:cNvPr id="7" name="Oval 6">
              <a:extLst>
                <a:ext uri="{FF2B5EF4-FFF2-40B4-BE49-F238E27FC236}">
                  <a16:creationId xmlns:a16="http://schemas.microsoft.com/office/drawing/2014/main" id="{DE60BACE-0117-EF4C-2EC5-085A5603AC9A}"/>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8" name="Grafik 11">
              <a:extLst>
                <a:ext uri="{FF2B5EF4-FFF2-40B4-BE49-F238E27FC236}">
                  <a16:creationId xmlns:a16="http://schemas.microsoft.com/office/drawing/2014/main" id="{B00CED93-78D3-A129-0939-74CEA173953F}"/>
                </a:ext>
              </a:extLst>
            </p:cNvPr>
            <p:cNvGrpSpPr/>
            <p:nvPr/>
          </p:nvGrpSpPr>
          <p:grpSpPr>
            <a:xfrm>
              <a:off x="1013117" y="594459"/>
              <a:ext cx="539666" cy="627685"/>
              <a:chOff x="3570972" y="1073402"/>
              <a:chExt cx="4192946" cy="4876802"/>
            </a:xfrm>
          </p:grpSpPr>
          <p:sp>
            <p:nvSpPr>
              <p:cNvPr id="9" name="Freihandform 8">
                <a:extLst>
                  <a:ext uri="{FF2B5EF4-FFF2-40B4-BE49-F238E27FC236}">
                    <a16:creationId xmlns:a16="http://schemas.microsoft.com/office/drawing/2014/main" id="{50F06023-0A41-7189-0603-693F60764B41}"/>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10" name="Grafik 11">
                <a:extLst>
                  <a:ext uri="{FF2B5EF4-FFF2-40B4-BE49-F238E27FC236}">
                    <a16:creationId xmlns:a16="http://schemas.microsoft.com/office/drawing/2014/main" id="{EF1C27B7-C7F7-4ECB-AB6F-96F1033B34D4}"/>
                  </a:ext>
                </a:extLst>
              </p:cNvPr>
              <p:cNvGrpSpPr/>
              <p:nvPr/>
            </p:nvGrpSpPr>
            <p:grpSpPr>
              <a:xfrm>
                <a:off x="3570972" y="1073402"/>
                <a:ext cx="4192946" cy="4876802"/>
                <a:chOff x="3570972" y="1073402"/>
                <a:chExt cx="4192946" cy="4876802"/>
              </a:xfrm>
            </p:grpSpPr>
            <p:sp>
              <p:nvSpPr>
                <p:cNvPr id="16" name="Freihandform 15">
                  <a:extLst>
                    <a:ext uri="{FF2B5EF4-FFF2-40B4-BE49-F238E27FC236}">
                      <a16:creationId xmlns:a16="http://schemas.microsoft.com/office/drawing/2014/main" id="{C03B5140-07DC-0394-5725-92AC7D038B7F}"/>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7CD9FBBE-192B-508B-E746-735A4A8A4E4F}"/>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0BF7E496-362D-D9F2-F181-8C6C0B05FF22}"/>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0259E5CB-521A-71AE-2F5D-B41D893891DC}"/>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AE06FAA1-9807-AB73-F05D-66EF7A2784BE}"/>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05AB8AA0-3F5A-5E50-164D-D58F67FBB29A}"/>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2" name="Grafik 11">
                  <a:extLst>
                    <a:ext uri="{FF2B5EF4-FFF2-40B4-BE49-F238E27FC236}">
                      <a16:creationId xmlns:a16="http://schemas.microsoft.com/office/drawing/2014/main" id="{83B2BD6A-6DEE-E98F-B029-4B3C60E116AF}"/>
                    </a:ext>
                  </a:extLst>
                </p:cNvPr>
                <p:cNvGrpSpPr/>
                <p:nvPr/>
              </p:nvGrpSpPr>
              <p:grpSpPr>
                <a:xfrm>
                  <a:off x="4921009" y="4441441"/>
                  <a:ext cx="1502559" cy="780250"/>
                  <a:chOff x="4921009" y="4441441"/>
                  <a:chExt cx="1502559" cy="780250"/>
                </a:xfrm>
                <a:solidFill>
                  <a:srgbClr val="F9F6F6"/>
                </a:solidFill>
              </p:grpSpPr>
              <p:sp>
                <p:nvSpPr>
                  <p:cNvPr id="35" name="Freihandform 34">
                    <a:extLst>
                      <a:ext uri="{FF2B5EF4-FFF2-40B4-BE49-F238E27FC236}">
                        <a16:creationId xmlns:a16="http://schemas.microsoft.com/office/drawing/2014/main" id="{BD7C2F7E-564A-E8AC-87D3-557436152B5B}"/>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6C0D33F7-D3EF-8992-074F-4723C555F248}"/>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3" name="Freihandform 22">
                  <a:extLst>
                    <a:ext uri="{FF2B5EF4-FFF2-40B4-BE49-F238E27FC236}">
                      <a16:creationId xmlns:a16="http://schemas.microsoft.com/office/drawing/2014/main" id="{D8376234-202E-9235-F72F-59BCAE09B2E6}"/>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4264AFDA-EF7E-4B9C-DAB5-03A3DE1C1EF4}"/>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D6D30674-A8BD-1DED-915B-E43B553C332A}"/>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227768F3-E598-75F8-C5D7-E90345F9769E}"/>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B57C5E05-BB95-4149-790B-AAECE5840987}"/>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8" name="Grafik 11">
                  <a:extLst>
                    <a:ext uri="{FF2B5EF4-FFF2-40B4-BE49-F238E27FC236}">
                      <a16:creationId xmlns:a16="http://schemas.microsoft.com/office/drawing/2014/main" id="{DBAF6730-F2D6-1F67-45E0-ECDB582B0029}"/>
                    </a:ext>
                  </a:extLst>
                </p:cNvPr>
                <p:cNvGrpSpPr/>
                <p:nvPr/>
              </p:nvGrpSpPr>
              <p:grpSpPr>
                <a:xfrm>
                  <a:off x="4162238" y="2883812"/>
                  <a:ext cx="3020120" cy="567213"/>
                  <a:chOff x="4162238" y="2883812"/>
                  <a:chExt cx="3020120" cy="567213"/>
                </a:xfrm>
                <a:solidFill>
                  <a:srgbClr val="FFAB69"/>
                </a:solidFill>
              </p:grpSpPr>
              <p:sp>
                <p:nvSpPr>
                  <p:cNvPr id="33" name="Freihandform 32">
                    <a:extLst>
                      <a:ext uri="{FF2B5EF4-FFF2-40B4-BE49-F238E27FC236}">
                        <a16:creationId xmlns:a16="http://schemas.microsoft.com/office/drawing/2014/main" id="{B824D483-7DA5-4841-D2DF-C8953BD37465}"/>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37B922E8-B80C-C7A3-ACBC-2D3E5D4BA59D}"/>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9" name="Freihandform 28">
                  <a:extLst>
                    <a:ext uri="{FF2B5EF4-FFF2-40B4-BE49-F238E27FC236}">
                      <a16:creationId xmlns:a16="http://schemas.microsoft.com/office/drawing/2014/main" id="{C98F1EA4-6010-E1D7-ED33-1D35379E6783}"/>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32CF541F-9C57-AF07-6E4D-CD20DE72B9DE}"/>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4B5CA909-572A-F912-130D-7B5B454BE43D}"/>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2" name="Freihandform 31">
                  <a:extLst>
                    <a:ext uri="{FF2B5EF4-FFF2-40B4-BE49-F238E27FC236}">
                      <a16:creationId xmlns:a16="http://schemas.microsoft.com/office/drawing/2014/main" id="{F9101D21-9DB9-9754-0AD3-2838B7EFA174}"/>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12" name="Grafik 11">
                <a:extLst>
                  <a:ext uri="{FF2B5EF4-FFF2-40B4-BE49-F238E27FC236}">
                    <a16:creationId xmlns:a16="http://schemas.microsoft.com/office/drawing/2014/main" id="{941CD45A-FDE0-BCFB-F9B5-C77500F40D6D}"/>
                  </a:ext>
                </a:extLst>
              </p:cNvPr>
              <p:cNvGrpSpPr/>
              <p:nvPr/>
            </p:nvGrpSpPr>
            <p:grpSpPr>
              <a:xfrm>
                <a:off x="5168107" y="2997931"/>
                <a:ext cx="1008373" cy="820045"/>
                <a:chOff x="5168107" y="2997931"/>
                <a:chExt cx="1008373" cy="820045"/>
              </a:xfrm>
              <a:solidFill>
                <a:srgbClr val="574D56"/>
              </a:solidFill>
            </p:grpSpPr>
            <p:sp>
              <p:nvSpPr>
                <p:cNvPr id="13" name="Freihandform 12">
                  <a:extLst>
                    <a:ext uri="{FF2B5EF4-FFF2-40B4-BE49-F238E27FC236}">
                      <a16:creationId xmlns:a16="http://schemas.microsoft.com/office/drawing/2014/main" id="{8EEE812E-755C-8F2A-8C9D-446909F640C2}"/>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8EED05DE-D52E-2B02-548D-BB25645EE177}"/>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791C4679-613B-6378-66E0-6E35B5CA14DE}"/>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7" name="Textfeld 36">
            <a:extLst>
              <a:ext uri="{FF2B5EF4-FFF2-40B4-BE49-F238E27FC236}">
                <a16:creationId xmlns:a16="http://schemas.microsoft.com/office/drawing/2014/main" id="{77DD59C3-4037-0C0C-BB49-401E8C6A87DF}"/>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8. und 9.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pic>
        <p:nvPicPr>
          <p:cNvPr id="43" name="Grafik 42">
            <a:extLst>
              <a:ext uri="{FF2B5EF4-FFF2-40B4-BE49-F238E27FC236}">
                <a16:creationId xmlns:a16="http://schemas.microsoft.com/office/drawing/2014/main" id="{0AD25862-FD4F-5C81-0DE0-53A8051171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00793" y="1722026"/>
            <a:ext cx="3225602" cy="4564633"/>
          </a:xfrm>
          <a:prstGeom prst="rect">
            <a:avLst/>
          </a:prstGeom>
          <a:solidFill>
            <a:schemeClr val="bg1"/>
          </a:solidFill>
        </p:spPr>
      </p:pic>
      <p:sp>
        <p:nvSpPr>
          <p:cNvPr id="44" name="Rechteck 43">
            <a:hlinkClick r:id="rId4"/>
            <a:extLst>
              <a:ext uri="{FF2B5EF4-FFF2-40B4-BE49-F238E27FC236}">
                <a16:creationId xmlns:a16="http://schemas.microsoft.com/office/drawing/2014/main" id="{0A31BB60-8BE9-2984-C437-12724082C9D4}"/>
              </a:ext>
            </a:extLst>
          </p:cNvPr>
          <p:cNvSpPr/>
          <p:nvPr userDrawn="1"/>
        </p:nvSpPr>
        <p:spPr>
          <a:xfrm>
            <a:off x="746964" y="5212948"/>
            <a:ext cx="4825530" cy="1107719"/>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3">
            <a:hlinkClick r:id="rId4"/>
            <a:extLst>
              <a:ext uri="{FF2B5EF4-FFF2-40B4-BE49-F238E27FC236}">
                <a16:creationId xmlns:a16="http://schemas.microsoft.com/office/drawing/2014/main" id="{70480545-DAA3-0A23-EB3A-788B1F69B7B5}"/>
              </a:ext>
            </a:extLst>
          </p:cNvPr>
          <p:cNvSpPr>
            <a:spLocks noChangeArrowheads="1"/>
          </p:cNvSpPr>
          <p:nvPr userDrawn="1"/>
        </p:nvSpPr>
        <p:spPr bwMode="auto">
          <a:xfrm>
            <a:off x="1031568" y="5612919"/>
            <a:ext cx="41011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de-DE" altLang="de-DE" sz="2000" dirty="0">
                <a:solidFill>
                  <a:schemeClr val="bg1">
                    <a:lumMod val="50000"/>
                  </a:schemeClr>
                </a:solidFill>
                <a:latin typeface="Arial" panose="020B0604020202020204" pitchFamily="34" charset="0"/>
                <a:cs typeface="Arial" panose="020B0604020202020204" pitchFamily="34" charset="0"/>
                <a:hlinkClick r:id="rId4"/>
              </a:rPr>
              <a:t>Elternbrief zum Modul</a:t>
            </a:r>
            <a:endParaRPr lang="de-DE" sz="2000" dirty="0">
              <a:solidFill>
                <a:schemeClr val="bg1">
                  <a:lumMod val="50000"/>
                </a:schemeClr>
              </a:solidFill>
              <a:latin typeface="Arial" panose="020B0604020202020204" pitchFamily="34" charset="0"/>
              <a:cs typeface="Arial" panose="020B0604020202020204" pitchFamily="34" charset="0"/>
            </a:endParaRPr>
          </a:p>
        </p:txBody>
      </p:sp>
      <p:grpSp>
        <p:nvGrpSpPr>
          <p:cNvPr id="46" name="Gruppieren 45">
            <a:extLst>
              <a:ext uri="{FF2B5EF4-FFF2-40B4-BE49-F238E27FC236}">
                <a16:creationId xmlns:a16="http://schemas.microsoft.com/office/drawing/2014/main" id="{D6D571A6-15D9-3FA8-A398-CCC0D43429BF}"/>
              </a:ext>
            </a:extLst>
          </p:cNvPr>
          <p:cNvGrpSpPr/>
          <p:nvPr userDrawn="1"/>
        </p:nvGrpSpPr>
        <p:grpSpPr>
          <a:xfrm>
            <a:off x="4621953" y="5376663"/>
            <a:ext cx="780287" cy="780288"/>
            <a:chOff x="3657604" y="990598"/>
            <a:chExt cx="4876790" cy="4876797"/>
          </a:xfrm>
          <a:solidFill>
            <a:schemeClr val="tx2"/>
          </a:solidFill>
        </p:grpSpPr>
        <p:sp>
          <p:nvSpPr>
            <p:cNvPr id="47" name="Freihandform 46">
              <a:extLst>
                <a:ext uri="{FF2B5EF4-FFF2-40B4-BE49-F238E27FC236}">
                  <a16:creationId xmlns:a16="http://schemas.microsoft.com/office/drawing/2014/main" id="{FA580265-9C8D-21BE-7F31-32D7840C498B}"/>
                </a:ext>
              </a:extLst>
            </p:cNvPr>
            <p:cNvSpPr/>
            <p:nvPr/>
          </p:nvSpPr>
          <p:spPr>
            <a:xfrm>
              <a:off x="5297417" y="990598"/>
              <a:ext cx="3236977" cy="3080881"/>
            </a:xfrm>
            <a:custGeom>
              <a:avLst/>
              <a:gdLst>
                <a:gd name="connsiteX0" fmla="*/ 2902207 w 3236977"/>
                <a:gd name="connsiteY0" fmla="*/ 334786 h 3080881"/>
                <a:gd name="connsiteX1" fmla="*/ 1285757 w 3236977"/>
                <a:gd name="connsiteY1" fmla="*/ 334776 h 3080881"/>
                <a:gd name="connsiteX2" fmla="*/ 330457 w 3236977"/>
                <a:gd name="connsiteY2" fmla="*/ 1290077 h 3080881"/>
                <a:gd name="connsiteX3" fmla="*/ 330457 w 3236977"/>
                <a:gd name="connsiteY3" fmla="*/ 2906527 h 3080881"/>
                <a:gd name="connsiteX4" fmla="*/ 560219 w 3236977"/>
                <a:gd name="connsiteY4" fmla="*/ 3080882 h 3080881"/>
                <a:gd name="connsiteX5" fmla="*/ 734574 w 3236977"/>
                <a:gd name="connsiteY5" fmla="*/ 2906527 h 3080881"/>
                <a:gd name="connsiteX6" fmla="*/ 806621 w 3236977"/>
                <a:gd name="connsiteY6" fmla="*/ 2561969 h 3080881"/>
                <a:gd name="connsiteX7" fmla="*/ 734574 w 3236977"/>
                <a:gd name="connsiteY7" fmla="*/ 2502409 h 3080881"/>
                <a:gd name="connsiteX8" fmla="*/ 734574 w 3236977"/>
                <a:gd name="connsiteY8" fmla="*/ 1694184 h 3080881"/>
                <a:gd name="connsiteX9" fmla="*/ 1689855 w 3236977"/>
                <a:gd name="connsiteY9" fmla="*/ 738903 h 3080881"/>
                <a:gd name="connsiteX10" fmla="*/ 2498080 w 3236977"/>
                <a:gd name="connsiteY10" fmla="*/ 738903 h 3080881"/>
                <a:gd name="connsiteX11" fmla="*/ 2498080 w 3236977"/>
                <a:gd name="connsiteY11" fmla="*/ 1547128 h 3080881"/>
                <a:gd name="connsiteX12" fmla="*/ 1866639 w 3236977"/>
                <a:gd name="connsiteY12" fmla="*/ 2178569 h 3080881"/>
                <a:gd name="connsiteX13" fmla="*/ 1938115 w 3236977"/>
                <a:gd name="connsiteY13" fmla="*/ 2913718 h 3080881"/>
                <a:gd name="connsiteX14" fmla="*/ 1946907 w 3236977"/>
                <a:gd name="connsiteY14" fmla="*/ 2906536 h 3080881"/>
                <a:gd name="connsiteX15" fmla="*/ 2902207 w 3236977"/>
                <a:gd name="connsiteY15" fmla="*/ 1951236 h 3080881"/>
                <a:gd name="connsiteX16" fmla="*/ 2902207 w 3236977"/>
                <a:gd name="connsiteY16" fmla="*/ 334786 h 308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977" h="3080881">
                  <a:moveTo>
                    <a:pt x="2902207" y="334786"/>
                  </a:moveTo>
                  <a:cubicBezTo>
                    <a:pt x="2455828" y="-111594"/>
                    <a:pt x="1732137" y="-111594"/>
                    <a:pt x="1285757" y="334776"/>
                  </a:cubicBezTo>
                  <a:lnTo>
                    <a:pt x="330457" y="1290077"/>
                  </a:lnTo>
                  <a:cubicBezTo>
                    <a:pt x="-131267" y="1751820"/>
                    <a:pt x="-88519" y="2487531"/>
                    <a:pt x="330457" y="2906527"/>
                  </a:cubicBezTo>
                  <a:cubicBezTo>
                    <a:pt x="400618" y="2976688"/>
                    <a:pt x="478247" y="3033895"/>
                    <a:pt x="560219" y="3080882"/>
                  </a:cubicBezTo>
                  <a:lnTo>
                    <a:pt x="734574" y="2906527"/>
                  </a:lnTo>
                  <a:cubicBezTo>
                    <a:pt x="848931" y="2792150"/>
                    <a:pt x="808679" y="2658448"/>
                    <a:pt x="806621" y="2561969"/>
                  </a:cubicBezTo>
                  <a:cubicBezTo>
                    <a:pt x="781523" y="2544177"/>
                    <a:pt x="757110" y="2524945"/>
                    <a:pt x="734574" y="2502409"/>
                  </a:cubicBezTo>
                  <a:cubicBezTo>
                    <a:pt x="519566" y="2287421"/>
                    <a:pt x="509899" y="1918860"/>
                    <a:pt x="734574" y="1694184"/>
                  </a:cubicBezTo>
                  <a:cubicBezTo>
                    <a:pt x="767940" y="1660818"/>
                    <a:pt x="1669606" y="759153"/>
                    <a:pt x="1689855" y="738903"/>
                  </a:cubicBezTo>
                  <a:cubicBezTo>
                    <a:pt x="1912731" y="516028"/>
                    <a:pt x="2275205" y="516028"/>
                    <a:pt x="2498080" y="738903"/>
                  </a:cubicBezTo>
                  <a:cubicBezTo>
                    <a:pt x="2720956" y="961779"/>
                    <a:pt x="2720956" y="1324253"/>
                    <a:pt x="2498080" y="1547128"/>
                  </a:cubicBezTo>
                  <a:lnTo>
                    <a:pt x="1866639" y="2178569"/>
                  </a:lnTo>
                  <a:cubicBezTo>
                    <a:pt x="1884899" y="2279601"/>
                    <a:pt x="1994484" y="2518926"/>
                    <a:pt x="1938115" y="2913718"/>
                  </a:cubicBezTo>
                  <a:cubicBezTo>
                    <a:pt x="1940868" y="2911013"/>
                    <a:pt x="1944163" y="2909270"/>
                    <a:pt x="1946907" y="2906536"/>
                  </a:cubicBezTo>
                  <a:lnTo>
                    <a:pt x="2902207" y="1951236"/>
                  </a:lnTo>
                  <a:cubicBezTo>
                    <a:pt x="3348568" y="1504856"/>
                    <a:pt x="3348568" y="781166"/>
                    <a:pt x="2902207" y="334786"/>
                  </a:cubicBezTo>
                  <a:close/>
                </a:path>
              </a:pathLst>
            </a:custGeom>
            <a:grpFill/>
            <a:ln w="9525" cap="flat">
              <a:noFill/>
              <a:prstDash val="solid"/>
              <a:miter/>
            </a:ln>
          </p:spPr>
          <p:txBody>
            <a:bodyPr rtlCol="0" anchor="ctr"/>
            <a:lstStyle/>
            <a:p>
              <a:endParaRPr lang="en-US"/>
            </a:p>
          </p:txBody>
        </p:sp>
        <p:sp>
          <p:nvSpPr>
            <p:cNvPr id="48" name="Freihandform 47">
              <a:extLst>
                <a:ext uri="{FF2B5EF4-FFF2-40B4-BE49-F238E27FC236}">
                  <a16:creationId xmlns:a16="http://schemas.microsoft.com/office/drawing/2014/main" id="{2108B791-1D10-BE15-C343-7C9F8311C952}"/>
                </a:ext>
              </a:extLst>
            </p:cNvPr>
            <p:cNvSpPr/>
            <p:nvPr/>
          </p:nvSpPr>
          <p:spPr>
            <a:xfrm>
              <a:off x="3657604" y="2712491"/>
              <a:ext cx="3311188" cy="3154904"/>
            </a:xfrm>
            <a:custGeom>
              <a:avLst/>
              <a:gdLst>
                <a:gd name="connsiteX0" fmla="*/ 2980539 w 3311188"/>
                <a:gd name="connsiteY0" fmla="*/ 174355 h 3154904"/>
                <a:gd name="connsiteX1" fmla="*/ 2750796 w 3311188"/>
                <a:gd name="connsiteY1" fmla="*/ 0 h 3154904"/>
                <a:gd name="connsiteX2" fmla="*/ 2576441 w 3311188"/>
                <a:gd name="connsiteY2" fmla="*/ 174355 h 3154904"/>
                <a:gd name="connsiteX3" fmla="*/ 2504375 w 3311188"/>
                <a:gd name="connsiteY3" fmla="*/ 518893 h 3154904"/>
                <a:gd name="connsiteX4" fmla="*/ 2576441 w 3311188"/>
                <a:gd name="connsiteY4" fmla="*/ 578453 h 3154904"/>
                <a:gd name="connsiteX5" fmla="*/ 2576441 w 3311188"/>
                <a:gd name="connsiteY5" fmla="*/ 1386678 h 3154904"/>
                <a:gd name="connsiteX6" fmla="*/ 1547112 w 3311188"/>
                <a:gd name="connsiteY6" fmla="*/ 2416007 h 3154904"/>
                <a:gd name="connsiteX7" fmla="*/ 738888 w 3311188"/>
                <a:gd name="connsiteY7" fmla="*/ 2416007 h 3154904"/>
                <a:gd name="connsiteX8" fmla="*/ 738888 w 3311188"/>
                <a:gd name="connsiteY8" fmla="*/ 1607782 h 3154904"/>
                <a:gd name="connsiteX9" fmla="*/ 1444376 w 3311188"/>
                <a:gd name="connsiteY9" fmla="*/ 902294 h 3154904"/>
                <a:gd name="connsiteX10" fmla="*/ 1372900 w 3311188"/>
                <a:gd name="connsiteY10" fmla="*/ 167145 h 3154904"/>
                <a:gd name="connsiteX11" fmla="*/ 1364090 w 3311188"/>
                <a:gd name="connsiteY11" fmla="*/ 174346 h 3154904"/>
                <a:gd name="connsiteX12" fmla="*/ 334770 w 3311188"/>
                <a:gd name="connsiteY12" fmla="*/ 1203684 h 3154904"/>
                <a:gd name="connsiteX13" fmla="*/ 334770 w 3311188"/>
                <a:gd name="connsiteY13" fmla="*/ 2820134 h 3154904"/>
                <a:gd name="connsiteX14" fmla="*/ 1951211 w 3311188"/>
                <a:gd name="connsiteY14" fmla="*/ 2820134 h 3154904"/>
                <a:gd name="connsiteX15" fmla="*/ 2980539 w 3311188"/>
                <a:gd name="connsiteY15" fmla="*/ 1790805 h 3154904"/>
                <a:gd name="connsiteX16" fmla="*/ 2980539 w 3311188"/>
                <a:gd name="connsiteY16" fmla="*/ 174355 h 315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1188" h="3154904">
                  <a:moveTo>
                    <a:pt x="2980539" y="174355"/>
                  </a:moveTo>
                  <a:cubicBezTo>
                    <a:pt x="2910388" y="104194"/>
                    <a:pt x="2832749" y="46987"/>
                    <a:pt x="2750796" y="0"/>
                  </a:cubicBezTo>
                  <a:lnTo>
                    <a:pt x="2576441" y="174355"/>
                  </a:lnTo>
                  <a:cubicBezTo>
                    <a:pt x="2462065" y="288712"/>
                    <a:pt x="2502318" y="422415"/>
                    <a:pt x="2504375" y="518893"/>
                  </a:cubicBezTo>
                  <a:cubicBezTo>
                    <a:pt x="2529492" y="536686"/>
                    <a:pt x="2553905" y="555917"/>
                    <a:pt x="2576441" y="578453"/>
                  </a:cubicBezTo>
                  <a:cubicBezTo>
                    <a:pt x="2791449" y="793461"/>
                    <a:pt x="2801117" y="1162002"/>
                    <a:pt x="2576441" y="1386678"/>
                  </a:cubicBezTo>
                  <a:cubicBezTo>
                    <a:pt x="2542999" y="1420120"/>
                    <a:pt x="1566648" y="2396471"/>
                    <a:pt x="1547112" y="2416007"/>
                  </a:cubicBezTo>
                  <a:cubicBezTo>
                    <a:pt x="1324237" y="2638882"/>
                    <a:pt x="961763" y="2638882"/>
                    <a:pt x="738888" y="2416007"/>
                  </a:cubicBezTo>
                  <a:cubicBezTo>
                    <a:pt x="516012" y="2193131"/>
                    <a:pt x="516012" y="1830658"/>
                    <a:pt x="738888" y="1607782"/>
                  </a:cubicBezTo>
                  <a:lnTo>
                    <a:pt x="1444376" y="902294"/>
                  </a:lnTo>
                  <a:cubicBezTo>
                    <a:pt x="1426116" y="801262"/>
                    <a:pt x="1316522" y="561937"/>
                    <a:pt x="1372900" y="167145"/>
                  </a:cubicBezTo>
                  <a:cubicBezTo>
                    <a:pt x="1370148" y="169850"/>
                    <a:pt x="1366833" y="171612"/>
                    <a:pt x="1364090" y="174346"/>
                  </a:cubicBezTo>
                  <a:lnTo>
                    <a:pt x="334770" y="1203684"/>
                  </a:lnTo>
                  <a:cubicBezTo>
                    <a:pt x="-111590" y="1650063"/>
                    <a:pt x="-111590" y="2373754"/>
                    <a:pt x="334770" y="2820134"/>
                  </a:cubicBezTo>
                  <a:cubicBezTo>
                    <a:pt x="781150" y="3266494"/>
                    <a:pt x="1504831" y="3266494"/>
                    <a:pt x="1951211" y="2820134"/>
                  </a:cubicBezTo>
                  <a:lnTo>
                    <a:pt x="2980539" y="1790805"/>
                  </a:lnTo>
                  <a:cubicBezTo>
                    <a:pt x="3433701" y="1337643"/>
                    <a:pt x="3408936" y="602742"/>
                    <a:pt x="2980539" y="174355"/>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1467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ösungsvorschlag &quot;Open Air in Mittstadt&quot;">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erade Verbindung 2">
            <a:extLst>
              <a:ext uri="{FF2B5EF4-FFF2-40B4-BE49-F238E27FC236}">
                <a16:creationId xmlns:a16="http://schemas.microsoft.com/office/drawing/2014/main" id="{8D84436E-C16F-5BEF-4B1E-D82B936BF49E}"/>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512E8916-80BC-D94E-9FD5-1CAC27274146}"/>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Lösungsvorschlag „Open Air in Mittstadt“</a:t>
            </a:r>
          </a:p>
        </p:txBody>
      </p:sp>
      <p:pic>
        <p:nvPicPr>
          <p:cNvPr id="5" name="Grafik 4">
            <a:extLst>
              <a:ext uri="{FF2B5EF4-FFF2-40B4-BE49-F238E27FC236}">
                <a16:creationId xmlns:a16="http://schemas.microsoft.com/office/drawing/2014/main" id="{E64BC10C-17C1-0268-D1C3-79AB6BABC29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8100" y="3428999"/>
            <a:ext cx="2124075" cy="2124075"/>
          </a:xfrm>
          <a:prstGeom prst="rect">
            <a:avLst/>
          </a:prstGeom>
        </p:spPr>
      </p:pic>
      <p:pic>
        <p:nvPicPr>
          <p:cNvPr id="6" name="Grafik 5">
            <a:extLst>
              <a:ext uri="{FF2B5EF4-FFF2-40B4-BE49-F238E27FC236}">
                <a16:creationId xmlns:a16="http://schemas.microsoft.com/office/drawing/2014/main" id="{F368A1CD-3CD6-9D80-D6D9-0C7CC706020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8348" y="4445420"/>
            <a:ext cx="1107654" cy="1107654"/>
          </a:xfrm>
          <a:prstGeom prst="rect">
            <a:avLst/>
          </a:prstGeom>
        </p:spPr>
      </p:pic>
      <p:pic>
        <p:nvPicPr>
          <p:cNvPr id="18" name="Picture 28" descr="A picture containing text, electronics, display, screenshot&#10;&#10;Description automatically generated">
            <a:extLst>
              <a:ext uri="{FF2B5EF4-FFF2-40B4-BE49-F238E27FC236}">
                <a16:creationId xmlns:a16="http://schemas.microsoft.com/office/drawing/2014/main" id="{FD3AC7BA-9973-021A-6F57-26F5D1100C9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99094" y="1808163"/>
            <a:ext cx="5284806" cy="4315036"/>
          </a:xfrm>
          <a:prstGeom prst="rect">
            <a:avLst/>
          </a:prstGeom>
        </p:spPr>
      </p:pic>
      <p:pic>
        <p:nvPicPr>
          <p:cNvPr id="19" name="Grafik 18">
            <a:extLst>
              <a:ext uri="{FF2B5EF4-FFF2-40B4-BE49-F238E27FC236}">
                <a16:creationId xmlns:a16="http://schemas.microsoft.com/office/drawing/2014/main" id="{49F3054A-7A63-EC67-773E-4924B6CA33D5}"/>
              </a:ext>
            </a:extLst>
          </p:cNvPr>
          <p:cNvPicPr>
            <a:picLocks noChangeAspect="1"/>
          </p:cNvPicPr>
          <p:nvPr userDrawn="1"/>
        </p:nvPicPr>
        <p:blipFill>
          <a:blip r:embed="rId8"/>
          <a:stretch>
            <a:fillRect/>
          </a:stretch>
        </p:blipFill>
        <p:spPr>
          <a:xfrm>
            <a:off x="5766983" y="1970867"/>
            <a:ext cx="4949029" cy="2812347"/>
          </a:xfrm>
          <a:prstGeom prst="rect">
            <a:avLst/>
          </a:prstGeom>
        </p:spPr>
      </p:pic>
      <p:sp>
        <p:nvSpPr>
          <p:cNvPr id="992" name="Rechteck 991">
            <a:extLst>
              <a:ext uri="{FF2B5EF4-FFF2-40B4-BE49-F238E27FC236}">
                <a16:creationId xmlns:a16="http://schemas.microsoft.com/office/drawing/2014/main" id="{45794805-6538-2357-7F96-B69B8E7D7E32}"/>
              </a:ext>
            </a:extLst>
          </p:cNvPr>
          <p:cNvSpPr/>
          <p:nvPr userDrawn="1"/>
        </p:nvSpPr>
        <p:spPr>
          <a:xfrm>
            <a:off x="5059093" y="3428999"/>
            <a:ext cx="1532448" cy="1532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3" name="Gruppieren 992">
            <a:extLst>
              <a:ext uri="{FF2B5EF4-FFF2-40B4-BE49-F238E27FC236}">
                <a16:creationId xmlns:a16="http://schemas.microsoft.com/office/drawing/2014/main" id="{E99E2869-0E70-7809-8D94-7E64F9062904}"/>
              </a:ext>
            </a:extLst>
          </p:cNvPr>
          <p:cNvGrpSpPr/>
          <p:nvPr userDrawn="1"/>
        </p:nvGrpSpPr>
        <p:grpSpPr>
          <a:xfrm>
            <a:off x="742950" y="368301"/>
            <a:ext cx="1080000" cy="1080000"/>
            <a:chOff x="742950" y="368301"/>
            <a:chExt cx="1080000" cy="1080000"/>
          </a:xfrm>
        </p:grpSpPr>
        <p:sp>
          <p:nvSpPr>
            <p:cNvPr id="994" name="Oval 993">
              <a:extLst>
                <a:ext uri="{FF2B5EF4-FFF2-40B4-BE49-F238E27FC236}">
                  <a16:creationId xmlns:a16="http://schemas.microsoft.com/office/drawing/2014/main" id="{A5C4AC5C-D250-90F8-022B-BE23A454EE4C}"/>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800" b="1" dirty="0">
                <a:latin typeface="Arial" panose="020B0604020202020204" pitchFamily="34" charset="0"/>
                <a:cs typeface="Arial" panose="020B0604020202020204" pitchFamily="34" charset="0"/>
              </a:endParaRPr>
            </a:p>
          </p:txBody>
        </p:sp>
        <p:grpSp>
          <p:nvGrpSpPr>
            <p:cNvPr id="995" name="Grafik 28">
              <a:extLst>
                <a:ext uri="{FF2B5EF4-FFF2-40B4-BE49-F238E27FC236}">
                  <a16:creationId xmlns:a16="http://schemas.microsoft.com/office/drawing/2014/main" id="{F9F5D17F-9815-CC14-C762-7B34041FAB32}"/>
                </a:ext>
              </a:extLst>
            </p:cNvPr>
            <p:cNvGrpSpPr>
              <a:grpSpLocks noChangeAspect="1"/>
            </p:cNvGrpSpPr>
            <p:nvPr/>
          </p:nvGrpSpPr>
          <p:grpSpPr>
            <a:xfrm>
              <a:off x="989155" y="544651"/>
              <a:ext cx="587591" cy="680050"/>
              <a:chOff x="2863708" y="6312877"/>
              <a:chExt cx="4213749" cy="4876800"/>
            </a:xfrm>
          </p:grpSpPr>
          <p:sp>
            <p:nvSpPr>
              <p:cNvPr id="996" name="Freihandform: Form 132">
                <a:extLst>
                  <a:ext uri="{FF2B5EF4-FFF2-40B4-BE49-F238E27FC236}">
                    <a16:creationId xmlns:a16="http://schemas.microsoft.com/office/drawing/2014/main" id="{1FEB99E8-A46A-4E9B-69AE-71BFAE8DFA37}"/>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a:p>
            </p:txBody>
          </p:sp>
          <p:sp>
            <p:nvSpPr>
              <p:cNvPr id="997" name="Freihandform: Form 133">
                <a:extLst>
                  <a:ext uri="{FF2B5EF4-FFF2-40B4-BE49-F238E27FC236}">
                    <a16:creationId xmlns:a16="http://schemas.microsoft.com/office/drawing/2014/main" id="{E7F4530C-5DEA-6BF7-8519-901E8D912C47}"/>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a:p>
            </p:txBody>
          </p:sp>
          <p:sp>
            <p:nvSpPr>
              <p:cNvPr id="998" name="Freihandform: Form 135">
                <a:extLst>
                  <a:ext uri="{FF2B5EF4-FFF2-40B4-BE49-F238E27FC236}">
                    <a16:creationId xmlns:a16="http://schemas.microsoft.com/office/drawing/2014/main" id="{70804F8C-B1DC-6472-1A6B-3D9AEAD3F978}"/>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a:p>
            </p:txBody>
          </p:sp>
          <p:sp>
            <p:nvSpPr>
              <p:cNvPr id="999" name="Freihandform: Form 136">
                <a:extLst>
                  <a:ext uri="{FF2B5EF4-FFF2-40B4-BE49-F238E27FC236}">
                    <a16:creationId xmlns:a16="http://schemas.microsoft.com/office/drawing/2014/main" id="{F9C6BDF6-BC1A-ECDF-8D51-8000A7FE8AC9}"/>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a:p>
            </p:txBody>
          </p:sp>
          <p:sp>
            <p:nvSpPr>
              <p:cNvPr id="1000" name="Freihandform: Form 138">
                <a:extLst>
                  <a:ext uri="{FF2B5EF4-FFF2-40B4-BE49-F238E27FC236}">
                    <a16:creationId xmlns:a16="http://schemas.microsoft.com/office/drawing/2014/main" id="{F8F4C1BC-E499-6E16-3381-C85E4B58BB7B}"/>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a:p>
            </p:txBody>
          </p:sp>
          <p:sp>
            <p:nvSpPr>
              <p:cNvPr id="1001" name="Freihandform: Form 139">
                <a:extLst>
                  <a:ext uri="{FF2B5EF4-FFF2-40B4-BE49-F238E27FC236}">
                    <a16:creationId xmlns:a16="http://schemas.microsoft.com/office/drawing/2014/main" id="{D711FA27-BEA7-7F3F-FEE2-4F75187F9054}"/>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a:p>
            </p:txBody>
          </p:sp>
          <p:grpSp>
            <p:nvGrpSpPr>
              <p:cNvPr id="1002" name="Grafik 28">
                <a:extLst>
                  <a:ext uri="{FF2B5EF4-FFF2-40B4-BE49-F238E27FC236}">
                    <a16:creationId xmlns:a16="http://schemas.microsoft.com/office/drawing/2014/main" id="{0001BD7B-4D65-151B-0DD5-80DF46F6F7B8}"/>
                  </a:ext>
                </a:extLst>
              </p:cNvPr>
              <p:cNvGrpSpPr/>
              <p:nvPr/>
            </p:nvGrpSpPr>
            <p:grpSpPr>
              <a:xfrm>
                <a:off x="3941885" y="6312877"/>
                <a:ext cx="2057400" cy="2486025"/>
                <a:chOff x="3941885" y="6312877"/>
                <a:chExt cx="2057400" cy="2486025"/>
              </a:xfrm>
            </p:grpSpPr>
            <p:sp>
              <p:nvSpPr>
                <p:cNvPr id="1012" name="Freihandform: Form 170">
                  <a:extLst>
                    <a:ext uri="{FF2B5EF4-FFF2-40B4-BE49-F238E27FC236}">
                      <a16:creationId xmlns:a16="http://schemas.microsoft.com/office/drawing/2014/main" id="{1BA4E33C-7CDB-4FCA-B53E-2A0F27B9522C}"/>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a:p>
              </p:txBody>
            </p:sp>
            <p:sp>
              <p:nvSpPr>
                <p:cNvPr id="1013" name="Freihandform: Form 171">
                  <a:extLst>
                    <a:ext uri="{FF2B5EF4-FFF2-40B4-BE49-F238E27FC236}">
                      <a16:creationId xmlns:a16="http://schemas.microsoft.com/office/drawing/2014/main" id="{945A92AA-74FB-9F7F-D07E-0D20CD1F31A7}"/>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a:p>
              </p:txBody>
            </p:sp>
            <p:sp>
              <p:nvSpPr>
                <p:cNvPr id="1014" name="Freihandform: Form 172">
                  <a:extLst>
                    <a:ext uri="{FF2B5EF4-FFF2-40B4-BE49-F238E27FC236}">
                      <a16:creationId xmlns:a16="http://schemas.microsoft.com/office/drawing/2014/main" id="{F094E790-598D-63B4-E7E0-F8BA6D3CDDF2}"/>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a:p>
              </p:txBody>
            </p:sp>
            <p:sp>
              <p:nvSpPr>
                <p:cNvPr id="1015" name="Freihandform: Form 173">
                  <a:extLst>
                    <a:ext uri="{FF2B5EF4-FFF2-40B4-BE49-F238E27FC236}">
                      <a16:creationId xmlns:a16="http://schemas.microsoft.com/office/drawing/2014/main" id="{0589979B-E86C-9152-D59A-28074AB4176D}"/>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a:p>
              </p:txBody>
            </p:sp>
            <p:sp>
              <p:nvSpPr>
                <p:cNvPr id="1016" name="Freihandform: Form 174">
                  <a:extLst>
                    <a:ext uri="{FF2B5EF4-FFF2-40B4-BE49-F238E27FC236}">
                      <a16:creationId xmlns:a16="http://schemas.microsoft.com/office/drawing/2014/main" id="{5F108FF5-6C89-1884-A5D7-4809B1BBC886}"/>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a:p>
              </p:txBody>
            </p:sp>
            <p:sp>
              <p:nvSpPr>
                <p:cNvPr id="1017" name="Freihandform: Form 177">
                  <a:extLst>
                    <a:ext uri="{FF2B5EF4-FFF2-40B4-BE49-F238E27FC236}">
                      <a16:creationId xmlns:a16="http://schemas.microsoft.com/office/drawing/2014/main" id="{3CD03CF8-5913-A100-3E84-12CB6B81BD40}"/>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a:p>
              </p:txBody>
            </p:sp>
          </p:grpSp>
          <p:grpSp>
            <p:nvGrpSpPr>
              <p:cNvPr id="1003" name="Grafik 28">
                <a:extLst>
                  <a:ext uri="{FF2B5EF4-FFF2-40B4-BE49-F238E27FC236}">
                    <a16:creationId xmlns:a16="http://schemas.microsoft.com/office/drawing/2014/main" id="{EFC33C0E-6A24-4E91-EFFF-5DD10FAAA661}"/>
                  </a:ext>
                </a:extLst>
              </p:cNvPr>
              <p:cNvGrpSpPr/>
              <p:nvPr/>
            </p:nvGrpSpPr>
            <p:grpSpPr>
              <a:xfrm>
                <a:off x="3013521" y="9414712"/>
                <a:ext cx="3914127" cy="1774964"/>
                <a:chOff x="3013521" y="9414712"/>
                <a:chExt cx="3914127" cy="1774964"/>
              </a:xfrm>
            </p:grpSpPr>
            <p:sp>
              <p:nvSpPr>
                <p:cNvPr id="1004" name="Freihandform: Form 151">
                  <a:extLst>
                    <a:ext uri="{FF2B5EF4-FFF2-40B4-BE49-F238E27FC236}">
                      <a16:creationId xmlns:a16="http://schemas.microsoft.com/office/drawing/2014/main" id="{CB267982-7B1D-78E6-BAF5-B063F20012FB}"/>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a:p>
              </p:txBody>
            </p:sp>
            <p:sp>
              <p:nvSpPr>
                <p:cNvPr id="1005" name="Freihandform: Form 162">
                  <a:extLst>
                    <a:ext uri="{FF2B5EF4-FFF2-40B4-BE49-F238E27FC236}">
                      <a16:creationId xmlns:a16="http://schemas.microsoft.com/office/drawing/2014/main" id="{5D662FAA-3658-7122-5315-37886C8FDCCD}"/>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a:p>
              </p:txBody>
            </p:sp>
            <p:sp>
              <p:nvSpPr>
                <p:cNvPr id="1006" name="Freihandform: Form 164">
                  <a:extLst>
                    <a:ext uri="{FF2B5EF4-FFF2-40B4-BE49-F238E27FC236}">
                      <a16:creationId xmlns:a16="http://schemas.microsoft.com/office/drawing/2014/main" id="{686888D7-C415-A7B6-81CA-E4B38F46FA0E}"/>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a:p>
              </p:txBody>
            </p:sp>
            <p:sp>
              <p:nvSpPr>
                <p:cNvPr id="1007" name="Freihandform: Form 165">
                  <a:extLst>
                    <a:ext uri="{FF2B5EF4-FFF2-40B4-BE49-F238E27FC236}">
                      <a16:creationId xmlns:a16="http://schemas.microsoft.com/office/drawing/2014/main" id="{C11BA483-1BBD-9107-4A51-568A3EBC8C7E}"/>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a:p>
              </p:txBody>
            </p:sp>
            <p:sp>
              <p:nvSpPr>
                <p:cNvPr id="1008" name="Freihandform: Form 166">
                  <a:extLst>
                    <a:ext uri="{FF2B5EF4-FFF2-40B4-BE49-F238E27FC236}">
                      <a16:creationId xmlns:a16="http://schemas.microsoft.com/office/drawing/2014/main" id="{832212A0-20A6-4BE6-16B6-44FCA65AC03C}"/>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a:p>
              </p:txBody>
            </p:sp>
            <p:sp>
              <p:nvSpPr>
                <p:cNvPr id="1009" name="Freihandform: Form 167">
                  <a:extLst>
                    <a:ext uri="{FF2B5EF4-FFF2-40B4-BE49-F238E27FC236}">
                      <a16:creationId xmlns:a16="http://schemas.microsoft.com/office/drawing/2014/main" id="{3B5D1B96-4A9A-5CD1-8BE6-8FF56F2476D8}"/>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a:p>
              </p:txBody>
            </p:sp>
            <p:sp>
              <p:nvSpPr>
                <p:cNvPr id="1010" name="Freihandform: Form 168">
                  <a:extLst>
                    <a:ext uri="{FF2B5EF4-FFF2-40B4-BE49-F238E27FC236}">
                      <a16:creationId xmlns:a16="http://schemas.microsoft.com/office/drawing/2014/main" id="{125621AD-D881-B839-E706-B19553E58A0B}"/>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a:p>
              </p:txBody>
            </p:sp>
            <p:sp>
              <p:nvSpPr>
                <p:cNvPr id="1011" name="Freihandform: Form 169">
                  <a:extLst>
                    <a:ext uri="{FF2B5EF4-FFF2-40B4-BE49-F238E27FC236}">
                      <a16:creationId xmlns:a16="http://schemas.microsoft.com/office/drawing/2014/main" id="{9D2E10E7-9C5F-5D58-4A49-696B90FF0016}"/>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a:p>
              </p:txBody>
            </p:sp>
          </p:grpSp>
        </p:grpSp>
      </p:grpSp>
      <p:grpSp>
        <p:nvGrpSpPr>
          <p:cNvPr id="1018" name="Grafik 825">
            <a:extLst>
              <a:ext uri="{FF2B5EF4-FFF2-40B4-BE49-F238E27FC236}">
                <a16:creationId xmlns:a16="http://schemas.microsoft.com/office/drawing/2014/main" id="{EC96A845-B699-6DAC-C315-BD19BF6B0F0C}"/>
              </a:ext>
            </a:extLst>
          </p:cNvPr>
          <p:cNvGrpSpPr/>
          <p:nvPr userDrawn="1"/>
        </p:nvGrpSpPr>
        <p:grpSpPr>
          <a:xfrm>
            <a:off x="5224205" y="3594111"/>
            <a:ext cx="1202225" cy="1202225"/>
            <a:chOff x="12982147" y="2723009"/>
            <a:chExt cx="1991954" cy="1991954"/>
          </a:xfrm>
          <a:solidFill>
            <a:schemeClr val="tx2"/>
          </a:solidFill>
        </p:grpSpPr>
        <p:sp>
          <p:nvSpPr>
            <p:cNvPr id="1019" name="Freihandform 1018">
              <a:extLst>
                <a:ext uri="{FF2B5EF4-FFF2-40B4-BE49-F238E27FC236}">
                  <a16:creationId xmlns:a16="http://schemas.microsoft.com/office/drawing/2014/main" id="{2F5F0D1C-F028-4EFF-542D-E26517943E38}"/>
                </a:ext>
              </a:extLst>
            </p:cNvPr>
            <p:cNvSpPr/>
            <p:nvPr/>
          </p:nvSpPr>
          <p:spPr>
            <a:xfrm>
              <a:off x="13336272" y="2723009"/>
              <a:ext cx="44265" cy="44265"/>
            </a:xfrm>
            <a:custGeom>
              <a:avLst/>
              <a:gdLst>
                <a:gd name="connsiteX0" fmla="*/ 192 w 44265"/>
                <a:gd name="connsiteY0" fmla="*/ 8 h 44265"/>
                <a:gd name="connsiteX1" fmla="*/ 44457 w 44265"/>
                <a:gd name="connsiteY1" fmla="*/ 8 h 44265"/>
                <a:gd name="connsiteX2" fmla="*/ 44457 w 44265"/>
                <a:gd name="connsiteY2" fmla="*/ 44273 h 44265"/>
                <a:gd name="connsiteX3" fmla="*/ 192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8"/>
                  </a:moveTo>
                  <a:lnTo>
                    <a:pt x="44457" y="8"/>
                  </a:lnTo>
                  <a:lnTo>
                    <a:pt x="44457" y="44273"/>
                  </a:lnTo>
                  <a:lnTo>
                    <a:pt x="192" y="44273"/>
                  </a:lnTo>
                  <a:close/>
                </a:path>
              </a:pathLst>
            </a:custGeom>
            <a:grpFill/>
            <a:ln w="441" cap="flat">
              <a:noFill/>
              <a:prstDash val="solid"/>
              <a:miter/>
            </a:ln>
          </p:spPr>
          <p:txBody>
            <a:bodyPr rtlCol="0" anchor="ctr"/>
            <a:lstStyle/>
            <a:p>
              <a:endParaRPr lang="de-DE"/>
            </a:p>
          </p:txBody>
        </p:sp>
        <p:sp>
          <p:nvSpPr>
            <p:cNvPr id="1020" name="Freihandform 1019">
              <a:extLst>
                <a:ext uri="{FF2B5EF4-FFF2-40B4-BE49-F238E27FC236}">
                  <a16:creationId xmlns:a16="http://schemas.microsoft.com/office/drawing/2014/main" id="{74AEC0E9-79F1-B2FD-7A4B-1F6E501F8EEF}"/>
                </a:ext>
              </a:extLst>
            </p:cNvPr>
            <p:cNvSpPr/>
            <p:nvPr/>
          </p:nvSpPr>
          <p:spPr>
            <a:xfrm>
              <a:off x="13557600" y="2723009"/>
              <a:ext cx="44265" cy="44265"/>
            </a:xfrm>
            <a:custGeom>
              <a:avLst/>
              <a:gdLst>
                <a:gd name="connsiteX0" fmla="*/ 307 w 44265"/>
                <a:gd name="connsiteY0" fmla="*/ 8 h 44265"/>
                <a:gd name="connsiteX1" fmla="*/ 44572 w 44265"/>
                <a:gd name="connsiteY1" fmla="*/ 8 h 44265"/>
                <a:gd name="connsiteX2" fmla="*/ 44572 w 44265"/>
                <a:gd name="connsiteY2" fmla="*/ 44273 h 44265"/>
                <a:gd name="connsiteX3" fmla="*/ 307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8"/>
                  </a:moveTo>
                  <a:lnTo>
                    <a:pt x="44572" y="8"/>
                  </a:lnTo>
                  <a:lnTo>
                    <a:pt x="44572" y="44273"/>
                  </a:lnTo>
                  <a:lnTo>
                    <a:pt x="307" y="44273"/>
                  </a:lnTo>
                  <a:close/>
                </a:path>
              </a:pathLst>
            </a:custGeom>
            <a:grpFill/>
            <a:ln w="441" cap="flat">
              <a:noFill/>
              <a:prstDash val="solid"/>
              <a:miter/>
            </a:ln>
          </p:spPr>
          <p:txBody>
            <a:bodyPr rtlCol="0" anchor="ctr"/>
            <a:lstStyle/>
            <a:p>
              <a:endParaRPr lang="de-DE"/>
            </a:p>
          </p:txBody>
        </p:sp>
        <p:sp>
          <p:nvSpPr>
            <p:cNvPr id="1021" name="Freihandform 1020">
              <a:extLst>
                <a:ext uri="{FF2B5EF4-FFF2-40B4-BE49-F238E27FC236}">
                  <a16:creationId xmlns:a16="http://schemas.microsoft.com/office/drawing/2014/main" id="{3233C6AB-2312-72E1-4299-981C67C2101C}"/>
                </a:ext>
              </a:extLst>
            </p:cNvPr>
            <p:cNvSpPr/>
            <p:nvPr/>
          </p:nvSpPr>
          <p:spPr>
            <a:xfrm>
              <a:off x="13601866" y="2723009"/>
              <a:ext cx="44265" cy="44265"/>
            </a:xfrm>
            <a:custGeom>
              <a:avLst/>
              <a:gdLst>
                <a:gd name="connsiteX0" fmla="*/ 330 w 44265"/>
                <a:gd name="connsiteY0" fmla="*/ 8 h 44265"/>
                <a:gd name="connsiteX1" fmla="*/ 44595 w 44265"/>
                <a:gd name="connsiteY1" fmla="*/ 8 h 44265"/>
                <a:gd name="connsiteX2" fmla="*/ 44595 w 44265"/>
                <a:gd name="connsiteY2" fmla="*/ 44273 h 44265"/>
                <a:gd name="connsiteX3" fmla="*/ 330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8"/>
                  </a:moveTo>
                  <a:lnTo>
                    <a:pt x="44595" y="8"/>
                  </a:lnTo>
                  <a:lnTo>
                    <a:pt x="44595" y="44273"/>
                  </a:lnTo>
                  <a:lnTo>
                    <a:pt x="330" y="44273"/>
                  </a:lnTo>
                  <a:close/>
                </a:path>
              </a:pathLst>
            </a:custGeom>
            <a:grpFill/>
            <a:ln w="441" cap="flat">
              <a:noFill/>
              <a:prstDash val="solid"/>
              <a:miter/>
            </a:ln>
          </p:spPr>
          <p:txBody>
            <a:bodyPr rtlCol="0" anchor="ctr"/>
            <a:lstStyle/>
            <a:p>
              <a:endParaRPr lang="de-DE"/>
            </a:p>
          </p:txBody>
        </p:sp>
        <p:sp>
          <p:nvSpPr>
            <p:cNvPr id="1022" name="Freihandform 1021">
              <a:extLst>
                <a:ext uri="{FF2B5EF4-FFF2-40B4-BE49-F238E27FC236}">
                  <a16:creationId xmlns:a16="http://schemas.microsoft.com/office/drawing/2014/main" id="{58219B65-D2F0-4971-2B50-B036A7EC30D5}"/>
                </a:ext>
              </a:extLst>
            </p:cNvPr>
            <p:cNvSpPr/>
            <p:nvPr/>
          </p:nvSpPr>
          <p:spPr>
            <a:xfrm>
              <a:off x="13646132" y="2723009"/>
              <a:ext cx="44265" cy="44265"/>
            </a:xfrm>
            <a:custGeom>
              <a:avLst/>
              <a:gdLst>
                <a:gd name="connsiteX0" fmla="*/ 353 w 44265"/>
                <a:gd name="connsiteY0" fmla="*/ 8 h 44265"/>
                <a:gd name="connsiteX1" fmla="*/ 44618 w 44265"/>
                <a:gd name="connsiteY1" fmla="*/ 8 h 44265"/>
                <a:gd name="connsiteX2" fmla="*/ 44618 w 44265"/>
                <a:gd name="connsiteY2" fmla="*/ 44273 h 44265"/>
                <a:gd name="connsiteX3" fmla="*/ 353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8"/>
                  </a:moveTo>
                  <a:lnTo>
                    <a:pt x="44618" y="8"/>
                  </a:lnTo>
                  <a:lnTo>
                    <a:pt x="44618" y="44273"/>
                  </a:lnTo>
                  <a:lnTo>
                    <a:pt x="353" y="44273"/>
                  </a:lnTo>
                  <a:close/>
                </a:path>
              </a:pathLst>
            </a:custGeom>
            <a:grpFill/>
            <a:ln w="441" cap="flat">
              <a:noFill/>
              <a:prstDash val="solid"/>
              <a:miter/>
            </a:ln>
          </p:spPr>
          <p:txBody>
            <a:bodyPr rtlCol="0" anchor="ctr"/>
            <a:lstStyle/>
            <a:p>
              <a:endParaRPr lang="de-DE"/>
            </a:p>
          </p:txBody>
        </p:sp>
        <p:sp>
          <p:nvSpPr>
            <p:cNvPr id="1023" name="Freihandform 1022">
              <a:extLst>
                <a:ext uri="{FF2B5EF4-FFF2-40B4-BE49-F238E27FC236}">
                  <a16:creationId xmlns:a16="http://schemas.microsoft.com/office/drawing/2014/main" id="{9F028806-E4E4-9DC1-61BA-B1B4CF57B2B9}"/>
                </a:ext>
              </a:extLst>
            </p:cNvPr>
            <p:cNvSpPr/>
            <p:nvPr/>
          </p:nvSpPr>
          <p:spPr>
            <a:xfrm>
              <a:off x="13690397" y="2723009"/>
              <a:ext cx="44265" cy="44265"/>
            </a:xfrm>
            <a:custGeom>
              <a:avLst/>
              <a:gdLst>
                <a:gd name="connsiteX0" fmla="*/ 376 w 44265"/>
                <a:gd name="connsiteY0" fmla="*/ 8 h 44265"/>
                <a:gd name="connsiteX1" fmla="*/ 44641 w 44265"/>
                <a:gd name="connsiteY1" fmla="*/ 8 h 44265"/>
                <a:gd name="connsiteX2" fmla="*/ 44641 w 44265"/>
                <a:gd name="connsiteY2" fmla="*/ 44273 h 44265"/>
                <a:gd name="connsiteX3" fmla="*/ 376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8"/>
                  </a:moveTo>
                  <a:lnTo>
                    <a:pt x="44641" y="8"/>
                  </a:lnTo>
                  <a:lnTo>
                    <a:pt x="44641" y="44273"/>
                  </a:lnTo>
                  <a:lnTo>
                    <a:pt x="376" y="44273"/>
                  </a:lnTo>
                  <a:close/>
                </a:path>
              </a:pathLst>
            </a:custGeom>
            <a:grpFill/>
            <a:ln w="441" cap="flat">
              <a:noFill/>
              <a:prstDash val="solid"/>
              <a:miter/>
            </a:ln>
          </p:spPr>
          <p:txBody>
            <a:bodyPr rtlCol="0" anchor="ctr"/>
            <a:lstStyle/>
            <a:p>
              <a:endParaRPr lang="de-DE"/>
            </a:p>
          </p:txBody>
        </p:sp>
        <p:sp>
          <p:nvSpPr>
            <p:cNvPr id="1024" name="Freihandform 1023">
              <a:extLst>
                <a:ext uri="{FF2B5EF4-FFF2-40B4-BE49-F238E27FC236}">
                  <a16:creationId xmlns:a16="http://schemas.microsoft.com/office/drawing/2014/main" id="{C0F81E13-59A9-B861-A160-7D1AC9054CA9}"/>
                </a:ext>
              </a:extLst>
            </p:cNvPr>
            <p:cNvSpPr/>
            <p:nvPr/>
          </p:nvSpPr>
          <p:spPr>
            <a:xfrm>
              <a:off x="13734663" y="2723009"/>
              <a:ext cx="44265" cy="44265"/>
            </a:xfrm>
            <a:custGeom>
              <a:avLst/>
              <a:gdLst>
                <a:gd name="connsiteX0" fmla="*/ 399 w 44265"/>
                <a:gd name="connsiteY0" fmla="*/ 8 h 44265"/>
                <a:gd name="connsiteX1" fmla="*/ 44664 w 44265"/>
                <a:gd name="connsiteY1" fmla="*/ 8 h 44265"/>
                <a:gd name="connsiteX2" fmla="*/ 44664 w 44265"/>
                <a:gd name="connsiteY2" fmla="*/ 44273 h 44265"/>
                <a:gd name="connsiteX3" fmla="*/ 399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8"/>
                  </a:moveTo>
                  <a:lnTo>
                    <a:pt x="44664" y="8"/>
                  </a:lnTo>
                  <a:lnTo>
                    <a:pt x="44664" y="44273"/>
                  </a:lnTo>
                  <a:lnTo>
                    <a:pt x="399" y="44273"/>
                  </a:lnTo>
                  <a:close/>
                </a:path>
              </a:pathLst>
            </a:custGeom>
            <a:grpFill/>
            <a:ln w="441" cap="flat">
              <a:noFill/>
              <a:prstDash val="solid"/>
              <a:miter/>
            </a:ln>
          </p:spPr>
          <p:txBody>
            <a:bodyPr rtlCol="0" anchor="ctr"/>
            <a:lstStyle/>
            <a:p>
              <a:endParaRPr lang="de-DE"/>
            </a:p>
          </p:txBody>
        </p:sp>
        <p:sp>
          <p:nvSpPr>
            <p:cNvPr id="1025" name="Freihandform 1024">
              <a:extLst>
                <a:ext uri="{FF2B5EF4-FFF2-40B4-BE49-F238E27FC236}">
                  <a16:creationId xmlns:a16="http://schemas.microsoft.com/office/drawing/2014/main" id="{115BA3F5-4E27-E982-6022-94AE1949C2DA}"/>
                </a:ext>
              </a:extLst>
            </p:cNvPr>
            <p:cNvSpPr/>
            <p:nvPr/>
          </p:nvSpPr>
          <p:spPr>
            <a:xfrm>
              <a:off x="13778929" y="2723009"/>
              <a:ext cx="44265" cy="44265"/>
            </a:xfrm>
            <a:custGeom>
              <a:avLst/>
              <a:gdLst>
                <a:gd name="connsiteX0" fmla="*/ 422 w 44265"/>
                <a:gd name="connsiteY0" fmla="*/ 8 h 44265"/>
                <a:gd name="connsiteX1" fmla="*/ 44687 w 44265"/>
                <a:gd name="connsiteY1" fmla="*/ 8 h 44265"/>
                <a:gd name="connsiteX2" fmla="*/ 44687 w 44265"/>
                <a:gd name="connsiteY2" fmla="*/ 44273 h 44265"/>
                <a:gd name="connsiteX3" fmla="*/ 422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8"/>
                  </a:moveTo>
                  <a:lnTo>
                    <a:pt x="44687" y="8"/>
                  </a:lnTo>
                  <a:lnTo>
                    <a:pt x="44687" y="44273"/>
                  </a:lnTo>
                  <a:lnTo>
                    <a:pt x="422" y="44273"/>
                  </a:lnTo>
                  <a:close/>
                </a:path>
              </a:pathLst>
            </a:custGeom>
            <a:grpFill/>
            <a:ln w="441" cap="flat">
              <a:noFill/>
              <a:prstDash val="solid"/>
              <a:miter/>
            </a:ln>
          </p:spPr>
          <p:txBody>
            <a:bodyPr rtlCol="0" anchor="ctr"/>
            <a:lstStyle/>
            <a:p>
              <a:endParaRPr lang="de-DE"/>
            </a:p>
          </p:txBody>
        </p:sp>
        <p:sp>
          <p:nvSpPr>
            <p:cNvPr id="1026" name="Freihandform 1025">
              <a:extLst>
                <a:ext uri="{FF2B5EF4-FFF2-40B4-BE49-F238E27FC236}">
                  <a16:creationId xmlns:a16="http://schemas.microsoft.com/office/drawing/2014/main" id="{9407AC73-F6A1-FD3C-950C-BAE6E10AAFFA}"/>
                </a:ext>
              </a:extLst>
            </p:cNvPr>
            <p:cNvSpPr/>
            <p:nvPr/>
          </p:nvSpPr>
          <p:spPr>
            <a:xfrm>
              <a:off x="13867460" y="2723009"/>
              <a:ext cx="44265" cy="44265"/>
            </a:xfrm>
            <a:custGeom>
              <a:avLst/>
              <a:gdLst>
                <a:gd name="connsiteX0" fmla="*/ 468 w 44265"/>
                <a:gd name="connsiteY0" fmla="*/ 8 h 44265"/>
                <a:gd name="connsiteX1" fmla="*/ 44733 w 44265"/>
                <a:gd name="connsiteY1" fmla="*/ 8 h 44265"/>
                <a:gd name="connsiteX2" fmla="*/ 44733 w 44265"/>
                <a:gd name="connsiteY2" fmla="*/ 44273 h 44265"/>
                <a:gd name="connsiteX3" fmla="*/ 468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8"/>
                  </a:moveTo>
                  <a:lnTo>
                    <a:pt x="44733" y="8"/>
                  </a:lnTo>
                  <a:lnTo>
                    <a:pt x="44733" y="44273"/>
                  </a:lnTo>
                  <a:lnTo>
                    <a:pt x="468" y="44273"/>
                  </a:lnTo>
                  <a:close/>
                </a:path>
              </a:pathLst>
            </a:custGeom>
            <a:grpFill/>
            <a:ln w="441" cap="flat">
              <a:noFill/>
              <a:prstDash val="solid"/>
              <a:miter/>
            </a:ln>
          </p:spPr>
          <p:txBody>
            <a:bodyPr rtlCol="0" anchor="ctr"/>
            <a:lstStyle/>
            <a:p>
              <a:endParaRPr lang="de-DE"/>
            </a:p>
          </p:txBody>
        </p:sp>
        <p:sp>
          <p:nvSpPr>
            <p:cNvPr id="1027" name="Freihandform 1026">
              <a:extLst>
                <a:ext uri="{FF2B5EF4-FFF2-40B4-BE49-F238E27FC236}">
                  <a16:creationId xmlns:a16="http://schemas.microsoft.com/office/drawing/2014/main" id="{16D51567-72F6-5D79-3BAC-02F19362D13A}"/>
                </a:ext>
              </a:extLst>
            </p:cNvPr>
            <p:cNvSpPr/>
            <p:nvPr/>
          </p:nvSpPr>
          <p:spPr>
            <a:xfrm>
              <a:off x="13911726" y="2723009"/>
              <a:ext cx="44265" cy="44265"/>
            </a:xfrm>
            <a:custGeom>
              <a:avLst/>
              <a:gdLst>
                <a:gd name="connsiteX0" fmla="*/ 491 w 44265"/>
                <a:gd name="connsiteY0" fmla="*/ 8 h 44265"/>
                <a:gd name="connsiteX1" fmla="*/ 44756 w 44265"/>
                <a:gd name="connsiteY1" fmla="*/ 8 h 44265"/>
                <a:gd name="connsiteX2" fmla="*/ 44756 w 44265"/>
                <a:gd name="connsiteY2" fmla="*/ 44273 h 44265"/>
                <a:gd name="connsiteX3" fmla="*/ 491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8"/>
                  </a:moveTo>
                  <a:lnTo>
                    <a:pt x="44756" y="8"/>
                  </a:lnTo>
                  <a:lnTo>
                    <a:pt x="44756" y="44273"/>
                  </a:lnTo>
                  <a:lnTo>
                    <a:pt x="491" y="44273"/>
                  </a:lnTo>
                  <a:close/>
                </a:path>
              </a:pathLst>
            </a:custGeom>
            <a:grpFill/>
            <a:ln w="441" cap="flat">
              <a:noFill/>
              <a:prstDash val="solid"/>
              <a:miter/>
            </a:ln>
          </p:spPr>
          <p:txBody>
            <a:bodyPr rtlCol="0" anchor="ctr"/>
            <a:lstStyle/>
            <a:p>
              <a:endParaRPr lang="de-DE"/>
            </a:p>
          </p:txBody>
        </p:sp>
        <p:sp>
          <p:nvSpPr>
            <p:cNvPr id="1028" name="Freihandform 1027">
              <a:extLst>
                <a:ext uri="{FF2B5EF4-FFF2-40B4-BE49-F238E27FC236}">
                  <a16:creationId xmlns:a16="http://schemas.microsoft.com/office/drawing/2014/main" id="{C26BDBC6-B213-0402-80C0-57C9A4AE0D0B}"/>
                </a:ext>
              </a:extLst>
            </p:cNvPr>
            <p:cNvSpPr/>
            <p:nvPr/>
          </p:nvSpPr>
          <p:spPr>
            <a:xfrm>
              <a:off x="13955991" y="2723009"/>
              <a:ext cx="44265" cy="44265"/>
            </a:xfrm>
            <a:custGeom>
              <a:avLst/>
              <a:gdLst>
                <a:gd name="connsiteX0" fmla="*/ 514 w 44265"/>
                <a:gd name="connsiteY0" fmla="*/ 8 h 44265"/>
                <a:gd name="connsiteX1" fmla="*/ 44779 w 44265"/>
                <a:gd name="connsiteY1" fmla="*/ 8 h 44265"/>
                <a:gd name="connsiteX2" fmla="*/ 44779 w 44265"/>
                <a:gd name="connsiteY2" fmla="*/ 44273 h 44265"/>
                <a:gd name="connsiteX3" fmla="*/ 514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8"/>
                  </a:moveTo>
                  <a:lnTo>
                    <a:pt x="44779" y="8"/>
                  </a:lnTo>
                  <a:lnTo>
                    <a:pt x="44779" y="44273"/>
                  </a:lnTo>
                  <a:lnTo>
                    <a:pt x="514" y="44273"/>
                  </a:lnTo>
                  <a:close/>
                </a:path>
              </a:pathLst>
            </a:custGeom>
            <a:grpFill/>
            <a:ln w="441" cap="flat">
              <a:noFill/>
              <a:prstDash val="solid"/>
              <a:miter/>
            </a:ln>
          </p:spPr>
          <p:txBody>
            <a:bodyPr rtlCol="0" anchor="ctr"/>
            <a:lstStyle/>
            <a:p>
              <a:endParaRPr lang="de-DE"/>
            </a:p>
          </p:txBody>
        </p:sp>
        <p:sp>
          <p:nvSpPr>
            <p:cNvPr id="1029" name="Freihandform 1028">
              <a:extLst>
                <a:ext uri="{FF2B5EF4-FFF2-40B4-BE49-F238E27FC236}">
                  <a16:creationId xmlns:a16="http://schemas.microsoft.com/office/drawing/2014/main" id="{653C2471-BB73-CA66-6862-6B576A88273A}"/>
                </a:ext>
              </a:extLst>
            </p:cNvPr>
            <p:cNvSpPr/>
            <p:nvPr/>
          </p:nvSpPr>
          <p:spPr>
            <a:xfrm>
              <a:off x="14000257" y="2723009"/>
              <a:ext cx="44265" cy="44265"/>
            </a:xfrm>
            <a:custGeom>
              <a:avLst/>
              <a:gdLst>
                <a:gd name="connsiteX0" fmla="*/ 537 w 44265"/>
                <a:gd name="connsiteY0" fmla="*/ 8 h 44265"/>
                <a:gd name="connsiteX1" fmla="*/ 44802 w 44265"/>
                <a:gd name="connsiteY1" fmla="*/ 8 h 44265"/>
                <a:gd name="connsiteX2" fmla="*/ 44802 w 44265"/>
                <a:gd name="connsiteY2" fmla="*/ 44273 h 44265"/>
                <a:gd name="connsiteX3" fmla="*/ 537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8"/>
                  </a:moveTo>
                  <a:lnTo>
                    <a:pt x="44802" y="8"/>
                  </a:lnTo>
                  <a:lnTo>
                    <a:pt x="44802" y="44273"/>
                  </a:lnTo>
                  <a:lnTo>
                    <a:pt x="537" y="44273"/>
                  </a:lnTo>
                  <a:close/>
                </a:path>
              </a:pathLst>
            </a:custGeom>
            <a:grpFill/>
            <a:ln w="441" cap="flat">
              <a:noFill/>
              <a:prstDash val="solid"/>
              <a:miter/>
            </a:ln>
          </p:spPr>
          <p:txBody>
            <a:bodyPr rtlCol="0" anchor="ctr"/>
            <a:lstStyle/>
            <a:p>
              <a:endParaRPr lang="de-DE"/>
            </a:p>
          </p:txBody>
        </p:sp>
        <p:sp>
          <p:nvSpPr>
            <p:cNvPr id="1030" name="Freihandform 1029">
              <a:extLst>
                <a:ext uri="{FF2B5EF4-FFF2-40B4-BE49-F238E27FC236}">
                  <a16:creationId xmlns:a16="http://schemas.microsoft.com/office/drawing/2014/main" id="{16AF5AB8-80C6-C34C-F811-88B53754DBEB}"/>
                </a:ext>
              </a:extLst>
            </p:cNvPr>
            <p:cNvSpPr/>
            <p:nvPr/>
          </p:nvSpPr>
          <p:spPr>
            <a:xfrm>
              <a:off x="14133054" y="2723009"/>
              <a:ext cx="44265" cy="44265"/>
            </a:xfrm>
            <a:custGeom>
              <a:avLst/>
              <a:gdLst>
                <a:gd name="connsiteX0" fmla="*/ 606 w 44265"/>
                <a:gd name="connsiteY0" fmla="*/ 8 h 44265"/>
                <a:gd name="connsiteX1" fmla="*/ 44871 w 44265"/>
                <a:gd name="connsiteY1" fmla="*/ 8 h 44265"/>
                <a:gd name="connsiteX2" fmla="*/ 44871 w 44265"/>
                <a:gd name="connsiteY2" fmla="*/ 44273 h 44265"/>
                <a:gd name="connsiteX3" fmla="*/ 606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8"/>
                  </a:moveTo>
                  <a:lnTo>
                    <a:pt x="44871" y="8"/>
                  </a:lnTo>
                  <a:lnTo>
                    <a:pt x="44871" y="44273"/>
                  </a:lnTo>
                  <a:lnTo>
                    <a:pt x="606" y="44273"/>
                  </a:lnTo>
                  <a:close/>
                </a:path>
              </a:pathLst>
            </a:custGeom>
            <a:grpFill/>
            <a:ln w="441" cap="flat">
              <a:noFill/>
              <a:prstDash val="solid"/>
              <a:miter/>
            </a:ln>
          </p:spPr>
          <p:txBody>
            <a:bodyPr rtlCol="0" anchor="ctr"/>
            <a:lstStyle/>
            <a:p>
              <a:endParaRPr lang="de-DE"/>
            </a:p>
          </p:txBody>
        </p:sp>
        <p:sp>
          <p:nvSpPr>
            <p:cNvPr id="1031" name="Freihandform 1030">
              <a:extLst>
                <a:ext uri="{FF2B5EF4-FFF2-40B4-BE49-F238E27FC236}">
                  <a16:creationId xmlns:a16="http://schemas.microsoft.com/office/drawing/2014/main" id="{8BD86E82-1340-6E91-A5A5-56963D4044CF}"/>
                </a:ext>
              </a:extLst>
            </p:cNvPr>
            <p:cNvSpPr/>
            <p:nvPr/>
          </p:nvSpPr>
          <p:spPr>
            <a:xfrm>
              <a:off x="14265851" y="2723009"/>
              <a:ext cx="44265" cy="44265"/>
            </a:xfrm>
            <a:custGeom>
              <a:avLst/>
              <a:gdLst>
                <a:gd name="connsiteX0" fmla="*/ 675 w 44265"/>
                <a:gd name="connsiteY0" fmla="*/ 8 h 44265"/>
                <a:gd name="connsiteX1" fmla="*/ 44940 w 44265"/>
                <a:gd name="connsiteY1" fmla="*/ 8 h 44265"/>
                <a:gd name="connsiteX2" fmla="*/ 44940 w 44265"/>
                <a:gd name="connsiteY2" fmla="*/ 44273 h 44265"/>
                <a:gd name="connsiteX3" fmla="*/ 675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8"/>
                  </a:moveTo>
                  <a:lnTo>
                    <a:pt x="44940" y="8"/>
                  </a:lnTo>
                  <a:lnTo>
                    <a:pt x="44940" y="44273"/>
                  </a:lnTo>
                  <a:lnTo>
                    <a:pt x="675" y="44273"/>
                  </a:lnTo>
                  <a:close/>
                </a:path>
              </a:pathLst>
            </a:custGeom>
            <a:grpFill/>
            <a:ln w="441" cap="flat">
              <a:noFill/>
              <a:prstDash val="solid"/>
              <a:miter/>
            </a:ln>
          </p:spPr>
          <p:txBody>
            <a:bodyPr rtlCol="0" anchor="ctr"/>
            <a:lstStyle/>
            <a:p>
              <a:endParaRPr lang="de-DE"/>
            </a:p>
          </p:txBody>
        </p:sp>
        <p:sp>
          <p:nvSpPr>
            <p:cNvPr id="1032" name="Freihandform 1031">
              <a:extLst>
                <a:ext uri="{FF2B5EF4-FFF2-40B4-BE49-F238E27FC236}">
                  <a16:creationId xmlns:a16="http://schemas.microsoft.com/office/drawing/2014/main" id="{C86DBB29-ED63-B1DF-352F-991A682C416C}"/>
                </a:ext>
              </a:extLst>
            </p:cNvPr>
            <p:cNvSpPr/>
            <p:nvPr/>
          </p:nvSpPr>
          <p:spPr>
            <a:xfrm>
              <a:off x="14310116" y="2723009"/>
              <a:ext cx="44265" cy="44265"/>
            </a:xfrm>
            <a:custGeom>
              <a:avLst/>
              <a:gdLst>
                <a:gd name="connsiteX0" fmla="*/ 698 w 44265"/>
                <a:gd name="connsiteY0" fmla="*/ 8 h 44265"/>
                <a:gd name="connsiteX1" fmla="*/ 44963 w 44265"/>
                <a:gd name="connsiteY1" fmla="*/ 8 h 44265"/>
                <a:gd name="connsiteX2" fmla="*/ 44963 w 44265"/>
                <a:gd name="connsiteY2" fmla="*/ 44273 h 44265"/>
                <a:gd name="connsiteX3" fmla="*/ 698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8"/>
                  </a:moveTo>
                  <a:lnTo>
                    <a:pt x="44963" y="8"/>
                  </a:lnTo>
                  <a:lnTo>
                    <a:pt x="44963" y="44273"/>
                  </a:lnTo>
                  <a:lnTo>
                    <a:pt x="698" y="44273"/>
                  </a:lnTo>
                  <a:close/>
                </a:path>
              </a:pathLst>
            </a:custGeom>
            <a:grpFill/>
            <a:ln w="441" cap="flat">
              <a:noFill/>
              <a:prstDash val="solid"/>
              <a:miter/>
            </a:ln>
          </p:spPr>
          <p:txBody>
            <a:bodyPr rtlCol="0" anchor="ctr"/>
            <a:lstStyle/>
            <a:p>
              <a:endParaRPr lang="de-DE"/>
            </a:p>
          </p:txBody>
        </p:sp>
        <p:sp>
          <p:nvSpPr>
            <p:cNvPr id="1033" name="Freihandform 1032">
              <a:extLst>
                <a:ext uri="{FF2B5EF4-FFF2-40B4-BE49-F238E27FC236}">
                  <a16:creationId xmlns:a16="http://schemas.microsoft.com/office/drawing/2014/main" id="{F3249A49-6C42-5853-8397-6758F1B3C451}"/>
                </a:ext>
              </a:extLst>
            </p:cNvPr>
            <p:cNvSpPr/>
            <p:nvPr/>
          </p:nvSpPr>
          <p:spPr>
            <a:xfrm>
              <a:off x="14398648" y="2723009"/>
              <a:ext cx="44265" cy="44265"/>
            </a:xfrm>
            <a:custGeom>
              <a:avLst/>
              <a:gdLst>
                <a:gd name="connsiteX0" fmla="*/ 744 w 44265"/>
                <a:gd name="connsiteY0" fmla="*/ 8 h 44265"/>
                <a:gd name="connsiteX1" fmla="*/ 45009 w 44265"/>
                <a:gd name="connsiteY1" fmla="*/ 8 h 44265"/>
                <a:gd name="connsiteX2" fmla="*/ 45009 w 44265"/>
                <a:gd name="connsiteY2" fmla="*/ 44273 h 44265"/>
                <a:gd name="connsiteX3" fmla="*/ 744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8"/>
                  </a:moveTo>
                  <a:lnTo>
                    <a:pt x="45009" y="8"/>
                  </a:lnTo>
                  <a:lnTo>
                    <a:pt x="45009" y="44273"/>
                  </a:lnTo>
                  <a:lnTo>
                    <a:pt x="744" y="44273"/>
                  </a:lnTo>
                  <a:close/>
                </a:path>
              </a:pathLst>
            </a:custGeom>
            <a:grpFill/>
            <a:ln w="441" cap="flat">
              <a:noFill/>
              <a:prstDash val="solid"/>
              <a:miter/>
            </a:ln>
          </p:spPr>
          <p:txBody>
            <a:bodyPr rtlCol="0" anchor="ctr"/>
            <a:lstStyle/>
            <a:p>
              <a:endParaRPr lang="de-DE"/>
            </a:p>
          </p:txBody>
        </p:sp>
        <p:sp>
          <p:nvSpPr>
            <p:cNvPr id="1034" name="Freihandform 1033">
              <a:extLst>
                <a:ext uri="{FF2B5EF4-FFF2-40B4-BE49-F238E27FC236}">
                  <a16:creationId xmlns:a16="http://schemas.microsoft.com/office/drawing/2014/main" id="{CDEF73AE-FACF-767C-2F9C-6399E5F095AE}"/>
                </a:ext>
              </a:extLst>
            </p:cNvPr>
            <p:cNvSpPr/>
            <p:nvPr/>
          </p:nvSpPr>
          <p:spPr>
            <a:xfrm>
              <a:off x="14575710" y="2723009"/>
              <a:ext cx="44265" cy="44265"/>
            </a:xfrm>
            <a:custGeom>
              <a:avLst/>
              <a:gdLst>
                <a:gd name="connsiteX0" fmla="*/ 836 w 44265"/>
                <a:gd name="connsiteY0" fmla="*/ 8 h 44265"/>
                <a:gd name="connsiteX1" fmla="*/ 45101 w 44265"/>
                <a:gd name="connsiteY1" fmla="*/ 8 h 44265"/>
                <a:gd name="connsiteX2" fmla="*/ 45101 w 44265"/>
                <a:gd name="connsiteY2" fmla="*/ 44273 h 44265"/>
                <a:gd name="connsiteX3" fmla="*/ 836 w 44265"/>
                <a:gd name="connsiteY3" fmla="*/ 44273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8"/>
                  </a:moveTo>
                  <a:lnTo>
                    <a:pt x="45101" y="8"/>
                  </a:lnTo>
                  <a:lnTo>
                    <a:pt x="45101" y="44273"/>
                  </a:lnTo>
                  <a:lnTo>
                    <a:pt x="836" y="44273"/>
                  </a:lnTo>
                  <a:close/>
                </a:path>
              </a:pathLst>
            </a:custGeom>
            <a:grpFill/>
            <a:ln w="441" cap="flat">
              <a:noFill/>
              <a:prstDash val="solid"/>
              <a:miter/>
            </a:ln>
          </p:spPr>
          <p:txBody>
            <a:bodyPr rtlCol="0" anchor="ctr"/>
            <a:lstStyle/>
            <a:p>
              <a:endParaRPr lang="de-DE"/>
            </a:p>
          </p:txBody>
        </p:sp>
        <p:sp>
          <p:nvSpPr>
            <p:cNvPr id="1035" name="Freihandform 1034">
              <a:extLst>
                <a:ext uri="{FF2B5EF4-FFF2-40B4-BE49-F238E27FC236}">
                  <a16:creationId xmlns:a16="http://schemas.microsoft.com/office/drawing/2014/main" id="{D04818D4-3C4E-B88B-C1F9-190B0AC0D4BA}"/>
                </a:ext>
              </a:extLst>
            </p:cNvPr>
            <p:cNvSpPr/>
            <p:nvPr/>
          </p:nvSpPr>
          <p:spPr>
            <a:xfrm>
              <a:off x="13469069" y="2767274"/>
              <a:ext cx="44265" cy="44265"/>
            </a:xfrm>
            <a:custGeom>
              <a:avLst/>
              <a:gdLst>
                <a:gd name="connsiteX0" fmla="*/ 261 w 44265"/>
                <a:gd name="connsiteY0" fmla="*/ 31 h 44265"/>
                <a:gd name="connsiteX1" fmla="*/ 44526 w 44265"/>
                <a:gd name="connsiteY1" fmla="*/ 31 h 44265"/>
                <a:gd name="connsiteX2" fmla="*/ 44526 w 44265"/>
                <a:gd name="connsiteY2" fmla="*/ 44296 h 44265"/>
                <a:gd name="connsiteX3" fmla="*/ 261 w 44265"/>
                <a:gd name="connsiteY3" fmla="*/ 44296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31"/>
                  </a:moveTo>
                  <a:lnTo>
                    <a:pt x="44526" y="31"/>
                  </a:lnTo>
                  <a:lnTo>
                    <a:pt x="44526" y="44296"/>
                  </a:lnTo>
                  <a:lnTo>
                    <a:pt x="261" y="44296"/>
                  </a:lnTo>
                  <a:close/>
                </a:path>
              </a:pathLst>
            </a:custGeom>
            <a:grpFill/>
            <a:ln w="441" cap="flat">
              <a:noFill/>
              <a:prstDash val="solid"/>
              <a:miter/>
            </a:ln>
          </p:spPr>
          <p:txBody>
            <a:bodyPr rtlCol="0" anchor="ctr"/>
            <a:lstStyle/>
            <a:p>
              <a:endParaRPr lang="de-DE"/>
            </a:p>
          </p:txBody>
        </p:sp>
        <p:sp>
          <p:nvSpPr>
            <p:cNvPr id="1036" name="Freihandform 1035">
              <a:extLst>
                <a:ext uri="{FF2B5EF4-FFF2-40B4-BE49-F238E27FC236}">
                  <a16:creationId xmlns:a16="http://schemas.microsoft.com/office/drawing/2014/main" id="{3DF5E805-010A-C011-63AF-B4CF878071CA}"/>
                </a:ext>
              </a:extLst>
            </p:cNvPr>
            <p:cNvSpPr/>
            <p:nvPr/>
          </p:nvSpPr>
          <p:spPr>
            <a:xfrm>
              <a:off x="13778929" y="2767274"/>
              <a:ext cx="44265" cy="44265"/>
            </a:xfrm>
            <a:custGeom>
              <a:avLst/>
              <a:gdLst>
                <a:gd name="connsiteX0" fmla="*/ 422 w 44265"/>
                <a:gd name="connsiteY0" fmla="*/ 31 h 44265"/>
                <a:gd name="connsiteX1" fmla="*/ 44687 w 44265"/>
                <a:gd name="connsiteY1" fmla="*/ 31 h 44265"/>
                <a:gd name="connsiteX2" fmla="*/ 44687 w 44265"/>
                <a:gd name="connsiteY2" fmla="*/ 44296 h 44265"/>
                <a:gd name="connsiteX3" fmla="*/ 422 w 44265"/>
                <a:gd name="connsiteY3" fmla="*/ 44296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31"/>
                  </a:moveTo>
                  <a:lnTo>
                    <a:pt x="44687" y="31"/>
                  </a:lnTo>
                  <a:lnTo>
                    <a:pt x="44687" y="44296"/>
                  </a:lnTo>
                  <a:lnTo>
                    <a:pt x="422" y="44296"/>
                  </a:lnTo>
                  <a:close/>
                </a:path>
              </a:pathLst>
            </a:custGeom>
            <a:grpFill/>
            <a:ln w="441" cap="flat">
              <a:noFill/>
              <a:prstDash val="solid"/>
              <a:miter/>
            </a:ln>
          </p:spPr>
          <p:txBody>
            <a:bodyPr rtlCol="0" anchor="ctr"/>
            <a:lstStyle/>
            <a:p>
              <a:endParaRPr lang="de-DE"/>
            </a:p>
          </p:txBody>
        </p:sp>
        <p:sp>
          <p:nvSpPr>
            <p:cNvPr id="1037" name="Freihandform 1036">
              <a:extLst>
                <a:ext uri="{FF2B5EF4-FFF2-40B4-BE49-F238E27FC236}">
                  <a16:creationId xmlns:a16="http://schemas.microsoft.com/office/drawing/2014/main" id="{903606E2-2807-0C07-7FB8-1D88111C4610}"/>
                </a:ext>
              </a:extLst>
            </p:cNvPr>
            <p:cNvSpPr/>
            <p:nvPr/>
          </p:nvSpPr>
          <p:spPr>
            <a:xfrm>
              <a:off x="13823194" y="2767274"/>
              <a:ext cx="44265" cy="44265"/>
            </a:xfrm>
            <a:custGeom>
              <a:avLst/>
              <a:gdLst>
                <a:gd name="connsiteX0" fmla="*/ 445 w 44265"/>
                <a:gd name="connsiteY0" fmla="*/ 31 h 44265"/>
                <a:gd name="connsiteX1" fmla="*/ 44710 w 44265"/>
                <a:gd name="connsiteY1" fmla="*/ 31 h 44265"/>
                <a:gd name="connsiteX2" fmla="*/ 44710 w 44265"/>
                <a:gd name="connsiteY2" fmla="*/ 44296 h 44265"/>
                <a:gd name="connsiteX3" fmla="*/ 445 w 44265"/>
                <a:gd name="connsiteY3" fmla="*/ 44296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31"/>
                  </a:moveTo>
                  <a:lnTo>
                    <a:pt x="44710" y="31"/>
                  </a:lnTo>
                  <a:lnTo>
                    <a:pt x="44710" y="44296"/>
                  </a:lnTo>
                  <a:lnTo>
                    <a:pt x="445" y="44296"/>
                  </a:lnTo>
                  <a:close/>
                </a:path>
              </a:pathLst>
            </a:custGeom>
            <a:grpFill/>
            <a:ln w="441" cap="flat">
              <a:noFill/>
              <a:prstDash val="solid"/>
              <a:miter/>
            </a:ln>
          </p:spPr>
          <p:txBody>
            <a:bodyPr rtlCol="0" anchor="ctr"/>
            <a:lstStyle/>
            <a:p>
              <a:endParaRPr lang="de-DE"/>
            </a:p>
          </p:txBody>
        </p:sp>
        <p:sp>
          <p:nvSpPr>
            <p:cNvPr id="1038" name="Freihandform 1037">
              <a:extLst>
                <a:ext uri="{FF2B5EF4-FFF2-40B4-BE49-F238E27FC236}">
                  <a16:creationId xmlns:a16="http://schemas.microsoft.com/office/drawing/2014/main" id="{0955FA47-872B-11AA-E4C7-45FD4235AA64}"/>
                </a:ext>
              </a:extLst>
            </p:cNvPr>
            <p:cNvSpPr/>
            <p:nvPr/>
          </p:nvSpPr>
          <p:spPr>
            <a:xfrm>
              <a:off x="13911726" y="2767274"/>
              <a:ext cx="44265" cy="44265"/>
            </a:xfrm>
            <a:custGeom>
              <a:avLst/>
              <a:gdLst>
                <a:gd name="connsiteX0" fmla="*/ 491 w 44265"/>
                <a:gd name="connsiteY0" fmla="*/ 31 h 44265"/>
                <a:gd name="connsiteX1" fmla="*/ 44756 w 44265"/>
                <a:gd name="connsiteY1" fmla="*/ 31 h 44265"/>
                <a:gd name="connsiteX2" fmla="*/ 44756 w 44265"/>
                <a:gd name="connsiteY2" fmla="*/ 44296 h 44265"/>
                <a:gd name="connsiteX3" fmla="*/ 491 w 44265"/>
                <a:gd name="connsiteY3" fmla="*/ 44296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31"/>
                  </a:moveTo>
                  <a:lnTo>
                    <a:pt x="44756" y="31"/>
                  </a:lnTo>
                  <a:lnTo>
                    <a:pt x="44756" y="44296"/>
                  </a:lnTo>
                  <a:lnTo>
                    <a:pt x="491" y="44296"/>
                  </a:lnTo>
                  <a:close/>
                </a:path>
              </a:pathLst>
            </a:custGeom>
            <a:grpFill/>
            <a:ln w="441" cap="flat">
              <a:noFill/>
              <a:prstDash val="solid"/>
              <a:miter/>
            </a:ln>
          </p:spPr>
          <p:txBody>
            <a:bodyPr rtlCol="0" anchor="ctr"/>
            <a:lstStyle/>
            <a:p>
              <a:endParaRPr lang="de-DE"/>
            </a:p>
          </p:txBody>
        </p:sp>
        <p:sp>
          <p:nvSpPr>
            <p:cNvPr id="1039" name="Freihandform 1038">
              <a:extLst>
                <a:ext uri="{FF2B5EF4-FFF2-40B4-BE49-F238E27FC236}">
                  <a16:creationId xmlns:a16="http://schemas.microsoft.com/office/drawing/2014/main" id="{914696BB-6ED0-BB49-625E-1DA7D7760C3F}"/>
                </a:ext>
              </a:extLst>
            </p:cNvPr>
            <p:cNvSpPr/>
            <p:nvPr/>
          </p:nvSpPr>
          <p:spPr>
            <a:xfrm>
              <a:off x="13955991" y="2767274"/>
              <a:ext cx="44265" cy="44265"/>
            </a:xfrm>
            <a:custGeom>
              <a:avLst/>
              <a:gdLst>
                <a:gd name="connsiteX0" fmla="*/ 514 w 44265"/>
                <a:gd name="connsiteY0" fmla="*/ 31 h 44265"/>
                <a:gd name="connsiteX1" fmla="*/ 44779 w 44265"/>
                <a:gd name="connsiteY1" fmla="*/ 31 h 44265"/>
                <a:gd name="connsiteX2" fmla="*/ 44779 w 44265"/>
                <a:gd name="connsiteY2" fmla="*/ 44296 h 44265"/>
                <a:gd name="connsiteX3" fmla="*/ 514 w 44265"/>
                <a:gd name="connsiteY3" fmla="*/ 44296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31"/>
                  </a:moveTo>
                  <a:lnTo>
                    <a:pt x="44779" y="31"/>
                  </a:lnTo>
                  <a:lnTo>
                    <a:pt x="44779" y="44296"/>
                  </a:lnTo>
                  <a:lnTo>
                    <a:pt x="514" y="44296"/>
                  </a:lnTo>
                  <a:close/>
                </a:path>
              </a:pathLst>
            </a:custGeom>
            <a:grpFill/>
            <a:ln w="441" cap="flat">
              <a:noFill/>
              <a:prstDash val="solid"/>
              <a:miter/>
            </a:ln>
          </p:spPr>
          <p:txBody>
            <a:bodyPr rtlCol="0" anchor="ctr"/>
            <a:lstStyle/>
            <a:p>
              <a:endParaRPr lang="de-DE"/>
            </a:p>
          </p:txBody>
        </p:sp>
        <p:sp>
          <p:nvSpPr>
            <p:cNvPr id="1040" name="Freihandform 1039">
              <a:extLst>
                <a:ext uri="{FF2B5EF4-FFF2-40B4-BE49-F238E27FC236}">
                  <a16:creationId xmlns:a16="http://schemas.microsoft.com/office/drawing/2014/main" id="{F09D92F1-24BF-D1DC-211A-9A87A5F85634}"/>
                </a:ext>
              </a:extLst>
            </p:cNvPr>
            <p:cNvSpPr/>
            <p:nvPr/>
          </p:nvSpPr>
          <p:spPr>
            <a:xfrm>
              <a:off x="14000257" y="2767274"/>
              <a:ext cx="44265" cy="44265"/>
            </a:xfrm>
            <a:custGeom>
              <a:avLst/>
              <a:gdLst>
                <a:gd name="connsiteX0" fmla="*/ 537 w 44265"/>
                <a:gd name="connsiteY0" fmla="*/ 31 h 44265"/>
                <a:gd name="connsiteX1" fmla="*/ 44802 w 44265"/>
                <a:gd name="connsiteY1" fmla="*/ 31 h 44265"/>
                <a:gd name="connsiteX2" fmla="*/ 44802 w 44265"/>
                <a:gd name="connsiteY2" fmla="*/ 44296 h 44265"/>
                <a:gd name="connsiteX3" fmla="*/ 537 w 44265"/>
                <a:gd name="connsiteY3" fmla="*/ 44296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31"/>
                  </a:moveTo>
                  <a:lnTo>
                    <a:pt x="44802" y="31"/>
                  </a:lnTo>
                  <a:lnTo>
                    <a:pt x="44802" y="44296"/>
                  </a:lnTo>
                  <a:lnTo>
                    <a:pt x="537" y="44296"/>
                  </a:lnTo>
                  <a:close/>
                </a:path>
              </a:pathLst>
            </a:custGeom>
            <a:grpFill/>
            <a:ln w="441" cap="flat">
              <a:noFill/>
              <a:prstDash val="solid"/>
              <a:miter/>
            </a:ln>
          </p:spPr>
          <p:txBody>
            <a:bodyPr rtlCol="0" anchor="ctr"/>
            <a:lstStyle/>
            <a:p>
              <a:endParaRPr lang="de-DE"/>
            </a:p>
          </p:txBody>
        </p:sp>
        <p:sp>
          <p:nvSpPr>
            <p:cNvPr id="1041" name="Freihandform 1040">
              <a:extLst>
                <a:ext uri="{FF2B5EF4-FFF2-40B4-BE49-F238E27FC236}">
                  <a16:creationId xmlns:a16="http://schemas.microsoft.com/office/drawing/2014/main" id="{064E784D-6BA1-C298-5BE8-1B32F65C4D35}"/>
                </a:ext>
              </a:extLst>
            </p:cNvPr>
            <p:cNvSpPr/>
            <p:nvPr/>
          </p:nvSpPr>
          <p:spPr>
            <a:xfrm>
              <a:off x="14044522" y="2767274"/>
              <a:ext cx="44265" cy="44265"/>
            </a:xfrm>
            <a:custGeom>
              <a:avLst/>
              <a:gdLst>
                <a:gd name="connsiteX0" fmla="*/ 560 w 44265"/>
                <a:gd name="connsiteY0" fmla="*/ 31 h 44265"/>
                <a:gd name="connsiteX1" fmla="*/ 44825 w 44265"/>
                <a:gd name="connsiteY1" fmla="*/ 31 h 44265"/>
                <a:gd name="connsiteX2" fmla="*/ 44825 w 44265"/>
                <a:gd name="connsiteY2" fmla="*/ 44296 h 44265"/>
                <a:gd name="connsiteX3" fmla="*/ 560 w 44265"/>
                <a:gd name="connsiteY3" fmla="*/ 44296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31"/>
                  </a:moveTo>
                  <a:lnTo>
                    <a:pt x="44825" y="31"/>
                  </a:lnTo>
                  <a:lnTo>
                    <a:pt x="44825" y="44296"/>
                  </a:lnTo>
                  <a:lnTo>
                    <a:pt x="560" y="44296"/>
                  </a:lnTo>
                  <a:close/>
                </a:path>
              </a:pathLst>
            </a:custGeom>
            <a:grpFill/>
            <a:ln w="441" cap="flat">
              <a:noFill/>
              <a:prstDash val="solid"/>
              <a:miter/>
            </a:ln>
          </p:spPr>
          <p:txBody>
            <a:bodyPr rtlCol="0" anchor="ctr"/>
            <a:lstStyle/>
            <a:p>
              <a:endParaRPr lang="de-DE"/>
            </a:p>
          </p:txBody>
        </p:sp>
        <p:sp>
          <p:nvSpPr>
            <p:cNvPr id="1042" name="Freihandform 1041">
              <a:extLst>
                <a:ext uri="{FF2B5EF4-FFF2-40B4-BE49-F238E27FC236}">
                  <a16:creationId xmlns:a16="http://schemas.microsoft.com/office/drawing/2014/main" id="{A1B6DD09-2F5E-6BBB-4896-5CD74236B014}"/>
                </a:ext>
              </a:extLst>
            </p:cNvPr>
            <p:cNvSpPr/>
            <p:nvPr/>
          </p:nvSpPr>
          <p:spPr>
            <a:xfrm>
              <a:off x="14221585" y="2767274"/>
              <a:ext cx="44265" cy="44265"/>
            </a:xfrm>
            <a:custGeom>
              <a:avLst/>
              <a:gdLst>
                <a:gd name="connsiteX0" fmla="*/ 652 w 44265"/>
                <a:gd name="connsiteY0" fmla="*/ 31 h 44265"/>
                <a:gd name="connsiteX1" fmla="*/ 44917 w 44265"/>
                <a:gd name="connsiteY1" fmla="*/ 31 h 44265"/>
                <a:gd name="connsiteX2" fmla="*/ 44917 w 44265"/>
                <a:gd name="connsiteY2" fmla="*/ 44296 h 44265"/>
                <a:gd name="connsiteX3" fmla="*/ 652 w 44265"/>
                <a:gd name="connsiteY3" fmla="*/ 44296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31"/>
                  </a:moveTo>
                  <a:lnTo>
                    <a:pt x="44917" y="31"/>
                  </a:lnTo>
                  <a:lnTo>
                    <a:pt x="44917" y="44296"/>
                  </a:lnTo>
                  <a:lnTo>
                    <a:pt x="652" y="44296"/>
                  </a:lnTo>
                  <a:close/>
                </a:path>
              </a:pathLst>
            </a:custGeom>
            <a:grpFill/>
            <a:ln w="441" cap="flat">
              <a:noFill/>
              <a:prstDash val="solid"/>
              <a:miter/>
            </a:ln>
          </p:spPr>
          <p:txBody>
            <a:bodyPr rtlCol="0" anchor="ctr"/>
            <a:lstStyle/>
            <a:p>
              <a:endParaRPr lang="de-DE"/>
            </a:p>
          </p:txBody>
        </p:sp>
        <p:sp>
          <p:nvSpPr>
            <p:cNvPr id="1043" name="Freihandform 1042">
              <a:extLst>
                <a:ext uri="{FF2B5EF4-FFF2-40B4-BE49-F238E27FC236}">
                  <a16:creationId xmlns:a16="http://schemas.microsoft.com/office/drawing/2014/main" id="{6BF3BA4A-E565-5F89-C3E3-03728B9DB1CC}"/>
                </a:ext>
              </a:extLst>
            </p:cNvPr>
            <p:cNvSpPr/>
            <p:nvPr/>
          </p:nvSpPr>
          <p:spPr>
            <a:xfrm>
              <a:off x="14398648" y="2767274"/>
              <a:ext cx="44265" cy="44265"/>
            </a:xfrm>
            <a:custGeom>
              <a:avLst/>
              <a:gdLst>
                <a:gd name="connsiteX0" fmla="*/ 744 w 44265"/>
                <a:gd name="connsiteY0" fmla="*/ 31 h 44265"/>
                <a:gd name="connsiteX1" fmla="*/ 45009 w 44265"/>
                <a:gd name="connsiteY1" fmla="*/ 31 h 44265"/>
                <a:gd name="connsiteX2" fmla="*/ 45009 w 44265"/>
                <a:gd name="connsiteY2" fmla="*/ 44296 h 44265"/>
                <a:gd name="connsiteX3" fmla="*/ 744 w 44265"/>
                <a:gd name="connsiteY3" fmla="*/ 44296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31"/>
                  </a:moveTo>
                  <a:lnTo>
                    <a:pt x="45009" y="31"/>
                  </a:lnTo>
                  <a:lnTo>
                    <a:pt x="45009" y="44296"/>
                  </a:lnTo>
                  <a:lnTo>
                    <a:pt x="744" y="44296"/>
                  </a:lnTo>
                  <a:close/>
                </a:path>
              </a:pathLst>
            </a:custGeom>
            <a:grpFill/>
            <a:ln w="441" cap="flat">
              <a:noFill/>
              <a:prstDash val="solid"/>
              <a:miter/>
            </a:ln>
          </p:spPr>
          <p:txBody>
            <a:bodyPr rtlCol="0" anchor="ctr"/>
            <a:lstStyle/>
            <a:p>
              <a:endParaRPr lang="de-DE"/>
            </a:p>
          </p:txBody>
        </p:sp>
        <p:sp>
          <p:nvSpPr>
            <p:cNvPr id="1044" name="Freihandform 1043">
              <a:extLst>
                <a:ext uri="{FF2B5EF4-FFF2-40B4-BE49-F238E27FC236}">
                  <a16:creationId xmlns:a16="http://schemas.microsoft.com/office/drawing/2014/main" id="{CB060F8D-3561-7FFE-5835-56AFD67A369E}"/>
                </a:ext>
              </a:extLst>
            </p:cNvPr>
            <p:cNvSpPr/>
            <p:nvPr/>
          </p:nvSpPr>
          <p:spPr>
            <a:xfrm>
              <a:off x="14442913" y="2767274"/>
              <a:ext cx="44265" cy="44265"/>
            </a:xfrm>
            <a:custGeom>
              <a:avLst/>
              <a:gdLst>
                <a:gd name="connsiteX0" fmla="*/ 767 w 44265"/>
                <a:gd name="connsiteY0" fmla="*/ 31 h 44265"/>
                <a:gd name="connsiteX1" fmla="*/ 45032 w 44265"/>
                <a:gd name="connsiteY1" fmla="*/ 31 h 44265"/>
                <a:gd name="connsiteX2" fmla="*/ 45032 w 44265"/>
                <a:gd name="connsiteY2" fmla="*/ 44296 h 44265"/>
                <a:gd name="connsiteX3" fmla="*/ 767 w 44265"/>
                <a:gd name="connsiteY3" fmla="*/ 44296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31"/>
                  </a:moveTo>
                  <a:lnTo>
                    <a:pt x="45032" y="31"/>
                  </a:lnTo>
                  <a:lnTo>
                    <a:pt x="45032" y="44296"/>
                  </a:lnTo>
                  <a:lnTo>
                    <a:pt x="767" y="44296"/>
                  </a:lnTo>
                  <a:close/>
                </a:path>
              </a:pathLst>
            </a:custGeom>
            <a:grpFill/>
            <a:ln w="441" cap="flat">
              <a:noFill/>
              <a:prstDash val="solid"/>
              <a:miter/>
            </a:ln>
          </p:spPr>
          <p:txBody>
            <a:bodyPr rtlCol="0" anchor="ctr"/>
            <a:lstStyle/>
            <a:p>
              <a:endParaRPr lang="de-DE"/>
            </a:p>
          </p:txBody>
        </p:sp>
        <p:sp>
          <p:nvSpPr>
            <p:cNvPr id="1045" name="Freihandform 1044">
              <a:extLst>
                <a:ext uri="{FF2B5EF4-FFF2-40B4-BE49-F238E27FC236}">
                  <a16:creationId xmlns:a16="http://schemas.microsoft.com/office/drawing/2014/main" id="{CC822CB9-B386-4264-EB1C-73583F35F885}"/>
                </a:ext>
              </a:extLst>
            </p:cNvPr>
            <p:cNvSpPr/>
            <p:nvPr/>
          </p:nvSpPr>
          <p:spPr>
            <a:xfrm>
              <a:off x="14531445" y="2767274"/>
              <a:ext cx="44265" cy="44265"/>
            </a:xfrm>
            <a:custGeom>
              <a:avLst/>
              <a:gdLst>
                <a:gd name="connsiteX0" fmla="*/ 813 w 44265"/>
                <a:gd name="connsiteY0" fmla="*/ 31 h 44265"/>
                <a:gd name="connsiteX1" fmla="*/ 45078 w 44265"/>
                <a:gd name="connsiteY1" fmla="*/ 31 h 44265"/>
                <a:gd name="connsiteX2" fmla="*/ 45078 w 44265"/>
                <a:gd name="connsiteY2" fmla="*/ 44296 h 44265"/>
                <a:gd name="connsiteX3" fmla="*/ 813 w 44265"/>
                <a:gd name="connsiteY3" fmla="*/ 44296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31"/>
                  </a:moveTo>
                  <a:lnTo>
                    <a:pt x="45078" y="31"/>
                  </a:lnTo>
                  <a:lnTo>
                    <a:pt x="45078" y="44296"/>
                  </a:lnTo>
                  <a:lnTo>
                    <a:pt x="813" y="44296"/>
                  </a:lnTo>
                  <a:close/>
                </a:path>
              </a:pathLst>
            </a:custGeom>
            <a:grpFill/>
            <a:ln w="441" cap="flat">
              <a:noFill/>
              <a:prstDash val="solid"/>
              <a:miter/>
            </a:ln>
          </p:spPr>
          <p:txBody>
            <a:bodyPr rtlCol="0" anchor="ctr"/>
            <a:lstStyle/>
            <a:p>
              <a:endParaRPr lang="de-DE"/>
            </a:p>
          </p:txBody>
        </p:sp>
        <p:sp>
          <p:nvSpPr>
            <p:cNvPr id="1046" name="Freihandform 1045">
              <a:extLst>
                <a:ext uri="{FF2B5EF4-FFF2-40B4-BE49-F238E27FC236}">
                  <a16:creationId xmlns:a16="http://schemas.microsoft.com/office/drawing/2014/main" id="{CAB039B1-4C03-7D3A-9C94-4D99CB093ED3}"/>
                </a:ext>
              </a:extLst>
            </p:cNvPr>
            <p:cNvSpPr/>
            <p:nvPr/>
          </p:nvSpPr>
          <p:spPr>
            <a:xfrm>
              <a:off x="13380538" y="2811540"/>
              <a:ext cx="44265" cy="44265"/>
            </a:xfrm>
            <a:custGeom>
              <a:avLst/>
              <a:gdLst>
                <a:gd name="connsiteX0" fmla="*/ 215 w 44265"/>
                <a:gd name="connsiteY0" fmla="*/ 54 h 44265"/>
                <a:gd name="connsiteX1" fmla="*/ 44480 w 44265"/>
                <a:gd name="connsiteY1" fmla="*/ 54 h 44265"/>
                <a:gd name="connsiteX2" fmla="*/ 44480 w 44265"/>
                <a:gd name="connsiteY2" fmla="*/ 44319 h 44265"/>
                <a:gd name="connsiteX3" fmla="*/ 215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54"/>
                  </a:moveTo>
                  <a:lnTo>
                    <a:pt x="44480" y="54"/>
                  </a:lnTo>
                  <a:lnTo>
                    <a:pt x="44480" y="44319"/>
                  </a:lnTo>
                  <a:lnTo>
                    <a:pt x="215" y="44319"/>
                  </a:lnTo>
                  <a:close/>
                </a:path>
              </a:pathLst>
            </a:custGeom>
            <a:grpFill/>
            <a:ln w="441" cap="flat">
              <a:noFill/>
              <a:prstDash val="solid"/>
              <a:miter/>
            </a:ln>
          </p:spPr>
          <p:txBody>
            <a:bodyPr rtlCol="0" anchor="ctr"/>
            <a:lstStyle/>
            <a:p>
              <a:endParaRPr lang="de-DE"/>
            </a:p>
          </p:txBody>
        </p:sp>
        <p:sp>
          <p:nvSpPr>
            <p:cNvPr id="1047" name="Freihandform 1046">
              <a:extLst>
                <a:ext uri="{FF2B5EF4-FFF2-40B4-BE49-F238E27FC236}">
                  <a16:creationId xmlns:a16="http://schemas.microsoft.com/office/drawing/2014/main" id="{9E526321-233A-96CF-CF44-CF8F158099D8}"/>
                </a:ext>
              </a:extLst>
            </p:cNvPr>
            <p:cNvSpPr/>
            <p:nvPr/>
          </p:nvSpPr>
          <p:spPr>
            <a:xfrm>
              <a:off x="13469069" y="2811540"/>
              <a:ext cx="44265" cy="44265"/>
            </a:xfrm>
            <a:custGeom>
              <a:avLst/>
              <a:gdLst>
                <a:gd name="connsiteX0" fmla="*/ 261 w 44265"/>
                <a:gd name="connsiteY0" fmla="*/ 54 h 44265"/>
                <a:gd name="connsiteX1" fmla="*/ 44526 w 44265"/>
                <a:gd name="connsiteY1" fmla="*/ 54 h 44265"/>
                <a:gd name="connsiteX2" fmla="*/ 44526 w 44265"/>
                <a:gd name="connsiteY2" fmla="*/ 44319 h 44265"/>
                <a:gd name="connsiteX3" fmla="*/ 261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54"/>
                  </a:moveTo>
                  <a:lnTo>
                    <a:pt x="44526" y="54"/>
                  </a:lnTo>
                  <a:lnTo>
                    <a:pt x="44526" y="44319"/>
                  </a:lnTo>
                  <a:lnTo>
                    <a:pt x="261" y="44319"/>
                  </a:lnTo>
                  <a:close/>
                </a:path>
              </a:pathLst>
            </a:custGeom>
            <a:grpFill/>
            <a:ln w="441" cap="flat">
              <a:noFill/>
              <a:prstDash val="solid"/>
              <a:miter/>
            </a:ln>
          </p:spPr>
          <p:txBody>
            <a:bodyPr rtlCol="0" anchor="ctr"/>
            <a:lstStyle/>
            <a:p>
              <a:endParaRPr lang="de-DE"/>
            </a:p>
          </p:txBody>
        </p:sp>
        <p:sp>
          <p:nvSpPr>
            <p:cNvPr id="1048" name="Freihandform 1047">
              <a:extLst>
                <a:ext uri="{FF2B5EF4-FFF2-40B4-BE49-F238E27FC236}">
                  <a16:creationId xmlns:a16="http://schemas.microsoft.com/office/drawing/2014/main" id="{A95B284C-5D36-5AB1-9D31-1939BEB9C74D}"/>
                </a:ext>
              </a:extLst>
            </p:cNvPr>
            <p:cNvSpPr/>
            <p:nvPr/>
          </p:nvSpPr>
          <p:spPr>
            <a:xfrm>
              <a:off x="13601866" y="2811540"/>
              <a:ext cx="44265" cy="44265"/>
            </a:xfrm>
            <a:custGeom>
              <a:avLst/>
              <a:gdLst>
                <a:gd name="connsiteX0" fmla="*/ 330 w 44265"/>
                <a:gd name="connsiteY0" fmla="*/ 54 h 44265"/>
                <a:gd name="connsiteX1" fmla="*/ 44595 w 44265"/>
                <a:gd name="connsiteY1" fmla="*/ 54 h 44265"/>
                <a:gd name="connsiteX2" fmla="*/ 44595 w 44265"/>
                <a:gd name="connsiteY2" fmla="*/ 44319 h 44265"/>
                <a:gd name="connsiteX3" fmla="*/ 330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54"/>
                  </a:moveTo>
                  <a:lnTo>
                    <a:pt x="44595" y="54"/>
                  </a:lnTo>
                  <a:lnTo>
                    <a:pt x="44595" y="44319"/>
                  </a:lnTo>
                  <a:lnTo>
                    <a:pt x="330" y="44319"/>
                  </a:lnTo>
                  <a:close/>
                </a:path>
              </a:pathLst>
            </a:custGeom>
            <a:grpFill/>
            <a:ln w="441" cap="flat">
              <a:noFill/>
              <a:prstDash val="solid"/>
              <a:miter/>
            </a:ln>
          </p:spPr>
          <p:txBody>
            <a:bodyPr rtlCol="0" anchor="ctr"/>
            <a:lstStyle/>
            <a:p>
              <a:endParaRPr lang="de-DE"/>
            </a:p>
          </p:txBody>
        </p:sp>
        <p:sp>
          <p:nvSpPr>
            <p:cNvPr id="1049" name="Freihandform 1048">
              <a:extLst>
                <a:ext uri="{FF2B5EF4-FFF2-40B4-BE49-F238E27FC236}">
                  <a16:creationId xmlns:a16="http://schemas.microsoft.com/office/drawing/2014/main" id="{2856D6C5-EF08-C2A6-DE6C-A486613C9BE3}"/>
                </a:ext>
              </a:extLst>
            </p:cNvPr>
            <p:cNvSpPr/>
            <p:nvPr/>
          </p:nvSpPr>
          <p:spPr>
            <a:xfrm>
              <a:off x="13734663" y="2811540"/>
              <a:ext cx="44265" cy="44265"/>
            </a:xfrm>
            <a:custGeom>
              <a:avLst/>
              <a:gdLst>
                <a:gd name="connsiteX0" fmla="*/ 399 w 44265"/>
                <a:gd name="connsiteY0" fmla="*/ 54 h 44265"/>
                <a:gd name="connsiteX1" fmla="*/ 44664 w 44265"/>
                <a:gd name="connsiteY1" fmla="*/ 54 h 44265"/>
                <a:gd name="connsiteX2" fmla="*/ 44664 w 44265"/>
                <a:gd name="connsiteY2" fmla="*/ 44319 h 44265"/>
                <a:gd name="connsiteX3" fmla="*/ 399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54"/>
                  </a:moveTo>
                  <a:lnTo>
                    <a:pt x="44664" y="54"/>
                  </a:lnTo>
                  <a:lnTo>
                    <a:pt x="44664" y="44319"/>
                  </a:lnTo>
                  <a:lnTo>
                    <a:pt x="399" y="44319"/>
                  </a:lnTo>
                  <a:close/>
                </a:path>
              </a:pathLst>
            </a:custGeom>
            <a:grpFill/>
            <a:ln w="441" cap="flat">
              <a:noFill/>
              <a:prstDash val="solid"/>
              <a:miter/>
            </a:ln>
          </p:spPr>
          <p:txBody>
            <a:bodyPr rtlCol="0" anchor="ctr"/>
            <a:lstStyle/>
            <a:p>
              <a:endParaRPr lang="de-DE"/>
            </a:p>
          </p:txBody>
        </p:sp>
        <p:sp>
          <p:nvSpPr>
            <p:cNvPr id="1050" name="Freihandform 1049">
              <a:extLst>
                <a:ext uri="{FF2B5EF4-FFF2-40B4-BE49-F238E27FC236}">
                  <a16:creationId xmlns:a16="http://schemas.microsoft.com/office/drawing/2014/main" id="{6B2272BC-CBEA-C46A-5936-045361250DBE}"/>
                </a:ext>
              </a:extLst>
            </p:cNvPr>
            <p:cNvSpPr/>
            <p:nvPr/>
          </p:nvSpPr>
          <p:spPr>
            <a:xfrm>
              <a:off x="13778929" y="2811540"/>
              <a:ext cx="44265" cy="44265"/>
            </a:xfrm>
            <a:custGeom>
              <a:avLst/>
              <a:gdLst>
                <a:gd name="connsiteX0" fmla="*/ 422 w 44265"/>
                <a:gd name="connsiteY0" fmla="*/ 54 h 44265"/>
                <a:gd name="connsiteX1" fmla="*/ 44687 w 44265"/>
                <a:gd name="connsiteY1" fmla="*/ 54 h 44265"/>
                <a:gd name="connsiteX2" fmla="*/ 44687 w 44265"/>
                <a:gd name="connsiteY2" fmla="*/ 44319 h 44265"/>
                <a:gd name="connsiteX3" fmla="*/ 422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54"/>
                  </a:moveTo>
                  <a:lnTo>
                    <a:pt x="44687" y="54"/>
                  </a:lnTo>
                  <a:lnTo>
                    <a:pt x="44687" y="44319"/>
                  </a:lnTo>
                  <a:lnTo>
                    <a:pt x="422" y="44319"/>
                  </a:lnTo>
                  <a:close/>
                </a:path>
              </a:pathLst>
            </a:custGeom>
            <a:grpFill/>
            <a:ln w="441" cap="flat">
              <a:noFill/>
              <a:prstDash val="solid"/>
              <a:miter/>
            </a:ln>
          </p:spPr>
          <p:txBody>
            <a:bodyPr rtlCol="0" anchor="ctr"/>
            <a:lstStyle/>
            <a:p>
              <a:endParaRPr lang="de-DE"/>
            </a:p>
          </p:txBody>
        </p:sp>
        <p:sp>
          <p:nvSpPr>
            <p:cNvPr id="1051" name="Freihandform 1050">
              <a:extLst>
                <a:ext uri="{FF2B5EF4-FFF2-40B4-BE49-F238E27FC236}">
                  <a16:creationId xmlns:a16="http://schemas.microsoft.com/office/drawing/2014/main" id="{48163445-9265-1BD8-9F32-DDB5C643BD2E}"/>
                </a:ext>
              </a:extLst>
            </p:cNvPr>
            <p:cNvSpPr/>
            <p:nvPr/>
          </p:nvSpPr>
          <p:spPr>
            <a:xfrm>
              <a:off x="13823194" y="2811540"/>
              <a:ext cx="44265" cy="44265"/>
            </a:xfrm>
            <a:custGeom>
              <a:avLst/>
              <a:gdLst>
                <a:gd name="connsiteX0" fmla="*/ 445 w 44265"/>
                <a:gd name="connsiteY0" fmla="*/ 54 h 44265"/>
                <a:gd name="connsiteX1" fmla="*/ 44710 w 44265"/>
                <a:gd name="connsiteY1" fmla="*/ 54 h 44265"/>
                <a:gd name="connsiteX2" fmla="*/ 44710 w 44265"/>
                <a:gd name="connsiteY2" fmla="*/ 44319 h 44265"/>
                <a:gd name="connsiteX3" fmla="*/ 445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54"/>
                  </a:moveTo>
                  <a:lnTo>
                    <a:pt x="44710" y="54"/>
                  </a:lnTo>
                  <a:lnTo>
                    <a:pt x="44710" y="44319"/>
                  </a:lnTo>
                  <a:lnTo>
                    <a:pt x="445" y="44319"/>
                  </a:lnTo>
                  <a:close/>
                </a:path>
              </a:pathLst>
            </a:custGeom>
            <a:grpFill/>
            <a:ln w="441" cap="flat">
              <a:noFill/>
              <a:prstDash val="solid"/>
              <a:miter/>
            </a:ln>
          </p:spPr>
          <p:txBody>
            <a:bodyPr rtlCol="0" anchor="ctr"/>
            <a:lstStyle/>
            <a:p>
              <a:endParaRPr lang="de-DE"/>
            </a:p>
          </p:txBody>
        </p:sp>
        <p:sp>
          <p:nvSpPr>
            <p:cNvPr id="1052" name="Freihandform 1051">
              <a:extLst>
                <a:ext uri="{FF2B5EF4-FFF2-40B4-BE49-F238E27FC236}">
                  <a16:creationId xmlns:a16="http://schemas.microsoft.com/office/drawing/2014/main" id="{7FE24DC9-C2EF-B476-9E0B-8C53694A7E39}"/>
                </a:ext>
              </a:extLst>
            </p:cNvPr>
            <p:cNvSpPr/>
            <p:nvPr/>
          </p:nvSpPr>
          <p:spPr>
            <a:xfrm>
              <a:off x="13867460" y="2811540"/>
              <a:ext cx="44265" cy="44265"/>
            </a:xfrm>
            <a:custGeom>
              <a:avLst/>
              <a:gdLst>
                <a:gd name="connsiteX0" fmla="*/ 468 w 44265"/>
                <a:gd name="connsiteY0" fmla="*/ 54 h 44265"/>
                <a:gd name="connsiteX1" fmla="*/ 44733 w 44265"/>
                <a:gd name="connsiteY1" fmla="*/ 54 h 44265"/>
                <a:gd name="connsiteX2" fmla="*/ 44733 w 44265"/>
                <a:gd name="connsiteY2" fmla="*/ 44319 h 44265"/>
                <a:gd name="connsiteX3" fmla="*/ 468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54"/>
                  </a:moveTo>
                  <a:lnTo>
                    <a:pt x="44733" y="54"/>
                  </a:lnTo>
                  <a:lnTo>
                    <a:pt x="44733" y="44319"/>
                  </a:lnTo>
                  <a:lnTo>
                    <a:pt x="468" y="44319"/>
                  </a:lnTo>
                  <a:close/>
                </a:path>
              </a:pathLst>
            </a:custGeom>
            <a:grpFill/>
            <a:ln w="441" cap="flat">
              <a:noFill/>
              <a:prstDash val="solid"/>
              <a:miter/>
            </a:ln>
          </p:spPr>
          <p:txBody>
            <a:bodyPr rtlCol="0" anchor="ctr"/>
            <a:lstStyle/>
            <a:p>
              <a:endParaRPr lang="de-DE"/>
            </a:p>
          </p:txBody>
        </p:sp>
        <p:sp>
          <p:nvSpPr>
            <p:cNvPr id="1053" name="Freihandform 1052">
              <a:extLst>
                <a:ext uri="{FF2B5EF4-FFF2-40B4-BE49-F238E27FC236}">
                  <a16:creationId xmlns:a16="http://schemas.microsoft.com/office/drawing/2014/main" id="{DEACB3A7-201D-423E-1C09-7B280BB79D20}"/>
                </a:ext>
              </a:extLst>
            </p:cNvPr>
            <p:cNvSpPr/>
            <p:nvPr/>
          </p:nvSpPr>
          <p:spPr>
            <a:xfrm>
              <a:off x="13955991" y="2811540"/>
              <a:ext cx="44265" cy="44265"/>
            </a:xfrm>
            <a:custGeom>
              <a:avLst/>
              <a:gdLst>
                <a:gd name="connsiteX0" fmla="*/ 514 w 44265"/>
                <a:gd name="connsiteY0" fmla="*/ 54 h 44265"/>
                <a:gd name="connsiteX1" fmla="*/ 44779 w 44265"/>
                <a:gd name="connsiteY1" fmla="*/ 54 h 44265"/>
                <a:gd name="connsiteX2" fmla="*/ 44779 w 44265"/>
                <a:gd name="connsiteY2" fmla="*/ 44319 h 44265"/>
                <a:gd name="connsiteX3" fmla="*/ 514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54"/>
                  </a:moveTo>
                  <a:lnTo>
                    <a:pt x="44779" y="54"/>
                  </a:lnTo>
                  <a:lnTo>
                    <a:pt x="44779" y="44319"/>
                  </a:lnTo>
                  <a:lnTo>
                    <a:pt x="514" y="44319"/>
                  </a:lnTo>
                  <a:close/>
                </a:path>
              </a:pathLst>
            </a:custGeom>
            <a:grpFill/>
            <a:ln w="441" cap="flat">
              <a:noFill/>
              <a:prstDash val="solid"/>
              <a:miter/>
            </a:ln>
          </p:spPr>
          <p:txBody>
            <a:bodyPr rtlCol="0" anchor="ctr"/>
            <a:lstStyle/>
            <a:p>
              <a:endParaRPr lang="de-DE"/>
            </a:p>
          </p:txBody>
        </p:sp>
        <p:sp>
          <p:nvSpPr>
            <p:cNvPr id="1054" name="Freihandform 1053">
              <a:extLst>
                <a:ext uri="{FF2B5EF4-FFF2-40B4-BE49-F238E27FC236}">
                  <a16:creationId xmlns:a16="http://schemas.microsoft.com/office/drawing/2014/main" id="{2A69B691-CB43-339D-7FFE-880D28563387}"/>
                </a:ext>
              </a:extLst>
            </p:cNvPr>
            <p:cNvSpPr/>
            <p:nvPr/>
          </p:nvSpPr>
          <p:spPr>
            <a:xfrm>
              <a:off x="14088788" y="2811540"/>
              <a:ext cx="44265" cy="44265"/>
            </a:xfrm>
            <a:custGeom>
              <a:avLst/>
              <a:gdLst>
                <a:gd name="connsiteX0" fmla="*/ 583 w 44265"/>
                <a:gd name="connsiteY0" fmla="*/ 54 h 44265"/>
                <a:gd name="connsiteX1" fmla="*/ 44848 w 44265"/>
                <a:gd name="connsiteY1" fmla="*/ 54 h 44265"/>
                <a:gd name="connsiteX2" fmla="*/ 44848 w 44265"/>
                <a:gd name="connsiteY2" fmla="*/ 44319 h 44265"/>
                <a:gd name="connsiteX3" fmla="*/ 583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54"/>
                  </a:moveTo>
                  <a:lnTo>
                    <a:pt x="44848" y="54"/>
                  </a:lnTo>
                  <a:lnTo>
                    <a:pt x="44848" y="44319"/>
                  </a:lnTo>
                  <a:lnTo>
                    <a:pt x="583" y="44319"/>
                  </a:lnTo>
                  <a:close/>
                </a:path>
              </a:pathLst>
            </a:custGeom>
            <a:grpFill/>
            <a:ln w="441" cap="flat">
              <a:noFill/>
              <a:prstDash val="solid"/>
              <a:miter/>
            </a:ln>
          </p:spPr>
          <p:txBody>
            <a:bodyPr rtlCol="0" anchor="ctr"/>
            <a:lstStyle/>
            <a:p>
              <a:endParaRPr lang="de-DE"/>
            </a:p>
          </p:txBody>
        </p:sp>
        <p:sp>
          <p:nvSpPr>
            <p:cNvPr id="1055" name="Freihandform 1054">
              <a:extLst>
                <a:ext uri="{FF2B5EF4-FFF2-40B4-BE49-F238E27FC236}">
                  <a16:creationId xmlns:a16="http://schemas.microsoft.com/office/drawing/2014/main" id="{CE0393AF-9471-4AFE-89E9-500DBDC18EFC}"/>
                </a:ext>
              </a:extLst>
            </p:cNvPr>
            <p:cNvSpPr/>
            <p:nvPr/>
          </p:nvSpPr>
          <p:spPr>
            <a:xfrm>
              <a:off x="14133054" y="2811540"/>
              <a:ext cx="44265" cy="44265"/>
            </a:xfrm>
            <a:custGeom>
              <a:avLst/>
              <a:gdLst>
                <a:gd name="connsiteX0" fmla="*/ 606 w 44265"/>
                <a:gd name="connsiteY0" fmla="*/ 54 h 44265"/>
                <a:gd name="connsiteX1" fmla="*/ 44871 w 44265"/>
                <a:gd name="connsiteY1" fmla="*/ 54 h 44265"/>
                <a:gd name="connsiteX2" fmla="*/ 44871 w 44265"/>
                <a:gd name="connsiteY2" fmla="*/ 44319 h 44265"/>
                <a:gd name="connsiteX3" fmla="*/ 606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54"/>
                  </a:moveTo>
                  <a:lnTo>
                    <a:pt x="44871" y="54"/>
                  </a:lnTo>
                  <a:lnTo>
                    <a:pt x="44871" y="44319"/>
                  </a:lnTo>
                  <a:lnTo>
                    <a:pt x="606" y="44319"/>
                  </a:lnTo>
                  <a:close/>
                </a:path>
              </a:pathLst>
            </a:custGeom>
            <a:grpFill/>
            <a:ln w="441" cap="flat">
              <a:noFill/>
              <a:prstDash val="solid"/>
              <a:miter/>
            </a:ln>
          </p:spPr>
          <p:txBody>
            <a:bodyPr rtlCol="0" anchor="ctr"/>
            <a:lstStyle/>
            <a:p>
              <a:endParaRPr lang="de-DE"/>
            </a:p>
          </p:txBody>
        </p:sp>
        <p:sp>
          <p:nvSpPr>
            <p:cNvPr id="1056" name="Freihandform 1055">
              <a:extLst>
                <a:ext uri="{FF2B5EF4-FFF2-40B4-BE49-F238E27FC236}">
                  <a16:creationId xmlns:a16="http://schemas.microsoft.com/office/drawing/2014/main" id="{7C826D24-4620-DBD7-6D48-F5161E6E6291}"/>
                </a:ext>
              </a:extLst>
            </p:cNvPr>
            <p:cNvSpPr/>
            <p:nvPr/>
          </p:nvSpPr>
          <p:spPr>
            <a:xfrm>
              <a:off x="14310116" y="2811540"/>
              <a:ext cx="44265" cy="44265"/>
            </a:xfrm>
            <a:custGeom>
              <a:avLst/>
              <a:gdLst>
                <a:gd name="connsiteX0" fmla="*/ 698 w 44265"/>
                <a:gd name="connsiteY0" fmla="*/ 54 h 44265"/>
                <a:gd name="connsiteX1" fmla="*/ 44963 w 44265"/>
                <a:gd name="connsiteY1" fmla="*/ 54 h 44265"/>
                <a:gd name="connsiteX2" fmla="*/ 44963 w 44265"/>
                <a:gd name="connsiteY2" fmla="*/ 44319 h 44265"/>
                <a:gd name="connsiteX3" fmla="*/ 698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54"/>
                  </a:moveTo>
                  <a:lnTo>
                    <a:pt x="44963" y="54"/>
                  </a:lnTo>
                  <a:lnTo>
                    <a:pt x="44963" y="44319"/>
                  </a:lnTo>
                  <a:lnTo>
                    <a:pt x="698" y="44319"/>
                  </a:lnTo>
                  <a:close/>
                </a:path>
              </a:pathLst>
            </a:custGeom>
            <a:grpFill/>
            <a:ln w="441" cap="flat">
              <a:noFill/>
              <a:prstDash val="solid"/>
              <a:miter/>
            </a:ln>
          </p:spPr>
          <p:txBody>
            <a:bodyPr rtlCol="0" anchor="ctr"/>
            <a:lstStyle/>
            <a:p>
              <a:endParaRPr lang="de-DE"/>
            </a:p>
          </p:txBody>
        </p:sp>
        <p:sp>
          <p:nvSpPr>
            <p:cNvPr id="1057" name="Freihandform 1056">
              <a:extLst>
                <a:ext uri="{FF2B5EF4-FFF2-40B4-BE49-F238E27FC236}">
                  <a16:creationId xmlns:a16="http://schemas.microsoft.com/office/drawing/2014/main" id="{E13B2906-E08F-1ADD-1CAD-A6F5911A4E22}"/>
                </a:ext>
              </a:extLst>
            </p:cNvPr>
            <p:cNvSpPr/>
            <p:nvPr/>
          </p:nvSpPr>
          <p:spPr>
            <a:xfrm>
              <a:off x="14398648" y="2811540"/>
              <a:ext cx="44265" cy="44265"/>
            </a:xfrm>
            <a:custGeom>
              <a:avLst/>
              <a:gdLst>
                <a:gd name="connsiteX0" fmla="*/ 744 w 44265"/>
                <a:gd name="connsiteY0" fmla="*/ 54 h 44265"/>
                <a:gd name="connsiteX1" fmla="*/ 45009 w 44265"/>
                <a:gd name="connsiteY1" fmla="*/ 54 h 44265"/>
                <a:gd name="connsiteX2" fmla="*/ 45009 w 44265"/>
                <a:gd name="connsiteY2" fmla="*/ 44319 h 44265"/>
                <a:gd name="connsiteX3" fmla="*/ 744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54"/>
                  </a:moveTo>
                  <a:lnTo>
                    <a:pt x="45009" y="54"/>
                  </a:lnTo>
                  <a:lnTo>
                    <a:pt x="45009" y="44319"/>
                  </a:lnTo>
                  <a:lnTo>
                    <a:pt x="744" y="44319"/>
                  </a:lnTo>
                  <a:close/>
                </a:path>
              </a:pathLst>
            </a:custGeom>
            <a:grpFill/>
            <a:ln w="441" cap="flat">
              <a:noFill/>
              <a:prstDash val="solid"/>
              <a:miter/>
            </a:ln>
          </p:spPr>
          <p:txBody>
            <a:bodyPr rtlCol="0" anchor="ctr"/>
            <a:lstStyle/>
            <a:p>
              <a:endParaRPr lang="de-DE"/>
            </a:p>
          </p:txBody>
        </p:sp>
        <p:sp>
          <p:nvSpPr>
            <p:cNvPr id="1058" name="Freihandform 1057">
              <a:extLst>
                <a:ext uri="{FF2B5EF4-FFF2-40B4-BE49-F238E27FC236}">
                  <a16:creationId xmlns:a16="http://schemas.microsoft.com/office/drawing/2014/main" id="{FDEC23E2-7CD0-4E2A-7E0B-48EA2383F9C7}"/>
                </a:ext>
              </a:extLst>
            </p:cNvPr>
            <p:cNvSpPr/>
            <p:nvPr/>
          </p:nvSpPr>
          <p:spPr>
            <a:xfrm>
              <a:off x="14442913" y="2811540"/>
              <a:ext cx="44265" cy="44265"/>
            </a:xfrm>
            <a:custGeom>
              <a:avLst/>
              <a:gdLst>
                <a:gd name="connsiteX0" fmla="*/ 767 w 44265"/>
                <a:gd name="connsiteY0" fmla="*/ 54 h 44265"/>
                <a:gd name="connsiteX1" fmla="*/ 45032 w 44265"/>
                <a:gd name="connsiteY1" fmla="*/ 54 h 44265"/>
                <a:gd name="connsiteX2" fmla="*/ 45032 w 44265"/>
                <a:gd name="connsiteY2" fmla="*/ 44319 h 44265"/>
                <a:gd name="connsiteX3" fmla="*/ 767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54"/>
                  </a:moveTo>
                  <a:lnTo>
                    <a:pt x="45032" y="54"/>
                  </a:lnTo>
                  <a:lnTo>
                    <a:pt x="45032" y="44319"/>
                  </a:lnTo>
                  <a:lnTo>
                    <a:pt x="767" y="44319"/>
                  </a:lnTo>
                  <a:close/>
                </a:path>
              </a:pathLst>
            </a:custGeom>
            <a:grpFill/>
            <a:ln w="441" cap="flat">
              <a:noFill/>
              <a:prstDash val="solid"/>
              <a:miter/>
            </a:ln>
          </p:spPr>
          <p:txBody>
            <a:bodyPr rtlCol="0" anchor="ctr"/>
            <a:lstStyle/>
            <a:p>
              <a:endParaRPr lang="de-DE"/>
            </a:p>
          </p:txBody>
        </p:sp>
        <p:sp>
          <p:nvSpPr>
            <p:cNvPr id="1059" name="Freihandform 1058">
              <a:extLst>
                <a:ext uri="{FF2B5EF4-FFF2-40B4-BE49-F238E27FC236}">
                  <a16:creationId xmlns:a16="http://schemas.microsoft.com/office/drawing/2014/main" id="{CD017889-C6AA-F289-F8B3-6D47022E44FA}"/>
                </a:ext>
              </a:extLst>
            </p:cNvPr>
            <p:cNvSpPr/>
            <p:nvPr/>
          </p:nvSpPr>
          <p:spPr>
            <a:xfrm>
              <a:off x="14531445" y="2811540"/>
              <a:ext cx="44265" cy="44265"/>
            </a:xfrm>
            <a:custGeom>
              <a:avLst/>
              <a:gdLst>
                <a:gd name="connsiteX0" fmla="*/ 813 w 44265"/>
                <a:gd name="connsiteY0" fmla="*/ 54 h 44265"/>
                <a:gd name="connsiteX1" fmla="*/ 45078 w 44265"/>
                <a:gd name="connsiteY1" fmla="*/ 54 h 44265"/>
                <a:gd name="connsiteX2" fmla="*/ 45078 w 44265"/>
                <a:gd name="connsiteY2" fmla="*/ 44319 h 44265"/>
                <a:gd name="connsiteX3" fmla="*/ 813 w 44265"/>
                <a:gd name="connsiteY3" fmla="*/ 44319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54"/>
                  </a:moveTo>
                  <a:lnTo>
                    <a:pt x="45078" y="54"/>
                  </a:lnTo>
                  <a:lnTo>
                    <a:pt x="45078" y="44319"/>
                  </a:lnTo>
                  <a:lnTo>
                    <a:pt x="813" y="44319"/>
                  </a:lnTo>
                  <a:close/>
                </a:path>
              </a:pathLst>
            </a:custGeom>
            <a:grpFill/>
            <a:ln w="441" cap="flat">
              <a:noFill/>
              <a:prstDash val="solid"/>
              <a:miter/>
            </a:ln>
          </p:spPr>
          <p:txBody>
            <a:bodyPr rtlCol="0" anchor="ctr"/>
            <a:lstStyle/>
            <a:p>
              <a:endParaRPr lang="de-DE"/>
            </a:p>
          </p:txBody>
        </p:sp>
        <p:sp>
          <p:nvSpPr>
            <p:cNvPr id="1060" name="Freihandform 1059">
              <a:extLst>
                <a:ext uri="{FF2B5EF4-FFF2-40B4-BE49-F238E27FC236}">
                  <a16:creationId xmlns:a16="http://schemas.microsoft.com/office/drawing/2014/main" id="{C83B222C-A45C-3355-63F8-2209C97140EA}"/>
                </a:ext>
              </a:extLst>
            </p:cNvPr>
            <p:cNvSpPr/>
            <p:nvPr/>
          </p:nvSpPr>
          <p:spPr>
            <a:xfrm>
              <a:off x="13336272" y="2855806"/>
              <a:ext cx="44265" cy="44265"/>
            </a:xfrm>
            <a:custGeom>
              <a:avLst/>
              <a:gdLst>
                <a:gd name="connsiteX0" fmla="*/ 192 w 44265"/>
                <a:gd name="connsiteY0" fmla="*/ 77 h 44265"/>
                <a:gd name="connsiteX1" fmla="*/ 44457 w 44265"/>
                <a:gd name="connsiteY1" fmla="*/ 77 h 44265"/>
                <a:gd name="connsiteX2" fmla="*/ 44457 w 44265"/>
                <a:gd name="connsiteY2" fmla="*/ 44342 h 44265"/>
                <a:gd name="connsiteX3" fmla="*/ 192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77"/>
                  </a:moveTo>
                  <a:lnTo>
                    <a:pt x="44457" y="77"/>
                  </a:lnTo>
                  <a:lnTo>
                    <a:pt x="44457" y="44342"/>
                  </a:lnTo>
                  <a:lnTo>
                    <a:pt x="192" y="44342"/>
                  </a:lnTo>
                  <a:close/>
                </a:path>
              </a:pathLst>
            </a:custGeom>
            <a:grpFill/>
            <a:ln w="441" cap="flat">
              <a:noFill/>
              <a:prstDash val="solid"/>
              <a:miter/>
            </a:ln>
          </p:spPr>
          <p:txBody>
            <a:bodyPr rtlCol="0" anchor="ctr"/>
            <a:lstStyle/>
            <a:p>
              <a:endParaRPr lang="de-DE"/>
            </a:p>
          </p:txBody>
        </p:sp>
        <p:sp>
          <p:nvSpPr>
            <p:cNvPr id="1061" name="Freihandform 1060">
              <a:extLst>
                <a:ext uri="{FF2B5EF4-FFF2-40B4-BE49-F238E27FC236}">
                  <a16:creationId xmlns:a16="http://schemas.microsoft.com/office/drawing/2014/main" id="{68201738-FFD5-7E6F-712E-B09A24CDFCD4}"/>
                </a:ext>
              </a:extLst>
            </p:cNvPr>
            <p:cNvSpPr/>
            <p:nvPr/>
          </p:nvSpPr>
          <p:spPr>
            <a:xfrm>
              <a:off x="13380538" y="2855806"/>
              <a:ext cx="44265" cy="44265"/>
            </a:xfrm>
            <a:custGeom>
              <a:avLst/>
              <a:gdLst>
                <a:gd name="connsiteX0" fmla="*/ 215 w 44265"/>
                <a:gd name="connsiteY0" fmla="*/ 77 h 44265"/>
                <a:gd name="connsiteX1" fmla="*/ 44480 w 44265"/>
                <a:gd name="connsiteY1" fmla="*/ 77 h 44265"/>
                <a:gd name="connsiteX2" fmla="*/ 44480 w 44265"/>
                <a:gd name="connsiteY2" fmla="*/ 44342 h 44265"/>
                <a:gd name="connsiteX3" fmla="*/ 215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77"/>
                  </a:moveTo>
                  <a:lnTo>
                    <a:pt x="44480" y="77"/>
                  </a:lnTo>
                  <a:lnTo>
                    <a:pt x="44480" y="44342"/>
                  </a:lnTo>
                  <a:lnTo>
                    <a:pt x="215" y="44342"/>
                  </a:lnTo>
                  <a:close/>
                </a:path>
              </a:pathLst>
            </a:custGeom>
            <a:grpFill/>
            <a:ln w="441" cap="flat">
              <a:noFill/>
              <a:prstDash val="solid"/>
              <a:miter/>
            </a:ln>
          </p:spPr>
          <p:txBody>
            <a:bodyPr rtlCol="0" anchor="ctr"/>
            <a:lstStyle/>
            <a:p>
              <a:endParaRPr lang="de-DE"/>
            </a:p>
          </p:txBody>
        </p:sp>
        <p:sp>
          <p:nvSpPr>
            <p:cNvPr id="1062" name="Freihandform 1061">
              <a:extLst>
                <a:ext uri="{FF2B5EF4-FFF2-40B4-BE49-F238E27FC236}">
                  <a16:creationId xmlns:a16="http://schemas.microsoft.com/office/drawing/2014/main" id="{3E45CE16-30FC-F2AC-6529-126698B9A7E4}"/>
                </a:ext>
              </a:extLst>
            </p:cNvPr>
            <p:cNvSpPr/>
            <p:nvPr/>
          </p:nvSpPr>
          <p:spPr>
            <a:xfrm>
              <a:off x="13424803" y="2855806"/>
              <a:ext cx="44265" cy="44265"/>
            </a:xfrm>
            <a:custGeom>
              <a:avLst/>
              <a:gdLst>
                <a:gd name="connsiteX0" fmla="*/ 238 w 44265"/>
                <a:gd name="connsiteY0" fmla="*/ 77 h 44265"/>
                <a:gd name="connsiteX1" fmla="*/ 44503 w 44265"/>
                <a:gd name="connsiteY1" fmla="*/ 77 h 44265"/>
                <a:gd name="connsiteX2" fmla="*/ 44503 w 44265"/>
                <a:gd name="connsiteY2" fmla="*/ 44342 h 44265"/>
                <a:gd name="connsiteX3" fmla="*/ 238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77"/>
                  </a:moveTo>
                  <a:lnTo>
                    <a:pt x="44503" y="77"/>
                  </a:lnTo>
                  <a:lnTo>
                    <a:pt x="44503" y="44342"/>
                  </a:lnTo>
                  <a:lnTo>
                    <a:pt x="238" y="44342"/>
                  </a:lnTo>
                  <a:close/>
                </a:path>
              </a:pathLst>
            </a:custGeom>
            <a:grpFill/>
            <a:ln w="441" cap="flat">
              <a:noFill/>
              <a:prstDash val="solid"/>
              <a:miter/>
            </a:ln>
          </p:spPr>
          <p:txBody>
            <a:bodyPr rtlCol="0" anchor="ctr"/>
            <a:lstStyle/>
            <a:p>
              <a:endParaRPr lang="de-DE"/>
            </a:p>
          </p:txBody>
        </p:sp>
        <p:sp>
          <p:nvSpPr>
            <p:cNvPr id="1063" name="Freihandform 1062">
              <a:extLst>
                <a:ext uri="{FF2B5EF4-FFF2-40B4-BE49-F238E27FC236}">
                  <a16:creationId xmlns:a16="http://schemas.microsoft.com/office/drawing/2014/main" id="{60C0AEF7-0DDC-8443-FA09-1260BB4401DD}"/>
                </a:ext>
              </a:extLst>
            </p:cNvPr>
            <p:cNvSpPr/>
            <p:nvPr/>
          </p:nvSpPr>
          <p:spPr>
            <a:xfrm>
              <a:off x="13469069" y="2855806"/>
              <a:ext cx="44265" cy="44265"/>
            </a:xfrm>
            <a:custGeom>
              <a:avLst/>
              <a:gdLst>
                <a:gd name="connsiteX0" fmla="*/ 261 w 44265"/>
                <a:gd name="connsiteY0" fmla="*/ 77 h 44265"/>
                <a:gd name="connsiteX1" fmla="*/ 44526 w 44265"/>
                <a:gd name="connsiteY1" fmla="*/ 77 h 44265"/>
                <a:gd name="connsiteX2" fmla="*/ 44526 w 44265"/>
                <a:gd name="connsiteY2" fmla="*/ 44342 h 44265"/>
                <a:gd name="connsiteX3" fmla="*/ 261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77"/>
                  </a:moveTo>
                  <a:lnTo>
                    <a:pt x="44526" y="77"/>
                  </a:lnTo>
                  <a:lnTo>
                    <a:pt x="44526" y="44342"/>
                  </a:lnTo>
                  <a:lnTo>
                    <a:pt x="261" y="44342"/>
                  </a:lnTo>
                  <a:close/>
                </a:path>
              </a:pathLst>
            </a:custGeom>
            <a:grpFill/>
            <a:ln w="441" cap="flat">
              <a:noFill/>
              <a:prstDash val="solid"/>
              <a:miter/>
            </a:ln>
          </p:spPr>
          <p:txBody>
            <a:bodyPr rtlCol="0" anchor="ctr"/>
            <a:lstStyle/>
            <a:p>
              <a:endParaRPr lang="de-DE"/>
            </a:p>
          </p:txBody>
        </p:sp>
        <p:sp>
          <p:nvSpPr>
            <p:cNvPr id="1064" name="Freihandform 1063">
              <a:extLst>
                <a:ext uri="{FF2B5EF4-FFF2-40B4-BE49-F238E27FC236}">
                  <a16:creationId xmlns:a16="http://schemas.microsoft.com/office/drawing/2014/main" id="{B7FCF270-B6D4-E87A-8E6C-13FAF0072059}"/>
                </a:ext>
              </a:extLst>
            </p:cNvPr>
            <p:cNvSpPr/>
            <p:nvPr/>
          </p:nvSpPr>
          <p:spPr>
            <a:xfrm>
              <a:off x="13513335" y="2855806"/>
              <a:ext cx="44265" cy="44265"/>
            </a:xfrm>
            <a:custGeom>
              <a:avLst/>
              <a:gdLst>
                <a:gd name="connsiteX0" fmla="*/ 284 w 44265"/>
                <a:gd name="connsiteY0" fmla="*/ 77 h 44265"/>
                <a:gd name="connsiteX1" fmla="*/ 44549 w 44265"/>
                <a:gd name="connsiteY1" fmla="*/ 77 h 44265"/>
                <a:gd name="connsiteX2" fmla="*/ 44549 w 44265"/>
                <a:gd name="connsiteY2" fmla="*/ 44342 h 44265"/>
                <a:gd name="connsiteX3" fmla="*/ 284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77"/>
                  </a:moveTo>
                  <a:lnTo>
                    <a:pt x="44549" y="77"/>
                  </a:lnTo>
                  <a:lnTo>
                    <a:pt x="44549" y="44342"/>
                  </a:lnTo>
                  <a:lnTo>
                    <a:pt x="284" y="44342"/>
                  </a:lnTo>
                  <a:close/>
                </a:path>
              </a:pathLst>
            </a:custGeom>
            <a:grpFill/>
            <a:ln w="441" cap="flat">
              <a:noFill/>
              <a:prstDash val="solid"/>
              <a:miter/>
            </a:ln>
          </p:spPr>
          <p:txBody>
            <a:bodyPr rtlCol="0" anchor="ctr"/>
            <a:lstStyle/>
            <a:p>
              <a:endParaRPr lang="de-DE"/>
            </a:p>
          </p:txBody>
        </p:sp>
        <p:sp>
          <p:nvSpPr>
            <p:cNvPr id="1065" name="Freihandform 1064">
              <a:extLst>
                <a:ext uri="{FF2B5EF4-FFF2-40B4-BE49-F238E27FC236}">
                  <a16:creationId xmlns:a16="http://schemas.microsoft.com/office/drawing/2014/main" id="{36172297-1FF9-B0E5-EC6B-522E90757A9F}"/>
                </a:ext>
              </a:extLst>
            </p:cNvPr>
            <p:cNvSpPr/>
            <p:nvPr/>
          </p:nvSpPr>
          <p:spPr>
            <a:xfrm>
              <a:off x="13557600" y="2855806"/>
              <a:ext cx="44265" cy="44265"/>
            </a:xfrm>
            <a:custGeom>
              <a:avLst/>
              <a:gdLst>
                <a:gd name="connsiteX0" fmla="*/ 307 w 44265"/>
                <a:gd name="connsiteY0" fmla="*/ 77 h 44265"/>
                <a:gd name="connsiteX1" fmla="*/ 44572 w 44265"/>
                <a:gd name="connsiteY1" fmla="*/ 77 h 44265"/>
                <a:gd name="connsiteX2" fmla="*/ 44572 w 44265"/>
                <a:gd name="connsiteY2" fmla="*/ 44342 h 44265"/>
                <a:gd name="connsiteX3" fmla="*/ 307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77"/>
                  </a:moveTo>
                  <a:lnTo>
                    <a:pt x="44572" y="77"/>
                  </a:lnTo>
                  <a:lnTo>
                    <a:pt x="44572" y="44342"/>
                  </a:lnTo>
                  <a:lnTo>
                    <a:pt x="307" y="44342"/>
                  </a:lnTo>
                  <a:close/>
                </a:path>
              </a:pathLst>
            </a:custGeom>
            <a:grpFill/>
            <a:ln w="441" cap="flat">
              <a:noFill/>
              <a:prstDash val="solid"/>
              <a:miter/>
            </a:ln>
          </p:spPr>
          <p:txBody>
            <a:bodyPr rtlCol="0" anchor="ctr"/>
            <a:lstStyle/>
            <a:p>
              <a:endParaRPr lang="de-DE"/>
            </a:p>
          </p:txBody>
        </p:sp>
        <p:sp>
          <p:nvSpPr>
            <p:cNvPr id="1066" name="Freihandform 1065">
              <a:extLst>
                <a:ext uri="{FF2B5EF4-FFF2-40B4-BE49-F238E27FC236}">
                  <a16:creationId xmlns:a16="http://schemas.microsoft.com/office/drawing/2014/main" id="{3DFB700B-E79B-7527-AF80-84A676236F9F}"/>
                </a:ext>
              </a:extLst>
            </p:cNvPr>
            <p:cNvSpPr/>
            <p:nvPr/>
          </p:nvSpPr>
          <p:spPr>
            <a:xfrm>
              <a:off x="13646132" y="2855806"/>
              <a:ext cx="44265" cy="44265"/>
            </a:xfrm>
            <a:custGeom>
              <a:avLst/>
              <a:gdLst>
                <a:gd name="connsiteX0" fmla="*/ 353 w 44265"/>
                <a:gd name="connsiteY0" fmla="*/ 77 h 44265"/>
                <a:gd name="connsiteX1" fmla="*/ 44618 w 44265"/>
                <a:gd name="connsiteY1" fmla="*/ 77 h 44265"/>
                <a:gd name="connsiteX2" fmla="*/ 44618 w 44265"/>
                <a:gd name="connsiteY2" fmla="*/ 44342 h 44265"/>
                <a:gd name="connsiteX3" fmla="*/ 353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77"/>
                  </a:moveTo>
                  <a:lnTo>
                    <a:pt x="44618" y="77"/>
                  </a:lnTo>
                  <a:lnTo>
                    <a:pt x="44618" y="44342"/>
                  </a:lnTo>
                  <a:lnTo>
                    <a:pt x="353" y="44342"/>
                  </a:lnTo>
                  <a:close/>
                </a:path>
              </a:pathLst>
            </a:custGeom>
            <a:grpFill/>
            <a:ln w="441" cap="flat">
              <a:noFill/>
              <a:prstDash val="solid"/>
              <a:miter/>
            </a:ln>
          </p:spPr>
          <p:txBody>
            <a:bodyPr rtlCol="0" anchor="ctr"/>
            <a:lstStyle/>
            <a:p>
              <a:endParaRPr lang="de-DE"/>
            </a:p>
          </p:txBody>
        </p:sp>
        <p:sp>
          <p:nvSpPr>
            <p:cNvPr id="1067" name="Freihandform 1066">
              <a:extLst>
                <a:ext uri="{FF2B5EF4-FFF2-40B4-BE49-F238E27FC236}">
                  <a16:creationId xmlns:a16="http://schemas.microsoft.com/office/drawing/2014/main" id="{2ECCC6AD-3C1A-167F-CFFE-7765B08A56A8}"/>
                </a:ext>
              </a:extLst>
            </p:cNvPr>
            <p:cNvSpPr/>
            <p:nvPr/>
          </p:nvSpPr>
          <p:spPr>
            <a:xfrm>
              <a:off x="13690397" y="2855806"/>
              <a:ext cx="44265" cy="44265"/>
            </a:xfrm>
            <a:custGeom>
              <a:avLst/>
              <a:gdLst>
                <a:gd name="connsiteX0" fmla="*/ 376 w 44265"/>
                <a:gd name="connsiteY0" fmla="*/ 77 h 44265"/>
                <a:gd name="connsiteX1" fmla="*/ 44641 w 44265"/>
                <a:gd name="connsiteY1" fmla="*/ 77 h 44265"/>
                <a:gd name="connsiteX2" fmla="*/ 44641 w 44265"/>
                <a:gd name="connsiteY2" fmla="*/ 44342 h 44265"/>
                <a:gd name="connsiteX3" fmla="*/ 376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77"/>
                  </a:moveTo>
                  <a:lnTo>
                    <a:pt x="44641" y="77"/>
                  </a:lnTo>
                  <a:lnTo>
                    <a:pt x="44641" y="44342"/>
                  </a:lnTo>
                  <a:lnTo>
                    <a:pt x="376" y="44342"/>
                  </a:lnTo>
                  <a:close/>
                </a:path>
              </a:pathLst>
            </a:custGeom>
            <a:grpFill/>
            <a:ln w="441" cap="flat">
              <a:noFill/>
              <a:prstDash val="solid"/>
              <a:miter/>
            </a:ln>
          </p:spPr>
          <p:txBody>
            <a:bodyPr rtlCol="0" anchor="ctr"/>
            <a:lstStyle/>
            <a:p>
              <a:endParaRPr lang="de-DE"/>
            </a:p>
          </p:txBody>
        </p:sp>
        <p:sp>
          <p:nvSpPr>
            <p:cNvPr id="1068" name="Freihandform 1067">
              <a:extLst>
                <a:ext uri="{FF2B5EF4-FFF2-40B4-BE49-F238E27FC236}">
                  <a16:creationId xmlns:a16="http://schemas.microsoft.com/office/drawing/2014/main" id="{09BB90A7-6009-6B94-D34F-090390DFF8BC}"/>
                </a:ext>
              </a:extLst>
            </p:cNvPr>
            <p:cNvSpPr/>
            <p:nvPr/>
          </p:nvSpPr>
          <p:spPr>
            <a:xfrm>
              <a:off x="13867460" y="2855806"/>
              <a:ext cx="44265" cy="44265"/>
            </a:xfrm>
            <a:custGeom>
              <a:avLst/>
              <a:gdLst>
                <a:gd name="connsiteX0" fmla="*/ 468 w 44265"/>
                <a:gd name="connsiteY0" fmla="*/ 77 h 44265"/>
                <a:gd name="connsiteX1" fmla="*/ 44733 w 44265"/>
                <a:gd name="connsiteY1" fmla="*/ 77 h 44265"/>
                <a:gd name="connsiteX2" fmla="*/ 44733 w 44265"/>
                <a:gd name="connsiteY2" fmla="*/ 44342 h 44265"/>
                <a:gd name="connsiteX3" fmla="*/ 468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77"/>
                  </a:moveTo>
                  <a:lnTo>
                    <a:pt x="44733" y="77"/>
                  </a:lnTo>
                  <a:lnTo>
                    <a:pt x="44733" y="44342"/>
                  </a:lnTo>
                  <a:lnTo>
                    <a:pt x="468" y="44342"/>
                  </a:lnTo>
                  <a:close/>
                </a:path>
              </a:pathLst>
            </a:custGeom>
            <a:grpFill/>
            <a:ln w="441" cap="flat">
              <a:noFill/>
              <a:prstDash val="solid"/>
              <a:miter/>
            </a:ln>
          </p:spPr>
          <p:txBody>
            <a:bodyPr rtlCol="0" anchor="ctr"/>
            <a:lstStyle/>
            <a:p>
              <a:endParaRPr lang="de-DE"/>
            </a:p>
          </p:txBody>
        </p:sp>
        <p:sp>
          <p:nvSpPr>
            <p:cNvPr id="1069" name="Freihandform 1068">
              <a:extLst>
                <a:ext uri="{FF2B5EF4-FFF2-40B4-BE49-F238E27FC236}">
                  <a16:creationId xmlns:a16="http://schemas.microsoft.com/office/drawing/2014/main" id="{65B335CF-5218-65D9-7472-728DC47BA8A7}"/>
                </a:ext>
              </a:extLst>
            </p:cNvPr>
            <p:cNvSpPr/>
            <p:nvPr/>
          </p:nvSpPr>
          <p:spPr>
            <a:xfrm>
              <a:off x="13911726" y="2855806"/>
              <a:ext cx="44265" cy="44265"/>
            </a:xfrm>
            <a:custGeom>
              <a:avLst/>
              <a:gdLst>
                <a:gd name="connsiteX0" fmla="*/ 491 w 44265"/>
                <a:gd name="connsiteY0" fmla="*/ 77 h 44265"/>
                <a:gd name="connsiteX1" fmla="*/ 44756 w 44265"/>
                <a:gd name="connsiteY1" fmla="*/ 77 h 44265"/>
                <a:gd name="connsiteX2" fmla="*/ 44756 w 44265"/>
                <a:gd name="connsiteY2" fmla="*/ 44342 h 44265"/>
                <a:gd name="connsiteX3" fmla="*/ 491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77"/>
                  </a:moveTo>
                  <a:lnTo>
                    <a:pt x="44756" y="77"/>
                  </a:lnTo>
                  <a:lnTo>
                    <a:pt x="44756" y="44342"/>
                  </a:lnTo>
                  <a:lnTo>
                    <a:pt x="491" y="44342"/>
                  </a:lnTo>
                  <a:close/>
                </a:path>
              </a:pathLst>
            </a:custGeom>
            <a:grpFill/>
            <a:ln w="441" cap="flat">
              <a:noFill/>
              <a:prstDash val="solid"/>
              <a:miter/>
            </a:ln>
          </p:spPr>
          <p:txBody>
            <a:bodyPr rtlCol="0" anchor="ctr"/>
            <a:lstStyle/>
            <a:p>
              <a:endParaRPr lang="de-DE"/>
            </a:p>
          </p:txBody>
        </p:sp>
        <p:sp>
          <p:nvSpPr>
            <p:cNvPr id="1070" name="Freihandform 1069">
              <a:extLst>
                <a:ext uri="{FF2B5EF4-FFF2-40B4-BE49-F238E27FC236}">
                  <a16:creationId xmlns:a16="http://schemas.microsoft.com/office/drawing/2014/main" id="{271758F6-4622-0AE3-0B69-92C3190BBB1A}"/>
                </a:ext>
              </a:extLst>
            </p:cNvPr>
            <p:cNvSpPr/>
            <p:nvPr/>
          </p:nvSpPr>
          <p:spPr>
            <a:xfrm>
              <a:off x="14133054" y="2855806"/>
              <a:ext cx="44265" cy="44265"/>
            </a:xfrm>
            <a:custGeom>
              <a:avLst/>
              <a:gdLst>
                <a:gd name="connsiteX0" fmla="*/ 606 w 44265"/>
                <a:gd name="connsiteY0" fmla="*/ 77 h 44265"/>
                <a:gd name="connsiteX1" fmla="*/ 44871 w 44265"/>
                <a:gd name="connsiteY1" fmla="*/ 77 h 44265"/>
                <a:gd name="connsiteX2" fmla="*/ 44871 w 44265"/>
                <a:gd name="connsiteY2" fmla="*/ 44342 h 44265"/>
                <a:gd name="connsiteX3" fmla="*/ 606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77"/>
                  </a:moveTo>
                  <a:lnTo>
                    <a:pt x="44871" y="77"/>
                  </a:lnTo>
                  <a:lnTo>
                    <a:pt x="44871" y="44342"/>
                  </a:lnTo>
                  <a:lnTo>
                    <a:pt x="606" y="44342"/>
                  </a:lnTo>
                  <a:close/>
                </a:path>
              </a:pathLst>
            </a:custGeom>
            <a:grpFill/>
            <a:ln w="441" cap="flat">
              <a:noFill/>
              <a:prstDash val="solid"/>
              <a:miter/>
            </a:ln>
          </p:spPr>
          <p:txBody>
            <a:bodyPr rtlCol="0" anchor="ctr"/>
            <a:lstStyle/>
            <a:p>
              <a:endParaRPr lang="de-DE"/>
            </a:p>
          </p:txBody>
        </p:sp>
        <p:sp>
          <p:nvSpPr>
            <p:cNvPr id="1071" name="Freihandform 1070">
              <a:extLst>
                <a:ext uri="{FF2B5EF4-FFF2-40B4-BE49-F238E27FC236}">
                  <a16:creationId xmlns:a16="http://schemas.microsoft.com/office/drawing/2014/main" id="{2F1A6C99-F7F0-C43E-6022-6EE938C39173}"/>
                </a:ext>
              </a:extLst>
            </p:cNvPr>
            <p:cNvSpPr/>
            <p:nvPr/>
          </p:nvSpPr>
          <p:spPr>
            <a:xfrm>
              <a:off x="14221585" y="2855806"/>
              <a:ext cx="44265" cy="44265"/>
            </a:xfrm>
            <a:custGeom>
              <a:avLst/>
              <a:gdLst>
                <a:gd name="connsiteX0" fmla="*/ 652 w 44265"/>
                <a:gd name="connsiteY0" fmla="*/ 77 h 44265"/>
                <a:gd name="connsiteX1" fmla="*/ 44917 w 44265"/>
                <a:gd name="connsiteY1" fmla="*/ 77 h 44265"/>
                <a:gd name="connsiteX2" fmla="*/ 44917 w 44265"/>
                <a:gd name="connsiteY2" fmla="*/ 44342 h 44265"/>
                <a:gd name="connsiteX3" fmla="*/ 652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77"/>
                  </a:moveTo>
                  <a:lnTo>
                    <a:pt x="44917" y="77"/>
                  </a:lnTo>
                  <a:lnTo>
                    <a:pt x="44917" y="44342"/>
                  </a:lnTo>
                  <a:lnTo>
                    <a:pt x="652" y="44342"/>
                  </a:lnTo>
                  <a:close/>
                </a:path>
              </a:pathLst>
            </a:custGeom>
            <a:grpFill/>
            <a:ln w="441" cap="flat">
              <a:noFill/>
              <a:prstDash val="solid"/>
              <a:miter/>
            </a:ln>
          </p:spPr>
          <p:txBody>
            <a:bodyPr rtlCol="0" anchor="ctr"/>
            <a:lstStyle/>
            <a:p>
              <a:endParaRPr lang="de-DE"/>
            </a:p>
          </p:txBody>
        </p:sp>
        <p:sp>
          <p:nvSpPr>
            <p:cNvPr id="1072" name="Freihandform 1071">
              <a:extLst>
                <a:ext uri="{FF2B5EF4-FFF2-40B4-BE49-F238E27FC236}">
                  <a16:creationId xmlns:a16="http://schemas.microsoft.com/office/drawing/2014/main" id="{4CF84D9E-8380-FEAF-6D6F-B63973F7FE01}"/>
                </a:ext>
              </a:extLst>
            </p:cNvPr>
            <p:cNvSpPr/>
            <p:nvPr/>
          </p:nvSpPr>
          <p:spPr>
            <a:xfrm>
              <a:off x="14265851" y="2855806"/>
              <a:ext cx="44265" cy="44265"/>
            </a:xfrm>
            <a:custGeom>
              <a:avLst/>
              <a:gdLst>
                <a:gd name="connsiteX0" fmla="*/ 675 w 44265"/>
                <a:gd name="connsiteY0" fmla="*/ 77 h 44265"/>
                <a:gd name="connsiteX1" fmla="*/ 44940 w 44265"/>
                <a:gd name="connsiteY1" fmla="*/ 77 h 44265"/>
                <a:gd name="connsiteX2" fmla="*/ 44940 w 44265"/>
                <a:gd name="connsiteY2" fmla="*/ 44342 h 44265"/>
                <a:gd name="connsiteX3" fmla="*/ 675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77"/>
                  </a:moveTo>
                  <a:lnTo>
                    <a:pt x="44940" y="77"/>
                  </a:lnTo>
                  <a:lnTo>
                    <a:pt x="44940" y="44342"/>
                  </a:lnTo>
                  <a:lnTo>
                    <a:pt x="675" y="44342"/>
                  </a:lnTo>
                  <a:close/>
                </a:path>
              </a:pathLst>
            </a:custGeom>
            <a:grpFill/>
            <a:ln w="441" cap="flat">
              <a:noFill/>
              <a:prstDash val="solid"/>
              <a:miter/>
            </a:ln>
          </p:spPr>
          <p:txBody>
            <a:bodyPr rtlCol="0" anchor="ctr"/>
            <a:lstStyle/>
            <a:p>
              <a:endParaRPr lang="de-DE"/>
            </a:p>
          </p:txBody>
        </p:sp>
        <p:sp>
          <p:nvSpPr>
            <p:cNvPr id="1073" name="Freihandform 1072">
              <a:extLst>
                <a:ext uri="{FF2B5EF4-FFF2-40B4-BE49-F238E27FC236}">
                  <a16:creationId xmlns:a16="http://schemas.microsoft.com/office/drawing/2014/main" id="{34F9BFB6-8289-2481-B3E2-BAAE77B91722}"/>
                </a:ext>
              </a:extLst>
            </p:cNvPr>
            <p:cNvSpPr/>
            <p:nvPr/>
          </p:nvSpPr>
          <p:spPr>
            <a:xfrm>
              <a:off x="14310116" y="2855806"/>
              <a:ext cx="44265" cy="44265"/>
            </a:xfrm>
            <a:custGeom>
              <a:avLst/>
              <a:gdLst>
                <a:gd name="connsiteX0" fmla="*/ 698 w 44265"/>
                <a:gd name="connsiteY0" fmla="*/ 77 h 44265"/>
                <a:gd name="connsiteX1" fmla="*/ 44963 w 44265"/>
                <a:gd name="connsiteY1" fmla="*/ 77 h 44265"/>
                <a:gd name="connsiteX2" fmla="*/ 44963 w 44265"/>
                <a:gd name="connsiteY2" fmla="*/ 44342 h 44265"/>
                <a:gd name="connsiteX3" fmla="*/ 698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77"/>
                  </a:moveTo>
                  <a:lnTo>
                    <a:pt x="44963" y="77"/>
                  </a:lnTo>
                  <a:lnTo>
                    <a:pt x="44963" y="44342"/>
                  </a:lnTo>
                  <a:lnTo>
                    <a:pt x="698" y="44342"/>
                  </a:lnTo>
                  <a:close/>
                </a:path>
              </a:pathLst>
            </a:custGeom>
            <a:grpFill/>
            <a:ln w="441" cap="flat">
              <a:noFill/>
              <a:prstDash val="solid"/>
              <a:miter/>
            </a:ln>
          </p:spPr>
          <p:txBody>
            <a:bodyPr rtlCol="0" anchor="ctr"/>
            <a:lstStyle/>
            <a:p>
              <a:endParaRPr lang="de-DE"/>
            </a:p>
          </p:txBody>
        </p:sp>
        <p:sp>
          <p:nvSpPr>
            <p:cNvPr id="1074" name="Freihandform 1073">
              <a:extLst>
                <a:ext uri="{FF2B5EF4-FFF2-40B4-BE49-F238E27FC236}">
                  <a16:creationId xmlns:a16="http://schemas.microsoft.com/office/drawing/2014/main" id="{1AB97207-2E72-94B1-C4B3-52D4A8662761}"/>
                </a:ext>
              </a:extLst>
            </p:cNvPr>
            <p:cNvSpPr/>
            <p:nvPr/>
          </p:nvSpPr>
          <p:spPr>
            <a:xfrm>
              <a:off x="14442913" y="2855806"/>
              <a:ext cx="44265" cy="44265"/>
            </a:xfrm>
            <a:custGeom>
              <a:avLst/>
              <a:gdLst>
                <a:gd name="connsiteX0" fmla="*/ 767 w 44265"/>
                <a:gd name="connsiteY0" fmla="*/ 77 h 44265"/>
                <a:gd name="connsiteX1" fmla="*/ 45032 w 44265"/>
                <a:gd name="connsiteY1" fmla="*/ 77 h 44265"/>
                <a:gd name="connsiteX2" fmla="*/ 45032 w 44265"/>
                <a:gd name="connsiteY2" fmla="*/ 44342 h 44265"/>
                <a:gd name="connsiteX3" fmla="*/ 767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77"/>
                  </a:moveTo>
                  <a:lnTo>
                    <a:pt x="45032" y="77"/>
                  </a:lnTo>
                  <a:lnTo>
                    <a:pt x="45032" y="44342"/>
                  </a:lnTo>
                  <a:lnTo>
                    <a:pt x="767" y="44342"/>
                  </a:lnTo>
                  <a:close/>
                </a:path>
              </a:pathLst>
            </a:custGeom>
            <a:grpFill/>
            <a:ln w="441" cap="flat">
              <a:noFill/>
              <a:prstDash val="solid"/>
              <a:miter/>
            </a:ln>
          </p:spPr>
          <p:txBody>
            <a:bodyPr rtlCol="0" anchor="ctr"/>
            <a:lstStyle/>
            <a:p>
              <a:endParaRPr lang="de-DE"/>
            </a:p>
          </p:txBody>
        </p:sp>
        <p:sp>
          <p:nvSpPr>
            <p:cNvPr id="1075" name="Freihandform 1074">
              <a:extLst>
                <a:ext uri="{FF2B5EF4-FFF2-40B4-BE49-F238E27FC236}">
                  <a16:creationId xmlns:a16="http://schemas.microsoft.com/office/drawing/2014/main" id="{1C051077-0CDE-CC25-B3BF-0B26D390168A}"/>
                </a:ext>
              </a:extLst>
            </p:cNvPr>
            <p:cNvSpPr/>
            <p:nvPr/>
          </p:nvSpPr>
          <p:spPr>
            <a:xfrm>
              <a:off x="14531445" y="2855806"/>
              <a:ext cx="44265" cy="44265"/>
            </a:xfrm>
            <a:custGeom>
              <a:avLst/>
              <a:gdLst>
                <a:gd name="connsiteX0" fmla="*/ 813 w 44265"/>
                <a:gd name="connsiteY0" fmla="*/ 77 h 44265"/>
                <a:gd name="connsiteX1" fmla="*/ 45078 w 44265"/>
                <a:gd name="connsiteY1" fmla="*/ 77 h 44265"/>
                <a:gd name="connsiteX2" fmla="*/ 45078 w 44265"/>
                <a:gd name="connsiteY2" fmla="*/ 44342 h 44265"/>
                <a:gd name="connsiteX3" fmla="*/ 813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77"/>
                  </a:moveTo>
                  <a:lnTo>
                    <a:pt x="45078" y="77"/>
                  </a:lnTo>
                  <a:lnTo>
                    <a:pt x="45078" y="44342"/>
                  </a:lnTo>
                  <a:lnTo>
                    <a:pt x="813" y="44342"/>
                  </a:lnTo>
                  <a:close/>
                </a:path>
              </a:pathLst>
            </a:custGeom>
            <a:grpFill/>
            <a:ln w="441" cap="flat">
              <a:noFill/>
              <a:prstDash val="solid"/>
              <a:miter/>
            </a:ln>
          </p:spPr>
          <p:txBody>
            <a:bodyPr rtlCol="0" anchor="ctr"/>
            <a:lstStyle/>
            <a:p>
              <a:endParaRPr lang="de-DE"/>
            </a:p>
          </p:txBody>
        </p:sp>
        <p:sp>
          <p:nvSpPr>
            <p:cNvPr id="1076" name="Freihandform 1075">
              <a:extLst>
                <a:ext uri="{FF2B5EF4-FFF2-40B4-BE49-F238E27FC236}">
                  <a16:creationId xmlns:a16="http://schemas.microsoft.com/office/drawing/2014/main" id="{E4771304-06A2-C1D3-3963-46C6F92BC9DA}"/>
                </a:ext>
              </a:extLst>
            </p:cNvPr>
            <p:cNvSpPr/>
            <p:nvPr/>
          </p:nvSpPr>
          <p:spPr>
            <a:xfrm>
              <a:off x="14575710" y="2855806"/>
              <a:ext cx="44265" cy="44265"/>
            </a:xfrm>
            <a:custGeom>
              <a:avLst/>
              <a:gdLst>
                <a:gd name="connsiteX0" fmla="*/ 836 w 44265"/>
                <a:gd name="connsiteY0" fmla="*/ 77 h 44265"/>
                <a:gd name="connsiteX1" fmla="*/ 45101 w 44265"/>
                <a:gd name="connsiteY1" fmla="*/ 77 h 44265"/>
                <a:gd name="connsiteX2" fmla="*/ 45101 w 44265"/>
                <a:gd name="connsiteY2" fmla="*/ 44342 h 44265"/>
                <a:gd name="connsiteX3" fmla="*/ 836 w 44265"/>
                <a:gd name="connsiteY3" fmla="*/ 44342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77"/>
                  </a:moveTo>
                  <a:lnTo>
                    <a:pt x="45101" y="77"/>
                  </a:lnTo>
                  <a:lnTo>
                    <a:pt x="45101" y="44342"/>
                  </a:lnTo>
                  <a:lnTo>
                    <a:pt x="836" y="44342"/>
                  </a:lnTo>
                  <a:close/>
                </a:path>
              </a:pathLst>
            </a:custGeom>
            <a:grpFill/>
            <a:ln w="441" cap="flat">
              <a:noFill/>
              <a:prstDash val="solid"/>
              <a:miter/>
            </a:ln>
          </p:spPr>
          <p:txBody>
            <a:bodyPr rtlCol="0" anchor="ctr"/>
            <a:lstStyle/>
            <a:p>
              <a:endParaRPr lang="de-DE"/>
            </a:p>
          </p:txBody>
        </p:sp>
        <p:sp>
          <p:nvSpPr>
            <p:cNvPr id="1077" name="Freihandform 1076">
              <a:extLst>
                <a:ext uri="{FF2B5EF4-FFF2-40B4-BE49-F238E27FC236}">
                  <a16:creationId xmlns:a16="http://schemas.microsoft.com/office/drawing/2014/main" id="{CD527A0D-6A5C-B7D4-FC80-D12F0042457F}"/>
                </a:ext>
              </a:extLst>
            </p:cNvPr>
            <p:cNvSpPr/>
            <p:nvPr/>
          </p:nvSpPr>
          <p:spPr>
            <a:xfrm>
              <a:off x="13336272" y="2900071"/>
              <a:ext cx="44265" cy="44265"/>
            </a:xfrm>
            <a:custGeom>
              <a:avLst/>
              <a:gdLst>
                <a:gd name="connsiteX0" fmla="*/ 192 w 44265"/>
                <a:gd name="connsiteY0" fmla="*/ 100 h 44265"/>
                <a:gd name="connsiteX1" fmla="*/ 44457 w 44265"/>
                <a:gd name="connsiteY1" fmla="*/ 100 h 44265"/>
                <a:gd name="connsiteX2" fmla="*/ 44457 w 44265"/>
                <a:gd name="connsiteY2" fmla="*/ 44365 h 44265"/>
                <a:gd name="connsiteX3" fmla="*/ 192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100"/>
                  </a:moveTo>
                  <a:lnTo>
                    <a:pt x="44457" y="100"/>
                  </a:lnTo>
                  <a:lnTo>
                    <a:pt x="44457" y="44365"/>
                  </a:lnTo>
                  <a:lnTo>
                    <a:pt x="192" y="44365"/>
                  </a:lnTo>
                  <a:close/>
                </a:path>
              </a:pathLst>
            </a:custGeom>
            <a:grpFill/>
            <a:ln w="441" cap="flat">
              <a:noFill/>
              <a:prstDash val="solid"/>
              <a:miter/>
            </a:ln>
          </p:spPr>
          <p:txBody>
            <a:bodyPr rtlCol="0" anchor="ctr"/>
            <a:lstStyle/>
            <a:p>
              <a:endParaRPr lang="de-DE"/>
            </a:p>
          </p:txBody>
        </p:sp>
        <p:sp>
          <p:nvSpPr>
            <p:cNvPr id="1078" name="Freihandform 1077">
              <a:extLst>
                <a:ext uri="{FF2B5EF4-FFF2-40B4-BE49-F238E27FC236}">
                  <a16:creationId xmlns:a16="http://schemas.microsoft.com/office/drawing/2014/main" id="{BACF0452-4147-787B-5BF5-B9267C1F2579}"/>
                </a:ext>
              </a:extLst>
            </p:cNvPr>
            <p:cNvSpPr/>
            <p:nvPr/>
          </p:nvSpPr>
          <p:spPr>
            <a:xfrm>
              <a:off x="13380538" y="2900071"/>
              <a:ext cx="44265" cy="44265"/>
            </a:xfrm>
            <a:custGeom>
              <a:avLst/>
              <a:gdLst>
                <a:gd name="connsiteX0" fmla="*/ 215 w 44265"/>
                <a:gd name="connsiteY0" fmla="*/ 100 h 44265"/>
                <a:gd name="connsiteX1" fmla="*/ 44480 w 44265"/>
                <a:gd name="connsiteY1" fmla="*/ 100 h 44265"/>
                <a:gd name="connsiteX2" fmla="*/ 44480 w 44265"/>
                <a:gd name="connsiteY2" fmla="*/ 44365 h 44265"/>
                <a:gd name="connsiteX3" fmla="*/ 215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100"/>
                  </a:moveTo>
                  <a:lnTo>
                    <a:pt x="44480" y="100"/>
                  </a:lnTo>
                  <a:lnTo>
                    <a:pt x="44480" y="44365"/>
                  </a:lnTo>
                  <a:lnTo>
                    <a:pt x="215" y="44365"/>
                  </a:lnTo>
                  <a:close/>
                </a:path>
              </a:pathLst>
            </a:custGeom>
            <a:grpFill/>
            <a:ln w="441" cap="flat">
              <a:noFill/>
              <a:prstDash val="solid"/>
              <a:miter/>
            </a:ln>
          </p:spPr>
          <p:txBody>
            <a:bodyPr rtlCol="0" anchor="ctr"/>
            <a:lstStyle/>
            <a:p>
              <a:endParaRPr lang="de-DE"/>
            </a:p>
          </p:txBody>
        </p:sp>
        <p:sp>
          <p:nvSpPr>
            <p:cNvPr id="1079" name="Freihandform 1078">
              <a:extLst>
                <a:ext uri="{FF2B5EF4-FFF2-40B4-BE49-F238E27FC236}">
                  <a16:creationId xmlns:a16="http://schemas.microsoft.com/office/drawing/2014/main" id="{4852F5D3-0A0F-E3EE-3B92-6CE060A8A5B6}"/>
                </a:ext>
              </a:extLst>
            </p:cNvPr>
            <p:cNvSpPr/>
            <p:nvPr/>
          </p:nvSpPr>
          <p:spPr>
            <a:xfrm>
              <a:off x="13424803" y="2900071"/>
              <a:ext cx="44265" cy="44265"/>
            </a:xfrm>
            <a:custGeom>
              <a:avLst/>
              <a:gdLst>
                <a:gd name="connsiteX0" fmla="*/ 238 w 44265"/>
                <a:gd name="connsiteY0" fmla="*/ 100 h 44265"/>
                <a:gd name="connsiteX1" fmla="*/ 44503 w 44265"/>
                <a:gd name="connsiteY1" fmla="*/ 100 h 44265"/>
                <a:gd name="connsiteX2" fmla="*/ 44503 w 44265"/>
                <a:gd name="connsiteY2" fmla="*/ 44365 h 44265"/>
                <a:gd name="connsiteX3" fmla="*/ 238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100"/>
                  </a:moveTo>
                  <a:lnTo>
                    <a:pt x="44503" y="100"/>
                  </a:lnTo>
                  <a:lnTo>
                    <a:pt x="44503" y="44365"/>
                  </a:lnTo>
                  <a:lnTo>
                    <a:pt x="238" y="44365"/>
                  </a:lnTo>
                  <a:close/>
                </a:path>
              </a:pathLst>
            </a:custGeom>
            <a:grpFill/>
            <a:ln w="441" cap="flat">
              <a:noFill/>
              <a:prstDash val="solid"/>
              <a:miter/>
            </a:ln>
          </p:spPr>
          <p:txBody>
            <a:bodyPr rtlCol="0" anchor="ctr"/>
            <a:lstStyle/>
            <a:p>
              <a:endParaRPr lang="de-DE"/>
            </a:p>
          </p:txBody>
        </p:sp>
        <p:sp>
          <p:nvSpPr>
            <p:cNvPr id="1080" name="Freihandform 1079">
              <a:extLst>
                <a:ext uri="{FF2B5EF4-FFF2-40B4-BE49-F238E27FC236}">
                  <a16:creationId xmlns:a16="http://schemas.microsoft.com/office/drawing/2014/main" id="{9516C9AB-66EB-CAAF-B6DF-C6ACCABB6ABA}"/>
                </a:ext>
              </a:extLst>
            </p:cNvPr>
            <p:cNvSpPr/>
            <p:nvPr/>
          </p:nvSpPr>
          <p:spPr>
            <a:xfrm>
              <a:off x="13513335" y="2900071"/>
              <a:ext cx="44265" cy="44265"/>
            </a:xfrm>
            <a:custGeom>
              <a:avLst/>
              <a:gdLst>
                <a:gd name="connsiteX0" fmla="*/ 284 w 44265"/>
                <a:gd name="connsiteY0" fmla="*/ 100 h 44265"/>
                <a:gd name="connsiteX1" fmla="*/ 44549 w 44265"/>
                <a:gd name="connsiteY1" fmla="*/ 100 h 44265"/>
                <a:gd name="connsiteX2" fmla="*/ 44549 w 44265"/>
                <a:gd name="connsiteY2" fmla="*/ 44365 h 44265"/>
                <a:gd name="connsiteX3" fmla="*/ 284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100"/>
                  </a:moveTo>
                  <a:lnTo>
                    <a:pt x="44549" y="100"/>
                  </a:lnTo>
                  <a:lnTo>
                    <a:pt x="44549" y="44365"/>
                  </a:lnTo>
                  <a:lnTo>
                    <a:pt x="284" y="44365"/>
                  </a:lnTo>
                  <a:close/>
                </a:path>
              </a:pathLst>
            </a:custGeom>
            <a:grpFill/>
            <a:ln w="441" cap="flat">
              <a:noFill/>
              <a:prstDash val="solid"/>
              <a:miter/>
            </a:ln>
          </p:spPr>
          <p:txBody>
            <a:bodyPr rtlCol="0" anchor="ctr"/>
            <a:lstStyle/>
            <a:p>
              <a:endParaRPr lang="de-DE"/>
            </a:p>
          </p:txBody>
        </p:sp>
        <p:sp>
          <p:nvSpPr>
            <p:cNvPr id="1081" name="Freihandform 1080">
              <a:extLst>
                <a:ext uri="{FF2B5EF4-FFF2-40B4-BE49-F238E27FC236}">
                  <a16:creationId xmlns:a16="http://schemas.microsoft.com/office/drawing/2014/main" id="{8B271B03-912F-9609-9495-36618E33723B}"/>
                </a:ext>
              </a:extLst>
            </p:cNvPr>
            <p:cNvSpPr/>
            <p:nvPr/>
          </p:nvSpPr>
          <p:spPr>
            <a:xfrm>
              <a:off x="13601866" y="2900071"/>
              <a:ext cx="44265" cy="44265"/>
            </a:xfrm>
            <a:custGeom>
              <a:avLst/>
              <a:gdLst>
                <a:gd name="connsiteX0" fmla="*/ 330 w 44265"/>
                <a:gd name="connsiteY0" fmla="*/ 100 h 44265"/>
                <a:gd name="connsiteX1" fmla="*/ 44595 w 44265"/>
                <a:gd name="connsiteY1" fmla="*/ 100 h 44265"/>
                <a:gd name="connsiteX2" fmla="*/ 44595 w 44265"/>
                <a:gd name="connsiteY2" fmla="*/ 44365 h 44265"/>
                <a:gd name="connsiteX3" fmla="*/ 330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100"/>
                  </a:moveTo>
                  <a:lnTo>
                    <a:pt x="44595" y="100"/>
                  </a:lnTo>
                  <a:lnTo>
                    <a:pt x="44595" y="44365"/>
                  </a:lnTo>
                  <a:lnTo>
                    <a:pt x="330" y="44365"/>
                  </a:lnTo>
                  <a:close/>
                </a:path>
              </a:pathLst>
            </a:custGeom>
            <a:grpFill/>
            <a:ln w="441" cap="flat">
              <a:noFill/>
              <a:prstDash val="solid"/>
              <a:miter/>
            </a:ln>
          </p:spPr>
          <p:txBody>
            <a:bodyPr rtlCol="0" anchor="ctr"/>
            <a:lstStyle/>
            <a:p>
              <a:endParaRPr lang="de-DE"/>
            </a:p>
          </p:txBody>
        </p:sp>
        <p:sp>
          <p:nvSpPr>
            <p:cNvPr id="1082" name="Freihandform 1081">
              <a:extLst>
                <a:ext uri="{FF2B5EF4-FFF2-40B4-BE49-F238E27FC236}">
                  <a16:creationId xmlns:a16="http://schemas.microsoft.com/office/drawing/2014/main" id="{D0FBDA96-1843-2125-5A84-E585C08769D0}"/>
                </a:ext>
              </a:extLst>
            </p:cNvPr>
            <p:cNvSpPr/>
            <p:nvPr/>
          </p:nvSpPr>
          <p:spPr>
            <a:xfrm>
              <a:off x="13690397" y="2900071"/>
              <a:ext cx="44265" cy="44265"/>
            </a:xfrm>
            <a:custGeom>
              <a:avLst/>
              <a:gdLst>
                <a:gd name="connsiteX0" fmla="*/ 376 w 44265"/>
                <a:gd name="connsiteY0" fmla="*/ 100 h 44265"/>
                <a:gd name="connsiteX1" fmla="*/ 44641 w 44265"/>
                <a:gd name="connsiteY1" fmla="*/ 100 h 44265"/>
                <a:gd name="connsiteX2" fmla="*/ 44641 w 44265"/>
                <a:gd name="connsiteY2" fmla="*/ 44365 h 44265"/>
                <a:gd name="connsiteX3" fmla="*/ 376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100"/>
                  </a:moveTo>
                  <a:lnTo>
                    <a:pt x="44641" y="100"/>
                  </a:lnTo>
                  <a:lnTo>
                    <a:pt x="44641" y="44365"/>
                  </a:lnTo>
                  <a:lnTo>
                    <a:pt x="376" y="44365"/>
                  </a:lnTo>
                  <a:close/>
                </a:path>
              </a:pathLst>
            </a:custGeom>
            <a:grpFill/>
            <a:ln w="441" cap="flat">
              <a:noFill/>
              <a:prstDash val="solid"/>
              <a:miter/>
            </a:ln>
          </p:spPr>
          <p:txBody>
            <a:bodyPr rtlCol="0" anchor="ctr"/>
            <a:lstStyle/>
            <a:p>
              <a:endParaRPr lang="de-DE"/>
            </a:p>
          </p:txBody>
        </p:sp>
        <p:sp>
          <p:nvSpPr>
            <p:cNvPr id="1083" name="Freihandform 1082">
              <a:extLst>
                <a:ext uri="{FF2B5EF4-FFF2-40B4-BE49-F238E27FC236}">
                  <a16:creationId xmlns:a16="http://schemas.microsoft.com/office/drawing/2014/main" id="{3D181FFE-046C-3199-F36E-11132D0A55AF}"/>
                </a:ext>
              </a:extLst>
            </p:cNvPr>
            <p:cNvSpPr/>
            <p:nvPr/>
          </p:nvSpPr>
          <p:spPr>
            <a:xfrm>
              <a:off x="13867460" y="2900071"/>
              <a:ext cx="44265" cy="44265"/>
            </a:xfrm>
            <a:custGeom>
              <a:avLst/>
              <a:gdLst>
                <a:gd name="connsiteX0" fmla="*/ 468 w 44265"/>
                <a:gd name="connsiteY0" fmla="*/ 100 h 44265"/>
                <a:gd name="connsiteX1" fmla="*/ 44733 w 44265"/>
                <a:gd name="connsiteY1" fmla="*/ 100 h 44265"/>
                <a:gd name="connsiteX2" fmla="*/ 44733 w 44265"/>
                <a:gd name="connsiteY2" fmla="*/ 44365 h 44265"/>
                <a:gd name="connsiteX3" fmla="*/ 468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100"/>
                  </a:moveTo>
                  <a:lnTo>
                    <a:pt x="44733" y="100"/>
                  </a:lnTo>
                  <a:lnTo>
                    <a:pt x="44733" y="44365"/>
                  </a:lnTo>
                  <a:lnTo>
                    <a:pt x="468" y="44365"/>
                  </a:lnTo>
                  <a:close/>
                </a:path>
              </a:pathLst>
            </a:custGeom>
            <a:grpFill/>
            <a:ln w="441" cap="flat">
              <a:noFill/>
              <a:prstDash val="solid"/>
              <a:miter/>
            </a:ln>
          </p:spPr>
          <p:txBody>
            <a:bodyPr rtlCol="0" anchor="ctr"/>
            <a:lstStyle/>
            <a:p>
              <a:endParaRPr lang="de-DE"/>
            </a:p>
          </p:txBody>
        </p:sp>
        <p:sp>
          <p:nvSpPr>
            <p:cNvPr id="1084" name="Freihandform 1083">
              <a:extLst>
                <a:ext uri="{FF2B5EF4-FFF2-40B4-BE49-F238E27FC236}">
                  <a16:creationId xmlns:a16="http://schemas.microsoft.com/office/drawing/2014/main" id="{5AC40848-8977-B1B4-736A-8FE0CBCC4B80}"/>
                </a:ext>
              </a:extLst>
            </p:cNvPr>
            <p:cNvSpPr/>
            <p:nvPr/>
          </p:nvSpPr>
          <p:spPr>
            <a:xfrm>
              <a:off x="13911726" y="2900071"/>
              <a:ext cx="44265" cy="44265"/>
            </a:xfrm>
            <a:custGeom>
              <a:avLst/>
              <a:gdLst>
                <a:gd name="connsiteX0" fmla="*/ 491 w 44265"/>
                <a:gd name="connsiteY0" fmla="*/ 100 h 44265"/>
                <a:gd name="connsiteX1" fmla="*/ 44756 w 44265"/>
                <a:gd name="connsiteY1" fmla="*/ 100 h 44265"/>
                <a:gd name="connsiteX2" fmla="*/ 44756 w 44265"/>
                <a:gd name="connsiteY2" fmla="*/ 44365 h 44265"/>
                <a:gd name="connsiteX3" fmla="*/ 491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100"/>
                  </a:moveTo>
                  <a:lnTo>
                    <a:pt x="44756" y="100"/>
                  </a:lnTo>
                  <a:lnTo>
                    <a:pt x="44756" y="44365"/>
                  </a:lnTo>
                  <a:lnTo>
                    <a:pt x="491" y="44365"/>
                  </a:lnTo>
                  <a:close/>
                </a:path>
              </a:pathLst>
            </a:custGeom>
            <a:grpFill/>
            <a:ln w="441" cap="flat">
              <a:noFill/>
              <a:prstDash val="solid"/>
              <a:miter/>
            </a:ln>
          </p:spPr>
          <p:txBody>
            <a:bodyPr rtlCol="0" anchor="ctr"/>
            <a:lstStyle/>
            <a:p>
              <a:endParaRPr lang="de-DE"/>
            </a:p>
          </p:txBody>
        </p:sp>
        <p:sp>
          <p:nvSpPr>
            <p:cNvPr id="1085" name="Freihandform 1084">
              <a:extLst>
                <a:ext uri="{FF2B5EF4-FFF2-40B4-BE49-F238E27FC236}">
                  <a16:creationId xmlns:a16="http://schemas.microsoft.com/office/drawing/2014/main" id="{F3D76AFF-189B-6EDA-8F73-2B017804388C}"/>
                </a:ext>
              </a:extLst>
            </p:cNvPr>
            <p:cNvSpPr/>
            <p:nvPr/>
          </p:nvSpPr>
          <p:spPr>
            <a:xfrm>
              <a:off x="13955991" y="2900071"/>
              <a:ext cx="44265" cy="44265"/>
            </a:xfrm>
            <a:custGeom>
              <a:avLst/>
              <a:gdLst>
                <a:gd name="connsiteX0" fmla="*/ 514 w 44265"/>
                <a:gd name="connsiteY0" fmla="*/ 100 h 44265"/>
                <a:gd name="connsiteX1" fmla="*/ 44779 w 44265"/>
                <a:gd name="connsiteY1" fmla="*/ 100 h 44265"/>
                <a:gd name="connsiteX2" fmla="*/ 44779 w 44265"/>
                <a:gd name="connsiteY2" fmla="*/ 44365 h 44265"/>
                <a:gd name="connsiteX3" fmla="*/ 514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100"/>
                  </a:moveTo>
                  <a:lnTo>
                    <a:pt x="44779" y="100"/>
                  </a:lnTo>
                  <a:lnTo>
                    <a:pt x="44779" y="44365"/>
                  </a:lnTo>
                  <a:lnTo>
                    <a:pt x="514" y="44365"/>
                  </a:lnTo>
                  <a:close/>
                </a:path>
              </a:pathLst>
            </a:custGeom>
            <a:grpFill/>
            <a:ln w="441" cap="flat">
              <a:noFill/>
              <a:prstDash val="solid"/>
              <a:miter/>
            </a:ln>
          </p:spPr>
          <p:txBody>
            <a:bodyPr rtlCol="0" anchor="ctr"/>
            <a:lstStyle/>
            <a:p>
              <a:endParaRPr lang="de-DE"/>
            </a:p>
          </p:txBody>
        </p:sp>
        <p:sp>
          <p:nvSpPr>
            <p:cNvPr id="1086" name="Freihandform 1085">
              <a:extLst>
                <a:ext uri="{FF2B5EF4-FFF2-40B4-BE49-F238E27FC236}">
                  <a16:creationId xmlns:a16="http://schemas.microsoft.com/office/drawing/2014/main" id="{871D1485-F8D7-AD4A-7191-6DB6A09621CB}"/>
                </a:ext>
              </a:extLst>
            </p:cNvPr>
            <p:cNvSpPr/>
            <p:nvPr/>
          </p:nvSpPr>
          <p:spPr>
            <a:xfrm>
              <a:off x="14000257" y="2900071"/>
              <a:ext cx="44265" cy="44265"/>
            </a:xfrm>
            <a:custGeom>
              <a:avLst/>
              <a:gdLst>
                <a:gd name="connsiteX0" fmla="*/ 537 w 44265"/>
                <a:gd name="connsiteY0" fmla="*/ 100 h 44265"/>
                <a:gd name="connsiteX1" fmla="*/ 44802 w 44265"/>
                <a:gd name="connsiteY1" fmla="*/ 100 h 44265"/>
                <a:gd name="connsiteX2" fmla="*/ 44802 w 44265"/>
                <a:gd name="connsiteY2" fmla="*/ 44365 h 44265"/>
                <a:gd name="connsiteX3" fmla="*/ 537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100"/>
                  </a:moveTo>
                  <a:lnTo>
                    <a:pt x="44802" y="100"/>
                  </a:lnTo>
                  <a:lnTo>
                    <a:pt x="44802" y="44365"/>
                  </a:lnTo>
                  <a:lnTo>
                    <a:pt x="537" y="44365"/>
                  </a:lnTo>
                  <a:close/>
                </a:path>
              </a:pathLst>
            </a:custGeom>
            <a:grpFill/>
            <a:ln w="441" cap="flat">
              <a:noFill/>
              <a:prstDash val="solid"/>
              <a:miter/>
            </a:ln>
          </p:spPr>
          <p:txBody>
            <a:bodyPr rtlCol="0" anchor="ctr"/>
            <a:lstStyle/>
            <a:p>
              <a:endParaRPr lang="de-DE"/>
            </a:p>
          </p:txBody>
        </p:sp>
        <p:sp>
          <p:nvSpPr>
            <p:cNvPr id="1087" name="Freihandform 1086">
              <a:extLst>
                <a:ext uri="{FF2B5EF4-FFF2-40B4-BE49-F238E27FC236}">
                  <a16:creationId xmlns:a16="http://schemas.microsoft.com/office/drawing/2014/main" id="{3BBF0176-2192-3C1C-C0C8-02EEF74FFE4A}"/>
                </a:ext>
              </a:extLst>
            </p:cNvPr>
            <p:cNvSpPr/>
            <p:nvPr/>
          </p:nvSpPr>
          <p:spPr>
            <a:xfrm>
              <a:off x="14044522" y="2900071"/>
              <a:ext cx="44265" cy="44265"/>
            </a:xfrm>
            <a:custGeom>
              <a:avLst/>
              <a:gdLst>
                <a:gd name="connsiteX0" fmla="*/ 560 w 44265"/>
                <a:gd name="connsiteY0" fmla="*/ 100 h 44265"/>
                <a:gd name="connsiteX1" fmla="*/ 44825 w 44265"/>
                <a:gd name="connsiteY1" fmla="*/ 100 h 44265"/>
                <a:gd name="connsiteX2" fmla="*/ 44825 w 44265"/>
                <a:gd name="connsiteY2" fmla="*/ 44365 h 44265"/>
                <a:gd name="connsiteX3" fmla="*/ 560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100"/>
                  </a:moveTo>
                  <a:lnTo>
                    <a:pt x="44825" y="100"/>
                  </a:lnTo>
                  <a:lnTo>
                    <a:pt x="44825" y="44365"/>
                  </a:lnTo>
                  <a:lnTo>
                    <a:pt x="560" y="44365"/>
                  </a:lnTo>
                  <a:close/>
                </a:path>
              </a:pathLst>
            </a:custGeom>
            <a:grpFill/>
            <a:ln w="441" cap="flat">
              <a:noFill/>
              <a:prstDash val="solid"/>
              <a:miter/>
            </a:ln>
          </p:spPr>
          <p:txBody>
            <a:bodyPr rtlCol="0" anchor="ctr"/>
            <a:lstStyle/>
            <a:p>
              <a:endParaRPr lang="de-DE"/>
            </a:p>
          </p:txBody>
        </p:sp>
        <p:sp>
          <p:nvSpPr>
            <p:cNvPr id="1088" name="Freihandform 1087">
              <a:extLst>
                <a:ext uri="{FF2B5EF4-FFF2-40B4-BE49-F238E27FC236}">
                  <a16:creationId xmlns:a16="http://schemas.microsoft.com/office/drawing/2014/main" id="{365C8F52-0AC2-DA02-CAC5-150EB734BCA3}"/>
                </a:ext>
              </a:extLst>
            </p:cNvPr>
            <p:cNvSpPr/>
            <p:nvPr/>
          </p:nvSpPr>
          <p:spPr>
            <a:xfrm>
              <a:off x="14221585" y="2900071"/>
              <a:ext cx="44265" cy="44265"/>
            </a:xfrm>
            <a:custGeom>
              <a:avLst/>
              <a:gdLst>
                <a:gd name="connsiteX0" fmla="*/ 652 w 44265"/>
                <a:gd name="connsiteY0" fmla="*/ 100 h 44265"/>
                <a:gd name="connsiteX1" fmla="*/ 44917 w 44265"/>
                <a:gd name="connsiteY1" fmla="*/ 100 h 44265"/>
                <a:gd name="connsiteX2" fmla="*/ 44917 w 44265"/>
                <a:gd name="connsiteY2" fmla="*/ 44365 h 44265"/>
                <a:gd name="connsiteX3" fmla="*/ 652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100"/>
                  </a:moveTo>
                  <a:lnTo>
                    <a:pt x="44917" y="100"/>
                  </a:lnTo>
                  <a:lnTo>
                    <a:pt x="44917" y="44365"/>
                  </a:lnTo>
                  <a:lnTo>
                    <a:pt x="652" y="44365"/>
                  </a:lnTo>
                  <a:close/>
                </a:path>
              </a:pathLst>
            </a:custGeom>
            <a:grpFill/>
            <a:ln w="441" cap="flat">
              <a:noFill/>
              <a:prstDash val="solid"/>
              <a:miter/>
            </a:ln>
          </p:spPr>
          <p:txBody>
            <a:bodyPr rtlCol="0" anchor="ctr"/>
            <a:lstStyle/>
            <a:p>
              <a:endParaRPr lang="de-DE"/>
            </a:p>
          </p:txBody>
        </p:sp>
        <p:sp>
          <p:nvSpPr>
            <p:cNvPr id="1089" name="Freihandform 1088">
              <a:extLst>
                <a:ext uri="{FF2B5EF4-FFF2-40B4-BE49-F238E27FC236}">
                  <a16:creationId xmlns:a16="http://schemas.microsoft.com/office/drawing/2014/main" id="{9B553044-FCA6-D838-A68A-5F9F2FB56B47}"/>
                </a:ext>
              </a:extLst>
            </p:cNvPr>
            <p:cNvSpPr/>
            <p:nvPr/>
          </p:nvSpPr>
          <p:spPr>
            <a:xfrm>
              <a:off x="14265851" y="2900071"/>
              <a:ext cx="44265" cy="44265"/>
            </a:xfrm>
            <a:custGeom>
              <a:avLst/>
              <a:gdLst>
                <a:gd name="connsiteX0" fmla="*/ 675 w 44265"/>
                <a:gd name="connsiteY0" fmla="*/ 100 h 44265"/>
                <a:gd name="connsiteX1" fmla="*/ 44940 w 44265"/>
                <a:gd name="connsiteY1" fmla="*/ 100 h 44265"/>
                <a:gd name="connsiteX2" fmla="*/ 44940 w 44265"/>
                <a:gd name="connsiteY2" fmla="*/ 44365 h 44265"/>
                <a:gd name="connsiteX3" fmla="*/ 675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100"/>
                  </a:moveTo>
                  <a:lnTo>
                    <a:pt x="44940" y="100"/>
                  </a:lnTo>
                  <a:lnTo>
                    <a:pt x="44940" y="44365"/>
                  </a:lnTo>
                  <a:lnTo>
                    <a:pt x="675" y="44365"/>
                  </a:lnTo>
                  <a:close/>
                </a:path>
              </a:pathLst>
            </a:custGeom>
            <a:grpFill/>
            <a:ln w="441" cap="flat">
              <a:noFill/>
              <a:prstDash val="solid"/>
              <a:miter/>
            </a:ln>
          </p:spPr>
          <p:txBody>
            <a:bodyPr rtlCol="0" anchor="ctr"/>
            <a:lstStyle/>
            <a:p>
              <a:endParaRPr lang="de-DE"/>
            </a:p>
          </p:txBody>
        </p:sp>
        <p:sp>
          <p:nvSpPr>
            <p:cNvPr id="1090" name="Freihandform 1089">
              <a:extLst>
                <a:ext uri="{FF2B5EF4-FFF2-40B4-BE49-F238E27FC236}">
                  <a16:creationId xmlns:a16="http://schemas.microsoft.com/office/drawing/2014/main" id="{B5DF293C-32B8-521D-9D64-A76ACDCAB409}"/>
                </a:ext>
              </a:extLst>
            </p:cNvPr>
            <p:cNvSpPr/>
            <p:nvPr/>
          </p:nvSpPr>
          <p:spPr>
            <a:xfrm>
              <a:off x="14310116" y="2900071"/>
              <a:ext cx="44265" cy="44265"/>
            </a:xfrm>
            <a:custGeom>
              <a:avLst/>
              <a:gdLst>
                <a:gd name="connsiteX0" fmla="*/ 698 w 44265"/>
                <a:gd name="connsiteY0" fmla="*/ 100 h 44265"/>
                <a:gd name="connsiteX1" fmla="*/ 44963 w 44265"/>
                <a:gd name="connsiteY1" fmla="*/ 100 h 44265"/>
                <a:gd name="connsiteX2" fmla="*/ 44963 w 44265"/>
                <a:gd name="connsiteY2" fmla="*/ 44365 h 44265"/>
                <a:gd name="connsiteX3" fmla="*/ 698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100"/>
                  </a:moveTo>
                  <a:lnTo>
                    <a:pt x="44963" y="100"/>
                  </a:lnTo>
                  <a:lnTo>
                    <a:pt x="44963" y="44365"/>
                  </a:lnTo>
                  <a:lnTo>
                    <a:pt x="698" y="44365"/>
                  </a:lnTo>
                  <a:close/>
                </a:path>
              </a:pathLst>
            </a:custGeom>
            <a:grpFill/>
            <a:ln w="441" cap="flat">
              <a:noFill/>
              <a:prstDash val="solid"/>
              <a:miter/>
            </a:ln>
          </p:spPr>
          <p:txBody>
            <a:bodyPr rtlCol="0" anchor="ctr"/>
            <a:lstStyle/>
            <a:p>
              <a:endParaRPr lang="de-DE"/>
            </a:p>
          </p:txBody>
        </p:sp>
        <p:sp>
          <p:nvSpPr>
            <p:cNvPr id="1091" name="Freihandform 1090">
              <a:extLst>
                <a:ext uri="{FF2B5EF4-FFF2-40B4-BE49-F238E27FC236}">
                  <a16:creationId xmlns:a16="http://schemas.microsoft.com/office/drawing/2014/main" id="{43D90BA0-0D28-C737-C20B-BC999E983032}"/>
                </a:ext>
              </a:extLst>
            </p:cNvPr>
            <p:cNvSpPr/>
            <p:nvPr/>
          </p:nvSpPr>
          <p:spPr>
            <a:xfrm>
              <a:off x="14442913" y="2900071"/>
              <a:ext cx="44265" cy="44265"/>
            </a:xfrm>
            <a:custGeom>
              <a:avLst/>
              <a:gdLst>
                <a:gd name="connsiteX0" fmla="*/ 767 w 44265"/>
                <a:gd name="connsiteY0" fmla="*/ 100 h 44265"/>
                <a:gd name="connsiteX1" fmla="*/ 45032 w 44265"/>
                <a:gd name="connsiteY1" fmla="*/ 100 h 44265"/>
                <a:gd name="connsiteX2" fmla="*/ 45032 w 44265"/>
                <a:gd name="connsiteY2" fmla="*/ 44365 h 44265"/>
                <a:gd name="connsiteX3" fmla="*/ 767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100"/>
                  </a:moveTo>
                  <a:lnTo>
                    <a:pt x="45032" y="100"/>
                  </a:lnTo>
                  <a:lnTo>
                    <a:pt x="45032" y="44365"/>
                  </a:lnTo>
                  <a:lnTo>
                    <a:pt x="767" y="44365"/>
                  </a:lnTo>
                  <a:close/>
                </a:path>
              </a:pathLst>
            </a:custGeom>
            <a:grpFill/>
            <a:ln w="441" cap="flat">
              <a:noFill/>
              <a:prstDash val="solid"/>
              <a:miter/>
            </a:ln>
          </p:spPr>
          <p:txBody>
            <a:bodyPr rtlCol="0" anchor="ctr"/>
            <a:lstStyle/>
            <a:p>
              <a:endParaRPr lang="de-DE"/>
            </a:p>
          </p:txBody>
        </p:sp>
        <p:sp>
          <p:nvSpPr>
            <p:cNvPr id="1092" name="Freihandform 1091">
              <a:extLst>
                <a:ext uri="{FF2B5EF4-FFF2-40B4-BE49-F238E27FC236}">
                  <a16:creationId xmlns:a16="http://schemas.microsoft.com/office/drawing/2014/main" id="{C8570D30-A194-0984-C2DD-34B03DB722A7}"/>
                </a:ext>
              </a:extLst>
            </p:cNvPr>
            <p:cNvSpPr/>
            <p:nvPr/>
          </p:nvSpPr>
          <p:spPr>
            <a:xfrm>
              <a:off x="14487179" y="2900071"/>
              <a:ext cx="44265" cy="44265"/>
            </a:xfrm>
            <a:custGeom>
              <a:avLst/>
              <a:gdLst>
                <a:gd name="connsiteX0" fmla="*/ 790 w 44265"/>
                <a:gd name="connsiteY0" fmla="*/ 100 h 44265"/>
                <a:gd name="connsiteX1" fmla="*/ 45055 w 44265"/>
                <a:gd name="connsiteY1" fmla="*/ 100 h 44265"/>
                <a:gd name="connsiteX2" fmla="*/ 45055 w 44265"/>
                <a:gd name="connsiteY2" fmla="*/ 44365 h 44265"/>
                <a:gd name="connsiteX3" fmla="*/ 790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100"/>
                  </a:moveTo>
                  <a:lnTo>
                    <a:pt x="45055" y="100"/>
                  </a:lnTo>
                  <a:lnTo>
                    <a:pt x="45055" y="44365"/>
                  </a:lnTo>
                  <a:lnTo>
                    <a:pt x="790" y="44365"/>
                  </a:lnTo>
                  <a:close/>
                </a:path>
              </a:pathLst>
            </a:custGeom>
            <a:grpFill/>
            <a:ln w="441" cap="flat">
              <a:noFill/>
              <a:prstDash val="solid"/>
              <a:miter/>
            </a:ln>
          </p:spPr>
          <p:txBody>
            <a:bodyPr rtlCol="0" anchor="ctr"/>
            <a:lstStyle/>
            <a:p>
              <a:endParaRPr lang="de-DE"/>
            </a:p>
          </p:txBody>
        </p:sp>
        <p:sp>
          <p:nvSpPr>
            <p:cNvPr id="1093" name="Freihandform 1092">
              <a:extLst>
                <a:ext uri="{FF2B5EF4-FFF2-40B4-BE49-F238E27FC236}">
                  <a16:creationId xmlns:a16="http://schemas.microsoft.com/office/drawing/2014/main" id="{9D1A1D59-F780-9592-242C-7F7534849205}"/>
                </a:ext>
              </a:extLst>
            </p:cNvPr>
            <p:cNvSpPr/>
            <p:nvPr/>
          </p:nvSpPr>
          <p:spPr>
            <a:xfrm>
              <a:off x="14531445" y="2900071"/>
              <a:ext cx="44265" cy="44265"/>
            </a:xfrm>
            <a:custGeom>
              <a:avLst/>
              <a:gdLst>
                <a:gd name="connsiteX0" fmla="*/ 813 w 44265"/>
                <a:gd name="connsiteY0" fmla="*/ 100 h 44265"/>
                <a:gd name="connsiteX1" fmla="*/ 45078 w 44265"/>
                <a:gd name="connsiteY1" fmla="*/ 100 h 44265"/>
                <a:gd name="connsiteX2" fmla="*/ 45078 w 44265"/>
                <a:gd name="connsiteY2" fmla="*/ 44365 h 44265"/>
                <a:gd name="connsiteX3" fmla="*/ 813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100"/>
                  </a:moveTo>
                  <a:lnTo>
                    <a:pt x="45078" y="100"/>
                  </a:lnTo>
                  <a:lnTo>
                    <a:pt x="45078" y="44365"/>
                  </a:lnTo>
                  <a:lnTo>
                    <a:pt x="813" y="44365"/>
                  </a:lnTo>
                  <a:close/>
                </a:path>
              </a:pathLst>
            </a:custGeom>
            <a:grpFill/>
            <a:ln w="441" cap="flat">
              <a:noFill/>
              <a:prstDash val="solid"/>
              <a:miter/>
            </a:ln>
          </p:spPr>
          <p:txBody>
            <a:bodyPr rtlCol="0" anchor="ctr"/>
            <a:lstStyle/>
            <a:p>
              <a:endParaRPr lang="de-DE"/>
            </a:p>
          </p:txBody>
        </p:sp>
        <p:sp>
          <p:nvSpPr>
            <p:cNvPr id="1094" name="Freihandform 1093">
              <a:extLst>
                <a:ext uri="{FF2B5EF4-FFF2-40B4-BE49-F238E27FC236}">
                  <a16:creationId xmlns:a16="http://schemas.microsoft.com/office/drawing/2014/main" id="{0060BA24-CBEF-68EA-30BF-7884A10A5215}"/>
                </a:ext>
              </a:extLst>
            </p:cNvPr>
            <p:cNvSpPr/>
            <p:nvPr/>
          </p:nvSpPr>
          <p:spPr>
            <a:xfrm>
              <a:off x="14575710" y="2900071"/>
              <a:ext cx="44265" cy="44265"/>
            </a:xfrm>
            <a:custGeom>
              <a:avLst/>
              <a:gdLst>
                <a:gd name="connsiteX0" fmla="*/ 836 w 44265"/>
                <a:gd name="connsiteY0" fmla="*/ 100 h 44265"/>
                <a:gd name="connsiteX1" fmla="*/ 45101 w 44265"/>
                <a:gd name="connsiteY1" fmla="*/ 100 h 44265"/>
                <a:gd name="connsiteX2" fmla="*/ 45101 w 44265"/>
                <a:gd name="connsiteY2" fmla="*/ 44365 h 44265"/>
                <a:gd name="connsiteX3" fmla="*/ 836 w 44265"/>
                <a:gd name="connsiteY3" fmla="*/ 44365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100"/>
                  </a:moveTo>
                  <a:lnTo>
                    <a:pt x="45101" y="100"/>
                  </a:lnTo>
                  <a:lnTo>
                    <a:pt x="45101" y="44365"/>
                  </a:lnTo>
                  <a:lnTo>
                    <a:pt x="836" y="44365"/>
                  </a:lnTo>
                  <a:close/>
                </a:path>
              </a:pathLst>
            </a:custGeom>
            <a:grpFill/>
            <a:ln w="441" cap="flat">
              <a:noFill/>
              <a:prstDash val="solid"/>
              <a:miter/>
            </a:ln>
          </p:spPr>
          <p:txBody>
            <a:bodyPr rtlCol="0" anchor="ctr"/>
            <a:lstStyle/>
            <a:p>
              <a:endParaRPr lang="de-DE"/>
            </a:p>
          </p:txBody>
        </p:sp>
        <p:sp>
          <p:nvSpPr>
            <p:cNvPr id="1095" name="Freihandform 1094">
              <a:extLst>
                <a:ext uri="{FF2B5EF4-FFF2-40B4-BE49-F238E27FC236}">
                  <a16:creationId xmlns:a16="http://schemas.microsoft.com/office/drawing/2014/main" id="{2C7F98A7-75EA-E006-602F-96BB0BF3C0B6}"/>
                </a:ext>
              </a:extLst>
            </p:cNvPr>
            <p:cNvSpPr/>
            <p:nvPr/>
          </p:nvSpPr>
          <p:spPr>
            <a:xfrm>
              <a:off x="13336272" y="2944337"/>
              <a:ext cx="44265" cy="44265"/>
            </a:xfrm>
            <a:custGeom>
              <a:avLst/>
              <a:gdLst>
                <a:gd name="connsiteX0" fmla="*/ 192 w 44265"/>
                <a:gd name="connsiteY0" fmla="*/ 123 h 44265"/>
                <a:gd name="connsiteX1" fmla="*/ 44457 w 44265"/>
                <a:gd name="connsiteY1" fmla="*/ 123 h 44265"/>
                <a:gd name="connsiteX2" fmla="*/ 44457 w 44265"/>
                <a:gd name="connsiteY2" fmla="*/ 44388 h 44265"/>
                <a:gd name="connsiteX3" fmla="*/ 192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123"/>
                  </a:moveTo>
                  <a:lnTo>
                    <a:pt x="44457" y="123"/>
                  </a:lnTo>
                  <a:lnTo>
                    <a:pt x="44457" y="44388"/>
                  </a:lnTo>
                  <a:lnTo>
                    <a:pt x="192" y="44388"/>
                  </a:lnTo>
                  <a:close/>
                </a:path>
              </a:pathLst>
            </a:custGeom>
            <a:grpFill/>
            <a:ln w="441" cap="flat">
              <a:noFill/>
              <a:prstDash val="solid"/>
              <a:miter/>
            </a:ln>
          </p:spPr>
          <p:txBody>
            <a:bodyPr rtlCol="0" anchor="ctr"/>
            <a:lstStyle/>
            <a:p>
              <a:endParaRPr lang="de-DE"/>
            </a:p>
          </p:txBody>
        </p:sp>
        <p:sp>
          <p:nvSpPr>
            <p:cNvPr id="1096" name="Freihandform 1095">
              <a:extLst>
                <a:ext uri="{FF2B5EF4-FFF2-40B4-BE49-F238E27FC236}">
                  <a16:creationId xmlns:a16="http://schemas.microsoft.com/office/drawing/2014/main" id="{031172C4-8522-0368-96DF-CE64BC7B668F}"/>
                </a:ext>
              </a:extLst>
            </p:cNvPr>
            <p:cNvSpPr/>
            <p:nvPr/>
          </p:nvSpPr>
          <p:spPr>
            <a:xfrm>
              <a:off x="13424803" y="2944337"/>
              <a:ext cx="44265" cy="44265"/>
            </a:xfrm>
            <a:custGeom>
              <a:avLst/>
              <a:gdLst>
                <a:gd name="connsiteX0" fmla="*/ 238 w 44265"/>
                <a:gd name="connsiteY0" fmla="*/ 123 h 44265"/>
                <a:gd name="connsiteX1" fmla="*/ 44503 w 44265"/>
                <a:gd name="connsiteY1" fmla="*/ 123 h 44265"/>
                <a:gd name="connsiteX2" fmla="*/ 44503 w 44265"/>
                <a:gd name="connsiteY2" fmla="*/ 44388 h 44265"/>
                <a:gd name="connsiteX3" fmla="*/ 238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123"/>
                  </a:moveTo>
                  <a:lnTo>
                    <a:pt x="44503" y="123"/>
                  </a:lnTo>
                  <a:lnTo>
                    <a:pt x="44503" y="44388"/>
                  </a:lnTo>
                  <a:lnTo>
                    <a:pt x="238" y="44388"/>
                  </a:lnTo>
                  <a:close/>
                </a:path>
              </a:pathLst>
            </a:custGeom>
            <a:grpFill/>
            <a:ln w="441" cap="flat">
              <a:noFill/>
              <a:prstDash val="solid"/>
              <a:miter/>
            </a:ln>
          </p:spPr>
          <p:txBody>
            <a:bodyPr rtlCol="0" anchor="ctr"/>
            <a:lstStyle/>
            <a:p>
              <a:endParaRPr lang="de-DE"/>
            </a:p>
          </p:txBody>
        </p:sp>
        <p:sp>
          <p:nvSpPr>
            <p:cNvPr id="1097" name="Freihandform 1096">
              <a:extLst>
                <a:ext uri="{FF2B5EF4-FFF2-40B4-BE49-F238E27FC236}">
                  <a16:creationId xmlns:a16="http://schemas.microsoft.com/office/drawing/2014/main" id="{3E30031A-E72F-22C1-F85D-D1FD3BBE35EE}"/>
                </a:ext>
              </a:extLst>
            </p:cNvPr>
            <p:cNvSpPr/>
            <p:nvPr/>
          </p:nvSpPr>
          <p:spPr>
            <a:xfrm>
              <a:off x="13557600" y="2944337"/>
              <a:ext cx="44265" cy="44265"/>
            </a:xfrm>
            <a:custGeom>
              <a:avLst/>
              <a:gdLst>
                <a:gd name="connsiteX0" fmla="*/ 307 w 44265"/>
                <a:gd name="connsiteY0" fmla="*/ 123 h 44265"/>
                <a:gd name="connsiteX1" fmla="*/ 44572 w 44265"/>
                <a:gd name="connsiteY1" fmla="*/ 123 h 44265"/>
                <a:gd name="connsiteX2" fmla="*/ 44572 w 44265"/>
                <a:gd name="connsiteY2" fmla="*/ 44388 h 44265"/>
                <a:gd name="connsiteX3" fmla="*/ 307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123"/>
                  </a:moveTo>
                  <a:lnTo>
                    <a:pt x="44572" y="123"/>
                  </a:lnTo>
                  <a:lnTo>
                    <a:pt x="44572" y="44388"/>
                  </a:lnTo>
                  <a:lnTo>
                    <a:pt x="307" y="44388"/>
                  </a:lnTo>
                  <a:close/>
                </a:path>
              </a:pathLst>
            </a:custGeom>
            <a:grpFill/>
            <a:ln w="441" cap="flat">
              <a:noFill/>
              <a:prstDash val="solid"/>
              <a:miter/>
            </a:ln>
          </p:spPr>
          <p:txBody>
            <a:bodyPr rtlCol="0" anchor="ctr"/>
            <a:lstStyle/>
            <a:p>
              <a:endParaRPr lang="de-DE"/>
            </a:p>
          </p:txBody>
        </p:sp>
        <p:sp>
          <p:nvSpPr>
            <p:cNvPr id="1098" name="Freihandform 1097">
              <a:extLst>
                <a:ext uri="{FF2B5EF4-FFF2-40B4-BE49-F238E27FC236}">
                  <a16:creationId xmlns:a16="http://schemas.microsoft.com/office/drawing/2014/main" id="{0FBCA16E-11E0-5D01-7ECC-10A520E5A796}"/>
                </a:ext>
              </a:extLst>
            </p:cNvPr>
            <p:cNvSpPr/>
            <p:nvPr/>
          </p:nvSpPr>
          <p:spPr>
            <a:xfrm>
              <a:off x="13690397" y="2944337"/>
              <a:ext cx="44265" cy="44265"/>
            </a:xfrm>
            <a:custGeom>
              <a:avLst/>
              <a:gdLst>
                <a:gd name="connsiteX0" fmla="*/ 376 w 44265"/>
                <a:gd name="connsiteY0" fmla="*/ 123 h 44265"/>
                <a:gd name="connsiteX1" fmla="*/ 44641 w 44265"/>
                <a:gd name="connsiteY1" fmla="*/ 123 h 44265"/>
                <a:gd name="connsiteX2" fmla="*/ 44641 w 44265"/>
                <a:gd name="connsiteY2" fmla="*/ 44388 h 44265"/>
                <a:gd name="connsiteX3" fmla="*/ 376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123"/>
                  </a:moveTo>
                  <a:lnTo>
                    <a:pt x="44641" y="123"/>
                  </a:lnTo>
                  <a:lnTo>
                    <a:pt x="44641" y="44388"/>
                  </a:lnTo>
                  <a:lnTo>
                    <a:pt x="376" y="44388"/>
                  </a:lnTo>
                  <a:close/>
                </a:path>
              </a:pathLst>
            </a:custGeom>
            <a:grpFill/>
            <a:ln w="441" cap="flat">
              <a:noFill/>
              <a:prstDash val="solid"/>
              <a:miter/>
            </a:ln>
          </p:spPr>
          <p:txBody>
            <a:bodyPr rtlCol="0" anchor="ctr"/>
            <a:lstStyle/>
            <a:p>
              <a:endParaRPr lang="de-DE"/>
            </a:p>
          </p:txBody>
        </p:sp>
        <p:sp>
          <p:nvSpPr>
            <p:cNvPr id="1099" name="Freihandform 1098">
              <a:extLst>
                <a:ext uri="{FF2B5EF4-FFF2-40B4-BE49-F238E27FC236}">
                  <a16:creationId xmlns:a16="http://schemas.microsoft.com/office/drawing/2014/main" id="{2EAF440A-29A1-825C-06E3-61A60B68EF08}"/>
                </a:ext>
              </a:extLst>
            </p:cNvPr>
            <p:cNvSpPr/>
            <p:nvPr/>
          </p:nvSpPr>
          <p:spPr>
            <a:xfrm>
              <a:off x="13778929" y="2944337"/>
              <a:ext cx="44265" cy="44265"/>
            </a:xfrm>
            <a:custGeom>
              <a:avLst/>
              <a:gdLst>
                <a:gd name="connsiteX0" fmla="*/ 422 w 44265"/>
                <a:gd name="connsiteY0" fmla="*/ 123 h 44265"/>
                <a:gd name="connsiteX1" fmla="*/ 44687 w 44265"/>
                <a:gd name="connsiteY1" fmla="*/ 123 h 44265"/>
                <a:gd name="connsiteX2" fmla="*/ 44687 w 44265"/>
                <a:gd name="connsiteY2" fmla="*/ 44388 h 44265"/>
                <a:gd name="connsiteX3" fmla="*/ 422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123"/>
                  </a:moveTo>
                  <a:lnTo>
                    <a:pt x="44687" y="123"/>
                  </a:lnTo>
                  <a:lnTo>
                    <a:pt x="44687" y="44388"/>
                  </a:lnTo>
                  <a:lnTo>
                    <a:pt x="422" y="44388"/>
                  </a:lnTo>
                  <a:close/>
                </a:path>
              </a:pathLst>
            </a:custGeom>
            <a:grpFill/>
            <a:ln w="441" cap="flat">
              <a:noFill/>
              <a:prstDash val="solid"/>
              <a:miter/>
            </a:ln>
          </p:spPr>
          <p:txBody>
            <a:bodyPr rtlCol="0" anchor="ctr"/>
            <a:lstStyle/>
            <a:p>
              <a:endParaRPr lang="de-DE"/>
            </a:p>
          </p:txBody>
        </p:sp>
        <p:sp>
          <p:nvSpPr>
            <p:cNvPr id="1100" name="Freihandform 1099">
              <a:extLst>
                <a:ext uri="{FF2B5EF4-FFF2-40B4-BE49-F238E27FC236}">
                  <a16:creationId xmlns:a16="http://schemas.microsoft.com/office/drawing/2014/main" id="{9927CB5D-1415-D303-5684-96C998CEB722}"/>
                </a:ext>
              </a:extLst>
            </p:cNvPr>
            <p:cNvSpPr/>
            <p:nvPr/>
          </p:nvSpPr>
          <p:spPr>
            <a:xfrm>
              <a:off x="13823194" y="2944337"/>
              <a:ext cx="44265" cy="44265"/>
            </a:xfrm>
            <a:custGeom>
              <a:avLst/>
              <a:gdLst>
                <a:gd name="connsiteX0" fmla="*/ 445 w 44265"/>
                <a:gd name="connsiteY0" fmla="*/ 123 h 44265"/>
                <a:gd name="connsiteX1" fmla="*/ 44710 w 44265"/>
                <a:gd name="connsiteY1" fmla="*/ 123 h 44265"/>
                <a:gd name="connsiteX2" fmla="*/ 44710 w 44265"/>
                <a:gd name="connsiteY2" fmla="*/ 44388 h 44265"/>
                <a:gd name="connsiteX3" fmla="*/ 445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123"/>
                  </a:moveTo>
                  <a:lnTo>
                    <a:pt x="44710" y="123"/>
                  </a:lnTo>
                  <a:lnTo>
                    <a:pt x="44710" y="44388"/>
                  </a:lnTo>
                  <a:lnTo>
                    <a:pt x="445" y="44388"/>
                  </a:lnTo>
                  <a:close/>
                </a:path>
              </a:pathLst>
            </a:custGeom>
            <a:grpFill/>
            <a:ln w="441" cap="flat">
              <a:noFill/>
              <a:prstDash val="solid"/>
              <a:miter/>
            </a:ln>
          </p:spPr>
          <p:txBody>
            <a:bodyPr rtlCol="0" anchor="ctr"/>
            <a:lstStyle/>
            <a:p>
              <a:endParaRPr lang="de-DE"/>
            </a:p>
          </p:txBody>
        </p:sp>
        <p:sp>
          <p:nvSpPr>
            <p:cNvPr id="1101" name="Freihandform 1100">
              <a:extLst>
                <a:ext uri="{FF2B5EF4-FFF2-40B4-BE49-F238E27FC236}">
                  <a16:creationId xmlns:a16="http://schemas.microsoft.com/office/drawing/2014/main" id="{B86AB0DB-85CF-337B-82F7-35382EFE8324}"/>
                </a:ext>
              </a:extLst>
            </p:cNvPr>
            <p:cNvSpPr/>
            <p:nvPr/>
          </p:nvSpPr>
          <p:spPr>
            <a:xfrm>
              <a:off x="13867460" y="2944337"/>
              <a:ext cx="44265" cy="44265"/>
            </a:xfrm>
            <a:custGeom>
              <a:avLst/>
              <a:gdLst>
                <a:gd name="connsiteX0" fmla="*/ 468 w 44265"/>
                <a:gd name="connsiteY0" fmla="*/ 123 h 44265"/>
                <a:gd name="connsiteX1" fmla="*/ 44733 w 44265"/>
                <a:gd name="connsiteY1" fmla="*/ 123 h 44265"/>
                <a:gd name="connsiteX2" fmla="*/ 44733 w 44265"/>
                <a:gd name="connsiteY2" fmla="*/ 44388 h 44265"/>
                <a:gd name="connsiteX3" fmla="*/ 468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123"/>
                  </a:moveTo>
                  <a:lnTo>
                    <a:pt x="44733" y="123"/>
                  </a:lnTo>
                  <a:lnTo>
                    <a:pt x="44733" y="44388"/>
                  </a:lnTo>
                  <a:lnTo>
                    <a:pt x="468" y="44388"/>
                  </a:lnTo>
                  <a:close/>
                </a:path>
              </a:pathLst>
            </a:custGeom>
            <a:grpFill/>
            <a:ln w="441" cap="flat">
              <a:noFill/>
              <a:prstDash val="solid"/>
              <a:miter/>
            </a:ln>
          </p:spPr>
          <p:txBody>
            <a:bodyPr rtlCol="0" anchor="ctr"/>
            <a:lstStyle/>
            <a:p>
              <a:endParaRPr lang="de-DE"/>
            </a:p>
          </p:txBody>
        </p:sp>
        <p:sp>
          <p:nvSpPr>
            <p:cNvPr id="1102" name="Freihandform 1101">
              <a:extLst>
                <a:ext uri="{FF2B5EF4-FFF2-40B4-BE49-F238E27FC236}">
                  <a16:creationId xmlns:a16="http://schemas.microsoft.com/office/drawing/2014/main" id="{F03E13FC-1897-FC0A-B1BC-CBACEBD7377F}"/>
                </a:ext>
              </a:extLst>
            </p:cNvPr>
            <p:cNvSpPr/>
            <p:nvPr/>
          </p:nvSpPr>
          <p:spPr>
            <a:xfrm>
              <a:off x="14044522" y="2944337"/>
              <a:ext cx="44265" cy="44265"/>
            </a:xfrm>
            <a:custGeom>
              <a:avLst/>
              <a:gdLst>
                <a:gd name="connsiteX0" fmla="*/ 560 w 44265"/>
                <a:gd name="connsiteY0" fmla="*/ 123 h 44265"/>
                <a:gd name="connsiteX1" fmla="*/ 44825 w 44265"/>
                <a:gd name="connsiteY1" fmla="*/ 123 h 44265"/>
                <a:gd name="connsiteX2" fmla="*/ 44825 w 44265"/>
                <a:gd name="connsiteY2" fmla="*/ 44388 h 44265"/>
                <a:gd name="connsiteX3" fmla="*/ 560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123"/>
                  </a:moveTo>
                  <a:lnTo>
                    <a:pt x="44825" y="123"/>
                  </a:lnTo>
                  <a:lnTo>
                    <a:pt x="44825" y="44388"/>
                  </a:lnTo>
                  <a:lnTo>
                    <a:pt x="560" y="44388"/>
                  </a:lnTo>
                  <a:close/>
                </a:path>
              </a:pathLst>
            </a:custGeom>
            <a:grpFill/>
            <a:ln w="441" cap="flat">
              <a:noFill/>
              <a:prstDash val="solid"/>
              <a:miter/>
            </a:ln>
          </p:spPr>
          <p:txBody>
            <a:bodyPr rtlCol="0" anchor="ctr"/>
            <a:lstStyle/>
            <a:p>
              <a:endParaRPr lang="de-DE"/>
            </a:p>
          </p:txBody>
        </p:sp>
        <p:sp>
          <p:nvSpPr>
            <p:cNvPr id="1103" name="Freihandform 1102">
              <a:extLst>
                <a:ext uri="{FF2B5EF4-FFF2-40B4-BE49-F238E27FC236}">
                  <a16:creationId xmlns:a16="http://schemas.microsoft.com/office/drawing/2014/main" id="{8301DB91-7DB1-2DB0-BEDE-48748BB3C47B}"/>
                </a:ext>
              </a:extLst>
            </p:cNvPr>
            <p:cNvSpPr/>
            <p:nvPr/>
          </p:nvSpPr>
          <p:spPr>
            <a:xfrm>
              <a:off x="14088788" y="2944337"/>
              <a:ext cx="44265" cy="44265"/>
            </a:xfrm>
            <a:custGeom>
              <a:avLst/>
              <a:gdLst>
                <a:gd name="connsiteX0" fmla="*/ 583 w 44265"/>
                <a:gd name="connsiteY0" fmla="*/ 123 h 44265"/>
                <a:gd name="connsiteX1" fmla="*/ 44848 w 44265"/>
                <a:gd name="connsiteY1" fmla="*/ 123 h 44265"/>
                <a:gd name="connsiteX2" fmla="*/ 44848 w 44265"/>
                <a:gd name="connsiteY2" fmla="*/ 44388 h 44265"/>
                <a:gd name="connsiteX3" fmla="*/ 583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123"/>
                  </a:moveTo>
                  <a:lnTo>
                    <a:pt x="44848" y="123"/>
                  </a:lnTo>
                  <a:lnTo>
                    <a:pt x="44848" y="44388"/>
                  </a:lnTo>
                  <a:lnTo>
                    <a:pt x="583" y="44388"/>
                  </a:lnTo>
                  <a:close/>
                </a:path>
              </a:pathLst>
            </a:custGeom>
            <a:grpFill/>
            <a:ln w="441" cap="flat">
              <a:noFill/>
              <a:prstDash val="solid"/>
              <a:miter/>
            </a:ln>
          </p:spPr>
          <p:txBody>
            <a:bodyPr rtlCol="0" anchor="ctr"/>
            <a:lstStyle/>
            <a:p>
              <a:endParaRPr lang="de-DE"/>
            </a:p>
          </p:txBody>
        </p:sp>
        <p:sp>
          <p:nvSpPr>
            <p:cNvPr id="1104" name="Freihandform 1103">
              <a:extLst>
                <a:ext uri="{FF2B5EF4-FFF2-40B4-BE49-F238E27FC236}">
                  <a16:creationId xmlns:a16="http://schemas.microsoft.com/office/drawing/2014/main" id="{7F000E87-916D-EC10-93C6-11F6CB36FFC8}"/>
                </a:ext>
              </a:extLst>
            </p:cNvPr>
            <p:cNvSpPr/>
            <p:nvPr/>
          </p:nvSpPr>
          <p:spPr>
            <a:xfrm>
              <a:off x="14133054" y="2944337"/>
              <a:ext cx="44265" cy="44265"/>
            </a:xfrm>
            <a:custGeom>
              <a:avLst/>
              <a:gdLst>
                <a:gd name="connsiteX0" fmla="*/ 606 w 44265"/>
                <a:gd name="connsiteY0" fmla="*/ 123 h 44265"/>
                <a:gd name="connsiteX1" fmla="*/ 44871 w 44265"/>
                <a:gd name="connsiteY1" fmla="*/ 123 h 44265"/>
                <a:gd name="connsiteX2" fmla="*/ 44871 w 44265"/>
                <a:gd name="connsiteY2" fmla="*/ 44388 h 44265"/>
                <a:gd name="connsiteX3" fmla="*/ 606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123"/>
                  </a:moveTo>
                  <a:lnTo>
                    <a:pt x="44871" y="123"/>
                  </a:lnTo>
                  <a:lnTo>
                    <a:pt x="44871" y="44388"/>
                  </a:lnTo>
                  <a:lnTo>
                    <a:pt x="606" y="44388"/>
                  </a:lnTo>
                  <a:close/>
                </a:path>
              </a:pathLst>
            </a:custGeom>
            <a:grpFill/>
            <a:ln w="441" cap="flat">
              <a:noFill/>
              <a:prstDash val="solid"/>
              <a:miter/>
            </a:ln>
          </p:spPr>
          <p:txBody>
            <a:bodyPr rtlCol="0" anchor="ctr"/>
            <a:lstStyle/>
            <a:p>
              <a:endParaRPr lang="de-DE"/>
            </a:p>
          </p:txBody>
        </p:sp>
        <p:sp>
          <p:nvSpPr>
            <p:cNvPr id="1105" name="Freihandform 1104">
              <a:extLst>
                <a:ext uri="{FF2B5EF4-FFF2-40B4-BE49-F238E27FC236}">
                  <a16:creationId xmlns:a16="http://schemas.microsoft.com/office/drawing/2014/main" id="{6A1AAED8-9B34-15FC-5B13-E88E2D5157D6}"/>
                </a:ext>
              </a:extLst>
            </p:cNvPr>
            <p:cNvSpPr/>
            <p:nvPr/>
          </p:nvSpPr>
          <p:spPr>
            <a:xfrm>
              <a:off x="14177319" y="2944337"/>
              <a:ext cx="44265" cy="44265"/>
            </a:xfrm>
            <a:custGeom>
              <a:avLst/>
              <a:gdLst>
                <a:gd name="connsiteX0" fmla="*/ 629 w 44265"/>
                <a:gd name="connsiteY0" fmla="*/ 123 h 44265"/>
                <a:gd name="connsiteX1" fmla="*/ 44894 w 44265"/>
                <a:gd name="connsiteY1" fmla="*/ 123 h 44265"/>
                <a:gd name="connsiteX2" fmla="*/ 44894 w 44265"/>
                <a:gd name="connsiteY2" fmla="*/ 44388 h 44265"/>
                <a:gd name="connsiteX3" fmla="*/ 629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123"/>
                  </a:moveTo>
                  <a:lnTo>
                    <a:pt x="44894" y="123"/>
                  </a:lnTo>
                  <a:lnTo>
                    <a:pt x="44894" y="44388"/>
                  </a:lnTo>
                  <a:lnTo>
                    <a:pt x="629" y="44388"/>
                  </a:lnTo>
                  <a:close/>
                </a:path>
              </a:pathLst>
            </a:custGeom>
            <a:grpFill/>
            <a:ln w="441" cap="flat">
              <a:noFill/>
              <a:prstDash val="solid"/>
              <a:miter/>
            </a:ln>
          </p:spPr>
          <p:txBody>
            <a:bodyPr rtlCol="0" anchor="ctr"/>
            <a:lstStyle/>
            <a:p>
              <a:endParaRPr lang="de-DE"/>
            </a:p>
          </p:txBody>
        </p:sp>
        <p:sp>
          <p:nvSpPr>
            <p:cNvPr id="1106" name="Freihandform 1105">
              <a:extLst>
                <a:ext uri="{FF2B5EF4-FFF2-40B4-BE49-F238E27FC236}">
                  <a16:creationId xmlns:a16="http://schemas.microsoft.com/office/drawing/2014/main" id="{08983B7F-C087-183F-81F9-F5C1422E52F7}"/>
                </a:ext>
              </a:extLst>
            </p:cNvPr>
            <p:cNvSpPr/>
            <p:nvPr/>
          </p:nvSpPr>
          <p:spPr>
            <a:xfrm>
              <a:off x="14221585" y="2944337"/>
              <a:ext cx="44265" cy="44265"/>
            </a:xfrm>
            <a:custGeom>
              <a:avLst/>
              <a:gdLst>
                <a:gd name="connsiteX0" fmla="*/ 652 w 44265"/>
                <a:gd name="connsiteY0" fmla="*/ 123 h 44265"/>
                <a:gd name="connsiteX1" fmla="*/ 44917 w 44265"/>
                <a:gd name="connsiteY1" fmla="*/ 123 h 44265"/>
                <a:gd name="connsiteX2" fmla="*/ 44917 w 44265"/>
                <a:gd name="connsiteY2" fmla="*/ 44388 h 44265"/>
                <a:gd name="connsiteX3" fmla="*/ 652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123"/>
                  </a:moveTo>
                  <a:lnTo>
                    <a:pt x="44917" y="123"/>
                  </a:lnTo>
                  <a:lnTo>
                    <a:pt x="44917" y="44388"/>
                  </a:lnTo>
                  <a:lnTo>
                    <a:pt x="652" y="44388"/>
                  </a:lnTo>
                  <a:close/>
                </a:path>
              </a:pathLst>
            </a:custGeom>
            <a:grpFill/>
            <a:ln w="441" cap="flat">
              <a:noFill/>
              <a:prstDash val="solid"/>
              <a:miter/>
            </a:ln>
          </p:spPr>
          <p:txBody>
            <a:bodyPr rtlCol="0" anchor="ctr"/>
            <a:lstStyle/>
            <a:p>
              <a:endParaRPr lang="de-DE"/>
            </a:p>
          </p:txBody>
        </p:sp>
        <p:sp>
          <p:nvSpPr>
            <p:cNvPr id="1107" name="Freihandform 1106">
              <a:extLst>
                <a:ext uri="{FF2B5EF4-FFF2-40B4-BE49-F238E27FC236}">
                  <a16:creationId xmlns:a16="http://schemas.microsoft.com/office/drawing/2014/main" id="{295C3063-6BA8-BCA4-4B54-E1FDAD407EEE}"/>
                </a:ext>
              </a:extLst>
            </p:cNvPr>
            <p:cNvSpPr/>
            <p:nvPr/>
          </p:nvSpPr>
          <p:spPr>
            <a:xfrm>
              <a:off x="14354382" y="2944337"/>
              <a:ext cx="44265" cy="44265"/>
            </a:xfrm>
            <a:custGeom>
              <a:avLst/>
              <a:gdLst>
                <a:gd name="connsiteX0" fmla="*/ 721 w 44265"/>
                <a:gd name="connsiteY0" fmla="*/ 123 h 44265"/>
                <a:gd name="connsiteX1" fmla="*/ 44986 w 44265"/>
                <a:gd name="connsiteY1" fmla="*/ 123 h 44265"/>
                <a:gd name="connsiteX2" fmla="*/ 44986 w 44265"/>
                <a:gd name="connsiteY2" fmla="*/ 44388 h 44265"/>
                <a:gd name="connsiteX3" fmla="*/ 721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123"/>
                  </a:moveTo>
                  <a:lnTo>
                    <a:pt x="44986" y="123"/>
                  </a:lnTo>
                  <a:lnTo>
                    <a:pt x="44986" y="44388"/>
                  </a:lnTo>
                  <a:lnTo>
                    <a:pt x="721" y="44388"/>
                  </a:lnTo>
                  <a:close/>
                </a:path>
              </a:pathLst>
            </a:custGeom>
            <a:grpFill/>
            <a:ln w="441" cap="flat">
              <a:noFill/>
              <a:prstDash val="solid"/>
              <a:miter/>
            </a:ln>
          </p:spPr>
          <p:txBody>
            <a:bodyPr rtlCol="0" anchor="ctr"/>
            <a:lstStyle/>
            <a:p>
              <a:endParaRPr lang="de-DE"/>
            </a:p>
          </p:txBody>
        </p:sp>
        <p:sp>
          <p:nvSpPr>
            <p:cNvPr id="1108" name="Freihandform 1107">
              <a:extLst>
                <a:ext uri="{FF2B5EF4-FFF2-40B4-BE49-F238E27FC236}">
                  <a16:creationId xmlns:a16="http://schemas.microsoft.com/office/drawing/2014/main" id="{E1E243D0-623B-D649-784E-CDF2C98B6CE5}"/>
                </a:ext>
              </a:extLst>
            </p:cNvPr>
            <p:cNvSpPr/>
            <p:nvPr/>
          </p:nvSpPr>
          <p:spPr>
            <a:xfrm>
              <a:off x="14398648" y="2944337"/>
              <a:ext cx="44265" cy="44265"/>
            </a:xfrm>
            <a:custGeom>
              <a:avLst/>
              <a:gdLst>
                <a:gd name="connsiteX0" fmla="*/ 744 w 44265"/>
                <a:gd name="connsiteY0" fmla="*/ 123 h 44265"/>
                <a:gd name="connsiteX1" fmla="*/ 45009 w 44265"/>
                <a:gd name="connsiteY1" fmla="*/ 123 h 44265"/>
                <a:gd name="connsiteX2" fmla="*/ 45009 w 44265"/>
                <a:gd name="connsiteY2" fmla="*/ 44388 h 44265"/>
                <a:gd name="connsiteX3" fmla="*/ 744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123"/>
                  </a:moveTo>
                  <a:lnTo>
                    <a:pt x="45009" y="123"/>
                  </a:lnTo>
                  <a:lnTo>
                    <a:pt x="45009" y="44388"/>
                  </a:lnTo>
                  <a:lnTo>
                    <a:pt x="744" y="44388"/>
                  </a:lnTo>
                  <a:close/>
                </a:path>
              </a:pathLst>
            </a:custGeom>
            <a:grpFill/>
            <a:ln w="441" cap="flat">
              <a:noFill/>
              <a:prstDash val="solid"/>
              <a:miter/>
            </a:ln>
          </p:spPr>
          <p:txBody>
            <a:bodyPr rtlCol="0" anchor="ctr"/>
            <a:lstStyle/>
            <a:p>
              <a:endParaRPr lang="de-DE"/>
            </a:p>
          </p:txBody>
        </p:sp>
        <p:sp>
          <p:nvSpPr>
            <p:cNvPr id="1109" name="Freihandform 1108">
              <a:extLst>
                <a:ext uri="{FF2B5EF4-FFF2-40B4-BE49-F238E27FC236}">
                  <a16:creationId xmlns:a16="http://schemas.microsoft.com/office/drawing/2014/main" id="{D0C9FFE1-2A04-EFAE-4265-B046AA39649B}"/>
                </a:ext>
              </a:extLst>
            </p:cNvPr>
            <p:cNvSpPr/>
            <p:nvPr/>
          </p:nvSpPr>
          <p:spPr>
            <a:xfrm>
              <a:off x="14442913" y="2944337"/>
              <a:ext cx="44265" cy="44265"/>
            </a:xfrm>
            <a:custGeom>
              <a:avLst/>
              <a:gdLst>
                <a:gd name="connsiteX0" fmla="*/ 767 w 44265"/>
                <a:gd name="connsiteY0" fmla="*/ 123 h 44265"/>
                <a:gd name="connsiteX1" fmla="*/ 45032 w 44265"/>
                <a:gd name="connsiteY1" fmla="*/ 123 h 44265"/>
                <a:gd name="connsiteX2" fmla="*/ 45032 w 44265"/>
                <a:gd name="connsiteY2" fmla="*/ 44388 h 44265"/>
                <a:gd name="connsiteX3" fmla="*/ 767 w 44265"/>
                <a:gd name="connsiteY3" fmla="*/ 44388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123"/>
                  </a:moveTo>
                  <a:lnTo>
                    <a:pt x="45032" y="123"/>
                  </a:lnTo>
                  <a:lnTo>
                    <a:pt x="45032" y="44388"/>
                  </a:lnTo>
                  <a:lnTo>
                    <a:pt x="767" y="44388"/>
                  </a:lnTo>
                  <a:close/>
                </a:path>
              </a:pathLst>
            </a:custGeom>
            <a:grpFill/>
            <a:ln w="441" cap="flat">
              <a:noFill/>
              <a:prstDash val="solid"/>
              <a:miter/>
            </a:ln>
          </p:spPr>
          <p:txBody>
            <a:bodyPr rtlCol="0" anchor="ctr"/>
            <a:lstStyle/>
            <a:p>
              <a:endParaRPr lang="de-DE"/>
            </a:p>
          </p:txBody>
        </p:sp>
        <p:sp>
          <p:nvSpPr>
            <p:cNvPr id="1110" name="Freihandform 1109">
              <a:extLst>
                <a:ext uri="{FF2B5EF4-FFF2-40B4-BE49-F238E27FC236}">
                  <a16:creationId xmlns:a16="http://schemas.microsoft.com/office/drawing/2014/main" id="{9083CE54-CC23-FA0E-A451-E8B8F95C478B}"/>
                </a:ext>
              </a:extLst>
            </p:cNvPr>
            <p:cNvSpPr/>
            <p:nvPr/>
          </p:nvSpPr>
          <p:spPr>
            <a:xfrm>
              <a:off x="13336272" y="2988603"/>
              <a:ext cx="44265" cy="44265"/>
            </a:xfrm>
            <a:custGeom>
              <a:avLst/>
              <a:gdLst>
                <a:gd name="connsiteX0" fmla="*/ 192 w 44265"/>
                <a:gd name="connsiteY0" fmla="*/ 146 h 44265"/>
                <a:gd name="connsiteX1" fmla="*/ 44457 w 44265"/>
                <a:gd name="connsiteY1" fmla="*/ 146 h 44265"/>
                <a:gd name="connsiteX2" fmla="*/ 44457 w 44265"/>
                <a:gd name="connsiteY2" fmla="*/ 44411 h 44265"/>
                <a:gd name="connsiteX3" fmla="*/ 192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146"/>
                  </a:moveTo>
                  <a:lnTo>
                    <a:pt x="44457" y="146"/>
                  </a:lnTo>
                  <a:lnTo>
                    <a:pt x="44457" y="44411"/>
                  </a:lnTo>
                  <a:lnTo>
                    <a:pt x="192" y="44411"/>
                  </a:lnTo>
                  <a:close/>
                </a:path>
              </a:pathLst>
            </a:custGeom>
            <a:grpFill/>
            <a:ln w="441" cap="flat">
              <a:noFill/>
              <a:prstDash val="solid"/>
              <a:miter/>
            </a:ln>
          </p:spPr>
          <p:txBody>
            <a:bodyPr rtlCol="0" anchor="ctr"/>
            <a:lstStyle/>
            <a:p>
              <a:endParaRPr lang="de-DE"/>
            </a:p>
          </p:txBody>
        </p:sp>
        <p:sp>
          <p:nvSpPr>
            <p:cNvPr id="1111" name="Freihandform 1110">
              <a:extLst>
                <a:ext uri="{FF2B5EF4-FFF2-40B4-BE49-F238E27FC236}">
                  <a16:creationId xmlns:a16="http://schemas.microsoft.com/office/drawing/2014/main" id="{E6C8B84C-D2F1-BE6B-C3A9-799F522A626E}"/>
                </a:ext>
              </a:extLst>
            </p:cNvPr>
            <p:cNvSpPr/>
            <p:nvPr/>
          </p:nvSpPr>
          <p:spPr>
            <a:xfrm>
              <a:off x="13424803" y="2988603"/>
              <a:ext cx="44265" cy="44265"/>
            </a:xfrm>
            <a:custGeom>
              <a:avLst/>
              <a:gdLst>
                <a:gd name="connsiteX0" fmla="*/ 238 w 44265"/>
                <a:gd name="connsiteY0" fmla="*/ 146 h 44265"/>
                <a:gd name="connsiteX1" fmla="*/ 44503 w 44265"/>
                <a:gd name="connsiteY1" fmla="*/ 146 h 44265"/>
                <a:gd name="connsiteX2" fmla="*/ 44503 w 44265"/>
                <a:gd name="connsiteY2" fmla="*/ 44411 h 44265"/>
                <a:gd name="connsiteX3" fmla="*/ 238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146"/>
                  </a:moveTo>
                  <a:lnTo>
                    <a:pt x="44503" y="146"/>
                  </a:lnTo>
                  <a:lnTo>
                    <a:pt x="44503" y="44411"/>
                  </a:lnTo>
                  <a:lnTo>
                    <a:pt x="238" y="44411"/>
                  </a:lnTo>
                  <a:close/>
                </a:path>
              </a:pathLst>
            </a:custGeom>
            <a:grpFill/>
            <a:ln w="441" cap="flat">
              <a:noFill/>
              <a:prstDash val="solid"/>
              <a:miter/>
            </a:ln>
          </p:spPr>
          <p:txBody>
            <a:bodyPr rtlCol="0" anchor="ctr"/>
            <a:lstStyle/>
            <a:p>
              <a:endParaRPr lang="de-DE"/>
            </a:p>
          </p:txBody>
        </p:sp>
        <p:sp>
          <p:nvSpPr>
            <p:cNvPr id="1112" name="Freihandform 1111">
              <a:extLst>
                <a:ext uri="{FF2B5EF4-FFF2-40B4-BE49-F238E27FC236}">
                  <a16:creationId xmlns:a16="http://schemas.microsoft.com/office/drawing/2014/main" id="{7329DDC5-3750-E0EF-5ABA-49A66CA6DCD8}"/>
                </a:ext>
              </a:extLst>
            </p:cNvPr>
            <p:cNvSpPr/>
            <p:nvPr/>
          </p:nvSpPr>
          <p:spPr>
            <a:xfrm>
              <a:off x="13513335" y="2988603"/>
              <a:ext cx="44265" cy="44265"/>
            </a:xfrm>
            <a:custGeom>
              <a:avLst/>
              <a:gdLst>
                <a:gd name="connsiteX0" fmla="*/ 284 w 44265"/>
                <a:gd name="connsiteY0" fmla="*/ 146 h 44265"/>
                <a:gd name="connsiteX1" fmla="*/ 44549 w 44265"/>
                <a:gd name="connsiteY1" fmla="*/ 146 h 44265"/>
                <a:gd name="connsiteX2" fmla="*/ 44549 w 44265"/>
                <a:gd name="connsiteY2" fmla="*/ 44411 h 44265"/>
                <a:gd name="connsiteX3" fmla="*/ 284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146"/>
                  </a:moveTo>
                  <a:lnTo>
                    <a:pt x="44549" y="146"/>
                  </a:lnTo>
                  <a:lnTo>
                    <a:pt x="44549" y="44411"/>
                  </a:lnTo>
                  <a:lnTo>
                    <a:pt x="284" y="44411"/>
                  </a:lnTo>
                  <a:close/>
                </a:path>
              </a:pathLst>
            </a:custGeom>
            <a:grpFill/>
            <a:ln w="441" cap="flat">
              <a:noFill/>
              <a:prstDash val="solid"/>
              <a:miter/>
            </a:ln>
          </p:spPr>
          <p:txBody>
            <a:bodyPr rtlCol="0" anchor="ctr"/>
            <a:lstStyle/>
            <a:p>
              <a:endParaRPr lang="de-DE"/>
            </a:p>
          </p:txBody>
        </p:sp>
        <p:sp>
          <p:nvSpPr>
            <p:cNvPr id="1113" name="Freihandform 1112">
              <a:extLst>
                <a:ext uri="{FF2B5EF4-FFF2-40B4-BE49-F238E27FC236}">
                  <a16:creationId xmlns:a16="http://schemas.microsoft.com/office/drawing/2014/main" id="{1AF28EA0-67DF-3839-1DA8-4FDFA74A5D4F}"/>
                </a:ext>
              </a:extLst>
            </p:cNvPr>
            <p:cNvSpPr/>
            <p:nvPr/>
          </p:nvSpPr>
          <p:spPr>
            <a:xfrm>
              <a:off x="13601866" y="2988603"/>
              <a:ext cx="44265" cy="44265"/>
            </a:xfrm>
            <a:custGeom>
              <a:avLst/>
              <a:gdLst>
                <a:gd name="connsiteX0" fmla="*/ 330 w 44265"/>
                <a:gd name="connsiteY0" fmla="*/ 146 h 44265"/>
                <a:gd name="connsiteX1" fmla="*/ 44595 w 44265"/>
                <a:gd name="connsiteY1" fmla="*/ 146 h 44265"/>
                <a:gd name="connsiteX2" fmla="*/ 44595 w 44265"/>
                <a:gd name="connsiteY2" fmla="*/ 44411 h 44265"/>
                <a:gd name="connsiteX3" fmla="*/ 330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146"/>
                  </a:moveTo>
                  <a:lnTo>
                    <a:pt x="44595" y="146"/>
                  </a:lnTo>
                  <a:lnTo>
                    <a:pt x="44595" y="44411"/>
                  </a:lnTo>
                  <a:lnTo>
                    <a:pt x="330" y="44411"/>
                  </a:lnTo>
                  <a:close/>
                </a:path>
              </a:pathLst>
            </a:custGeom>
            <a:grpFill/>
            <a:ln w="441" cap="flat">
              <a:noFill/>
              <a:prstDash val="solid"/>
              <a:miter/>
            </a:ln>
          </p:spPr>
          <p:txBody>
            <a:bodyPr rtlCol="0" anchor="ctr"/>
            <a:lstStyle/>
            <a:p>
              <a:endParaRPr lang="de-DE"/>
            </a:p>
          </p:txBody>
        </p:sp>
        <p:sp>
          <p:nvSpPr>
            <p:cNvPr id="1114" name="Freihandform 1113">
              <a:extLst>
                <a:ext uri="{FF2B5EF4-FFF2-40B4-BE49-F238E27FC236}">
                  <a16:creationId xmlns:a16="http://schemas.microsoft.com/office/drawing/2014/main" id="{8BF76013-06C1-A393-D0A9-5EBE303B4506}"/>
                </a:ext>
              </a:extLst>
            </p:cNvPr>
            <p:cNvSpPr/>
            <p:nvPr/>
          </p:nvSpPr>
          <p:spPr>
            <a:xfrm>
              <a:off x="13690397" y="2988603"/>
              <a:ext cx="44265" cy="44265"/>
            </a:xfrm>
            <a:custGeom>
              <a:avLst/>
              <a:gdLst>
                <a:gd name="connsiteX0" fmla="*/ 376 w 44265"/>
                <a:gd name="connsiteY0" fmla="*/ 146 h 44265"/>
                <a:gd name="connsiteX1" fmla="*/ 44641 w 44265"/>
                <a:gd name="connsiteY1" fmla="*/ 146 h 44265"/>
                <a:gd name="connsiteX2" fmla="*/ 44641 w 44265"/>
                <a:gd name="connsiteY2" fmla="*/ 44411 h 44265"/>
                <a:gd name="connsiteX3" fmla="*/ 376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146"/>
                  </a:moveTo>
                  <a:lnTo>
                    <a:pt x="44641" y="146"/>
                  </a:lnTo>
                  <a:lnTo>
                    <a:pt x="44641" y="44411"/>
                  </a:lnTo>
                  <a:lnTo>
                    <a:pt x="376" y="44411"/>
                  </a:lnTo>
                  <a:close/>
                </a:path>
              </a:pathLst>
            </a:custGeom>
            <a:grpFill/>
            <a:ln w="441" cap="flat">
              <a:noFill/>
              <a:prstDash val="solid"/>
              <a:miter/>
            </a:ln>
          </p:spPr>
          <p:txBody>
            <a:bodyPr rtlCol="0" anchor="ctr"/>
            <a:lstStyle/>
            <a:p>
              <a:endParaRPr lang="de-DE"/>
            </a:p>
          </p:txBody>
        </p:sp>
        <p:sp>
          <p:nvSpPr>
            <p:cNvPr id="1115" name="Freihandform 1114">
              <a:extLst>
                <a:ext uri="{FF2B5EF4-FFF2-40B4-BE49-F238E27FC236}">
                  <a16:creationId xmlns:a16="http://schemas.microsoft.com/office/drawing/2014/main" id="{C2FC7866-0FB9-0875-DC85-062CE243F97C}"/>
                </a:ext>
              </a:extLst>
            </p:cNvPr>
            <p:cNvSpPr/>
            <p:nvPr/>
          </p:nvSpPr>
          <p:spPr>
            <a:xfrm>
              <a:off x="13778929" y="2988603"/>
              <a:ext cx="44265" cy="44265"/>
            </a:xfrm>
            <a:custGeom>
              <a:avLst/>
              <a:gdLst>
                <a:gd name="connsiteX0" fmla="*/ 422 w 44265"/>
                <a:gd name="connsiteY0" fmla="*/ 146 h 44265"/>
                <a:gd name="connsiteX1" fmla="*/ 44687 w 44265"/>
                <a:gd name="connsiteY1" fmla="*/ 146 h 44265"/>
                <a:gd name="connsiteX2" fmla="*/ 44687 w 44265"/>
                <a:gd name="connsiteY2" fmla="*/ 44411 h 44265"/>
                <a:gd name="connsiteX3" fmla="*/ 422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146"/>
                  </a:moveTo>
                  <a:lnTo>
                    <a:pt x="44687" y="146"/>
                  </a:lnTo>
                  <a:lnTo>
                    <a:pt x="44687" y="44411"/>
                  </a:lnTo>
                  <a:lnTo>
                    <a:pt x="422" y="44411"/>
                  </a:lnTo>
                  <a:close/>
                </a:path>
              </a:pathLst>
            </a:custGeom>
            <a:grpFill/>
            <a:ln w="441" cap="flat">
              <a:noFill/>
              <a:prstDash val="solid"/>
              <a:miter/>
            </a:ln>
          </p:spPr>
          <p:txBody>
            <a:bodyPr rtlCol="0" anchor="ctr"/>
            <a:lstStyle/>
            <a:p>
              <a:endParaRPr lang="de-DE"/>
            </a:p>
          </p:txBody>
        </p:sp>
        <p:sp>
          <p:nvSpPr>
            <p:cNvPr id="1116" name="Freihandform 1115">
              <a:extLst>
                <a:ext uri="{FF2B5EF4-FFF2-40B4-BE49-F238E27FC236}">
                  <a16:creationId xmlns:a16="http://schemas.microsoft.com/office/drawing/2014/main" id="{6206ED5F-647C-E2FC-8794-CD9CA062B7DD}"/>
                </a:ext>
              </a:extLst>
            </p:cNvPr>
            <p:cNvSpPr/>
            <p:nvPr/>
          </p:nvSpPr>
          <p:spPr>
            <a:xfrm>
              <a:off x="13867460" y="2988603"/>
              <a:ext cx="44265" cy="44265"/>
            </a:xfrm>
            <a:custGeom>
              <a:avLst/>
              <a:gdLst>
                <a:gd name="connsiteX0" fmla="*/ 468 w 44265"/>
                <a:gd name="connsiteY0" fmla="*/ 146 h 44265"/>
                <a:gd name="connsiteX1" fmla="*/ 44733 w 44265"/>
                <a:gd name="connsiteY1" fmla="*/ 146 h 44265"/>
                <a:gd name="connsiteX2" fmla="*/ 44733 w 44265"/>
                <a:gd name="connsiteY2" fmla="*/ 44411 h 44265"/>
                <a:gd name="connsiteX3" fmla="*/ 468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146"/>
                  </a:moveTo>
                  <a:lnTo>
                    <a:pt x="44733" y="146"/>
                  </a:lnTo>
                  <a:lnTo>
                    <a:pt x="44733" y="44411"/>
                  </a:lnTo>
                  <a:lnTo>
                    <a:pt x="468" y="44411"/>
                  </a:lnTo>
                  <a:close/>
                </a:path>
              </a:pathLst>
            </a:custGeom>
            <a:grpFill/>
            <a:ln w="441" cap="flat">
              <a:noFill/>
              <a:prstDash val="solid"/>
              <a:miter/>
            </a:ln>
          </p:spPr>
          <p:txBody>
            <a:bodyPr rtlCol="0" anchor="ctr"/>
            <a:lstStyle/>
            <a:p>
              <a:endParaRPr lang="de-DE"/>
            </a:p>
          </p:txBody>
        </p:sp>
        <p:sp>
          <p:nvSpPr>
            <p:cNvPr id="1117" name="Freihandform 1116">
              <a:extLst>
                <a:ext uri="{FF2B5EF4-FFF2-40B4-BE49-F238E27FC236}">
                  <a16:creationId xmlns:a16="http://schemas.microsoft.com/office/drawing/2014/main" id="{5E36ADF0-9A3B-2464-860E-5AAFADF4BC97}"/>
                </a:ext>
              </a:extLst>
            </p:cNvPr>
            <p:cNvSpPr/>
            <p:nvPr/>
          </p:nvSpPr>
          <p:spPr>
            <a:xfrm>
              <a:off x="13955991" y="2988603"/>
              <a:ext cx="44265" cy="44265"/>
            </a:xfrm>
            <a:custGeom>
              <a:avLst/>
              <a:gdLst>
                <a:gd name="connsiteX0" fmla="*/ 514 w 44265"/>
                <a:gd name="connsiteY0" fmla="*/ 146 h 44265"/>
                <a:gd name="connsiteX1" fmla="*/ 44779 w 44265"/>
                <a:gd name="connsiteY1" fmla="*/ 146 h 44265"/>
                <a:gd name="connsiteX2" fmla="*/ 44779 w 44265"/>
                <a:gd name="connsiteY2" fmla="*/ 44411 h 44265"/>
                <a:gd name="connsiteX3" fmla="*/ 514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146"/>
                  </a:moveTo>
                  <a:lnTo>
                    <a:pt x="44779" y="146"/>
                  </a:lnTo>
                  <a:lnTo>
                    <a:pt x="44779" y="44411"/>
                  </a:lnTo>
                  <a:lnTo>
                    <a:pt x="514" y="44411"/>
                  </a:lnTo>
                  <a:close/>
                </a:path>
              </a:pathLst>
            </a:custGeom>
            <a:grpFill/>
            <a:ln w="441" cap="flat">
              <a:noFill/>
              <a:prstDash val="solid"/>
              <a:miter/>
            </a:ln>
          </p:spPr>
          <p:txBody>
            <a:bodyPr rtlCol="0" anchor="ctr"/>
            <a:lstStyle/>
            <a:p>
              <a:endParaRPr lang="de-DE"/>
            </a:p>
          </p:txBody>
        </p:sp>
        <p:sp>
          <p:nvSpPr>
            <p:cNvPr id="1118" name="Freihandform 1117">
              <a:extLst>
                <a:ext uri="{FF2B5EF4-FFF2-40B4-BE49-F238E27FC236}">
                  <a16:creationId xmlns:a16="http://schemas.microsoft.com/office/drawing/2014/main" id="{02F12DCA-AE81-E704-11D4-113E6BC5603A}"/>
                </a:ext>
              </a:extLst>
            </p:cNvPr>
            <p:cNvSpPr/>
            <p:nvPr/>
          </p:nvSpPr>
          <p:spPr>
            <a:xfrm>
              <a:off x="14044522" y="2988603"/>
              <a:ext cx="44265" cy="44265"/>
            </a:xfrm>
            <a:custGeom>
              <a:avLst/>
              <a:gdLst>
                <a:gd name="connsiteX0" fmla="*/ 560 w 44265"/>
                <a:gd name="connsiteY0" fmla="*/ 146 h 44265"/>
                <a:gd name="connsiteX1" fmla="*/ 44825 w 44265"/>
                <a:gd name="connsiteY1" fmla="*/ 146 h 44265"/>
                <a:gd name="connsiteX2" fmla="*/ 44825 w 44265"/>
                <a:gd name="connsiteY2" fmla="*/ 44411 h 44265"/>
                <a:gd name="connsiteX3" fmla="*/ 560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146"/>
                  </a:moveTo>
                  <a:lnTo>
                    <a:pt x="44825" y="146"/>
                  </a:lnTo>
                  <a:lnTo>
                    <a:pt x="44825" y="44411"/>
                  </a:lnTo>
                  <a:lnTo>
                    <a:pt x="560" y="44411"/>
                  </a:lnTo>
                  <a:close/>
                </a:path>
              </a:pathLst>
            </a:custGeom>
            <a:grpFill/>
            <a:ln w="441" cap="flat">
              <a:noFill/>
              <a:prstDash val="solid"/>
              <a:miter/>
            </a:ln>
          </p:spPr>
          <p:txBody>
            <a:bodyPr rtlCol="0" anchor="ctr"/>
            <a:lstStyle/>
            <a:p>
              <a:endParaRPr lang="de-DE"/>
            </a:p>
          </p:txBody>
        </p:sp>
        <p:sp>
          <p:nvSpPr>
            <p:cNvPr id="1119" name="Freihandform 1118">
              <a:extLst>
                <a:ext uri="{FF2B5EF4-FFF2-40B4-BE49-F238E27FC236}">
                  <a16:creationId xmlns:a16="http://schemas.microsoft.com/office/drawing/2014/main" id="{46583B93-A956-8C02-BE4C-7359DB3C89D8}"/>
                </a:ext>
              </a:extLst>
            </p:cNvPr>
            <p:cNvSpPr/>
            <p:nvPr/>
          </p:nvSpPr>
          <p:spPr>
            <a:xfrm>
              <a:off x="14133054" y="2988603"/>
              <a:ext cx="44265" cy="44265"/>
            </a:xfrm>
            <a:custGeom>
              <a:avLst/>
              <a:gdLst>
                <a:gd name="connsiteX0" fmla="*/ 606 w 44265"/>
                <a:gd name="connsiteY0" fmla="*/ 146 h 44265"/>
                <a:gd name="connsiteX1" fmla="*/ 44871 w 44265"/>
                <a:gd name="connsiteY1" fmla="*/ 146 h 44265"/>
                <a:gd name="connsiteX2" fmla="*/ 44871 w 44265"/>
                <a:gd name="connsiteY2" fmla="*/ 44411 h 44265"/>
                <a:gd name="connsiteX3" fmla="*/ 606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146"/>
                  </a:moveTo>
                  <a:lnTo>
                    <a:pt x="44871" y="146"/>
                  </a:lnTo>
                  <a:lnTo>
                    <a:pt x="44871" y="44411"/>
                  </a:lnTo>
                  <a:lnTo>
                    <a:pt x="606" y="44411"/>
                  </a:lnTo>
                  <a:close/>
                </a:path>
              </a:pathLst>
            </a:custGeom>
            <a:grpFill/>
            <a:ln w="441" cap="flat">
              <a:noFill/>
              <a:prstDash val="solid"/>
              <a:miter/>
            </a:ln>
          </p:spPr>
          <p:txBody>
            <a:bodyPr rtlCol="0" anchor="ctr"/>
            <a:lstStyle/>
            <a:p>
              <a:endParaRPr lang="de-DE"/>
            </a:p>
          </p:txBody>
        </p:sp>
        <p:sp>
          <p:nvSpPr>
            <p:cNvPr id="1120" name="Freihandform 1119">
              <a:extLst>
                <a:ext uri="{FF2B5EF4-FFF2-40B4-BE49-F238E27FC236}">
                  <a16:creationId xmlns:a16="http://schemas.microsoft.com/office/drawing/2014/main" id="{889F4B4B-5BC5-0945-4892-C54C8FB5ECCE}"/>
                </a:ext>
              </a:extLst>
            </p:cNvPr>
            <p:cNvSpPr/>
            <p:nvPr/>
          </p:nvSpPr>
          <p:spPr>
            <a:xfrm>
              <a:off x="14221585" y="2988603"/>
              <a:ext cx="44265" cy="44265"/>
            </a:xfrm>
            <a:custGeom>
              <a:avLst/>
              <a:gdLst>
                <a:gd name="connsiteX0" fmla="*/ 652 w 44265"/>
                <a:gd name="connsiteY0" fmla="*/ 146 h 44265"/>
                <a:gd name="connsiteX1" fmla="*/ 44917 w 44265"/>
                <a:gd name="connsiteY1" fmla="*/ 146 h 44265"/>
                <a:gd name="connsiteX2" fmla="*/ 44917 w 44265"/>
                <a:gd name="connsiteY2" fmla="*/ 44411 h 44265"/>
                <a:gd name="connsiteX3" fmla="*/ 652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146"/>
                  </a:moveTo>
                  <a:lnTo>
                    <a:pt x="44917" y="146"/>
                  </a:lnTo>
                  <a:lnTo>
                    <a:pt x="44917" y="44411"/>
                  </a:lnTo>
                  <a:lnTo>
                    <a:pt x="652" y="44411"/>
                  </a:lnTo>
                  <a:close/>
                </a:path>
              </a:pathLst>
            </a:custGeom>
            <a:grpFill/>
            <a:ln w="441" cap="flat">
              <a:noFill/>
              <a:prstDash val="solid"/>
              <a:miter/>
            </a:ln>
          </p:spPr>
          <p:txBody>
            <a:bodyPr rtlCol="0" anchor="ctr"/>
            <a:lstStyle/>
            <a:p>
              <a:endParaRPr lang="de-DE"/>
            </a:p>
          </p:txBody>
        </p:sp>
        <p:sp>
          <p:nvSpPr>
            <p:cNvPr id="1121" name="Freihandform 1120">
              <a:extLst>
                <a:ext uri="{FF2B5EF4-FFF2-40B4-BE49-F238E27FC236}">
                  <a16:creationId xmlns:a16="http://schemas.microsoft.com/office/drawing/2014/main" id="{B3F2A052-1FE5-DB13-1784-C16AF9414260}"/>
                </a:ext>
              </a:extLst>
            </p:cNvPr>
            <p:cNvSpPr/>
            <p:nvPr/>
          </p:nvSpPr>
          <p:spPr>
            <a:xfrm>
              <a:off x="14310116" y="2988603"/>
              <a:ext cx="44265" cy="44265"/>
            </a:xfrm>
            <a:custGeom>
              <a:avLst/>
              <a:gdLst>
                <a:gd name="connsiteX0" fmla="*/ 698 w 44265"/>
                <a:gd name="connsiteY0" fmla="*/ 146 h 44265"/>
                <a:gd name="connsiteX1" fmla="*/ 44963 w 44265"/>
                <a:gd name="connsiteY1" fmla="*/ 146 h 44265"/>
                <a:gd name="connsiteX2" fmla="*/ 44963 w 44265"/>
                <a:gd name="connsiteY2" fmla="*/ 44411 h 44265"/>
                <a:gd name="connsiteX3" fmla="*/ 698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146"/>
                  </a:moveTo>
                  <a:lnTo>
                    <a:pt x="44963" y="146"/>
                  </a:lnTo>
                  <a:lnTo>
                    <a:pt x="44963" y="44411"/>
                  </a:lnTo>
                  <a:lnTo>
                    <a:pt x="698" y="44411"/>
                  </a:lnTo>
                  <a:close/>
                </a:path>
              </a:pathLst>
            </a:custGeom>
            <a:grpFill/>
            <a:ln w="441" cap="flat">
              <a:noFill/>
              <a:prstDash val="solid"/>
              <a:miter/>
            </a:ln>
          </p:spPr>
          <p:txBody>
            <a:bodyPr rtlCol="0" anchor="ctr"/>
            <a:lstStyle/>
            <a:p>
              <a:endParaRPr lang="de-DE"/>
            </a:p>
          </p:txBody>
        </p:sp>
        <p:sp>
          <p:nvSpPr>
            <p:cNvPr id="1122" name="Freihandform 1121">
              <a:extLst>
                <a:ext uri="{FF2B5EF4-FFF2-40B4-BE49-F238E27FC236}">
                  <a16:creationId xmlns:a16="http://schemas.microsoft.com/office/drawing/2014/main" id="{8421E432-8DDD-04AF-DA7A-28721C91F7A5}"/>
                </a:ext>
              </a:extLst>
            </p:cNvPr>
            <p:cNvSpPr/>
            <p:nvPr/>
          </p:nvSpPr>
          <p:spPr>
            <a:xfrm>
              <a:off x="14398648" y="2988603"/>
              <a:ext cx="44265" cy="44265"/>
            </a:xfrm>
            <a:custGeom>
              <a:avLst/>
              <a:gdLst>
                <a:gd name="connsiteX0" fmla="*/ 744 w 44265"/>
                <a:gd name="connsiteY0" fmla="*/ 146 h 44265"/>
                <a:gd name="connsiteX1" fmla="*/ 45009 w 44265"/>
                <a:gd name="connsiteY1" fmla="*/ 146 h 44265"/>
                <a:gd name="connsiteX2" fmla="*/ 45009 w 44265"/>
                <a:gd name="connsiteY2" fmla="*/ 44411 h 44265"/>
                <a:gd name="connsiteX3" fmla="*/ 744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146"/>
                  </a:moveTo>
                  <a:lnTo>
                    <a:pt x="45009" y="146"/>
                  </a:lnTo>
                  <a:lnTo>
                    <a:pt x="45009" y="44411"/>
                  </a:lnTo>
                  <a:lnTo>
                    <a:pt x="744" y="44411"/>
                  </a:lnTo>
                  <a:close/>
                </a:path>
              </a:pathLst>
            </a:custGeom>
            <a:grpFill/>
            <a:ln w="441" cap="flat">
              <a:noFill/>
              <a:prstDash val="solid"/>
              <a:miter/>
            </a:ln>
          </p:spPr>
          <p:txBody>
            <a:bodyPr rtlCol="0" anchor="ctr"/>
            <a:lstStyle/>
            <a:p>
              <a:endParaRPr lang="de-DE"/>
            </a:p>
          </p:txBody>
        </p:sp>
        <p:sp>
          <p:nvSpPr>
            <p:cNvPr id="1123" name="Freihandform 1122">
              <a:extLst>
                <a:ext uri="{FF2B5EF4-FFF2-40B4-BE49-F238E27FC236}">
                  <a16:creationId xmlns:a16="http://schemas.microsoft.com/office/drawing/2014/main" id="{84743A0C-AC38-DB5C-4C08-E93F68023032}"/>
                </a:ext>
              </a:extLst>
            </p:cNvPr>
            <p:cNvSpPr/>
            <p:nvPr/>
          </p:nvSpPr>
          <p:spPr>
            <a:xfrm>
              <a:off x="14487179" y="2988603"/>
              <a:ext cx="44265" cy="44265"/>
            </a:xfrm>
            <a:custGeom>
              <a:avLst/>
              <a:gdLst>
                <a:gd name="connsiteX0" fmla="*/ 790 w 44265"/>
                <a:gd name="connsiteY0" fmla="*/ 146 h 44265"/>
                <a:gd name="connsiteX1" fmla="*/ 45055 w 44265"/>
                <a:gd name="connsiteY1" fmla="*/ 146 h 44265"/>
                <a:gd name="connsiteX2" fmla="*/ 45055 w 44265"/>
                <a:gd name="connsiteY2" fmla="*/ 44411 h 44265"/>
                <a:gd name="connsiteX3" fmla="*/ 790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146"/>
                  </a:moveTo>
                  <a:lnTo>
                    <a:pt x="45055" y="146"/>
                  </a:lnTo>
                  <a:lnTo>
                    <a:pt x="45055" y="44411"/>
                  </a:lnTo>
                  <a:lnTo>
                    <a:pt x="790" y="44411"/>
                  </a:lnTo>
                  <a:close/>
                </a:path>
              </a:pathLst>
            </a:custGeom>
            <a:grpFill/>
            <a:ln w="441" cap="flat">
              <a:noFill/>
              <a:prstDash val="solid"/>
              <a:miter/>
            </a:ln>
          </p:spPr>
          <p:txBody>
            <a:bodyPr rtlCol="0" anchor="ctr"/>
            <a:lstStyle/>
            <a:p>
              <a:endParaRPr lang="de-DE"/>
            </a:p>
          </p:txBody>
        </p:sp>
        <p:sp>
          <p:nvSpPr>
            <p:cNvPr id="1124" name="Freihandform 1123">
              <a:extLst>
                <a:ext uri="{FF2B5EF4-FFF2-40B4-BE49-F238E27FC236}">
                  <a16:creationId xmlns:a16="http://schemas.microsoft.com/office/drawing/2014/main" id="{B7388506-FB53-6FAB-D445-16F3CCBD6963}"/>
                </a:ext>
              </a:extLst>
            </p:cNvPr>
            <p:cNvSpPr/>
            <p:nvPr/>
          </p:nvSpPr>
          <p:spPr>
            <a:xfrm>
              <a:off x="14575710" y="2988603"/>
              <a:ext cx="44265" cy="44265"/>
            </a:xfrm>
            <a:custGeom>
              <a:avLst/>
              <a:gdLst>
                <a:gd name="connsiteX0" fmla="*/ 836 w 44265"/>
                <a:gd name="connsiteY0" fmla="*/ 146 h 44265"/>
                <a:gd name="connsiteX1" fmla="*/ 45101 w 44265"/>
                <a:gd name="connsiteY1" fmla="*/ 146 h 44265"/>
                <a:gd name="connsiteX2" fmla="*/ 45101 w 44265"/>
                <a:gd name="connsiteY2" fmla="*/ 44411 h 44265"/>
                <a:gd name="connsiteX3" fmla="*/ 836 w 44265"/>
                <a:gd name="connsiteY3" fmla="*/ 44411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146"/>
                  </a:moveTo>
                  <a:lnTo>
                    <a:pt x="45101" y="146"/>
                  </a:lnTo>
                  <a:lnTo>
                    <a:pt x="45101" y="44411"/>
                  </a:lnTo>
                  <a:lnTo>
                    <a:pt x="836" y="44411"/>
                  </a:lnTo>
                  <a:close/>
                </a:path>
              </a:pathLst>
            </a:custGeom>
            <a:grpFill/>
            <a:ln w="441" cap="flat">
              <a:noFill/>
              <a:prstDash val="solid"/>
              <a:miter/>
            </a:ln>
          </p:spPr>
          <p:txBody>
            <a:bodyPr rtlCol="0" anchor="ctr"/>
            <a:lstStyle/>
            <a:p>
              <a:endParaRPr lang="de-DE"/>
            </a:p>
          </p:txBody>
        </p:sp>
        <p:sp>
          <p:nvSpPr>
            <p:cNvPr id="1125" name="Freihandform 1124">
              <a:extLst>
                <a:ext uri="{FF2B5EF4-FFF2-40B4-BE49-F238E27FC236}">
                  <a16:creationId xmlns:a16="http://schemas.microsoft.com/office/drawing/2014/main" id="{54EC9CCD-BEE2-C8A1-BA74-F04F87E5A681}"/>
                </a:ext>
              </a:extLst>
            </p:cNvPr>
            <p:cNvSpPr/>
            <p:nvPr/>
          </p:nvSpPr>
          <p:spPr>
            <a:xfrm>
              <a:off x="13336272" y="3032868"/>
              <a:ext cx="44265" cy="44265"/>
            </a:xfrm>
            <a:custGeom>
              <a:avLst/>
              <a:gdLst>
                <a:gd name="connsiteX0" fmla="*/ 192 w 44265"/>
                <a:gd name="connsiteY0" fmla="*/ 169 h 44265"/>
                <a:gd name="connsiteX1" fmla="*/ 44457 w 44265"/>
                <a:gd name="connsiteY1" fmla="*/ 169 h 44265"/>
                <a:gd name="connsiteX2" fmla="*/ 44457 w 44265"/>
                <a:gd name="connsiteY2" fmla="*/ 44434 h 44265"/>
                <a:gd name="connsiteX3" fmla="*/ 192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169"/>
                  </a:moveTo>
                  <a:lnTo>
                    <a:pt x="44457" y="169"/>
                  </a:lnTo>
                  <a:lnTo>
                    <a:pt x="44457" y="44434"/>
                  </a:lnTo>
                  <a:lnTo>
                    <a:pt x="192" y="44434"/>
                  </a:lnTo>
                  <a:close/>
                </a:path>
              </a:pathLst>
            </a:custGeom>
            <a:grpFill/>
            <a:ln w="441" cap="flat">
              <a:noFill/>
              <a:prstDash val="solid"/>
              <a:miter/>
            </a:ln>
          </p:spPr>
          <p:txBody>
            <a:bodyPr rtlCol="0" anchor="ctr"/>
            <a:lstStyle/>
            <a:p>
              <a:endParaRPr lang="de-DE"/>
            </a:p>
          </p:txBody>
        </p:sp>
        <p:sp>
          <p:nvSpPr>
            <p:cNvPr id="1126" name="Freihandform 1125">
              <a:extLst>
                <a:ext uri="{FF2B5EF4-FFF2-40B4-BE49-F238E27FC236}">
                  <a16:creationId xmlns:a16="http://schemas.microsoft.com/office/drawing/2014/main" id="{2968A6D6-B0B7-42EF-BB53-1C8CF28C79D1}"/>
                </a:ext>
              </a:extLst>
            </p:cNvPr>
            <p:cNvSpPr/>
            <p:nvPr/>
          </p:nvSpPr>
          <p:spPr>
            <a:xfrm>
              <a:off x="13424803" y="3032868"/>
              <a:ext cx="44265" cy="44265"/>
            </a:xfrm>
            <a:custGeom>
              <a:avLst/>
              <a:gdLst>
                <a:gd name="connsiteX0" fmla="*/ 238 w 44265"/>
                <a:gd name="connsiteY0" fmla="*/ 169 h 44265"/>
                <a:gd name="connsiteX1" fmla="*/ 44503 w 44265"/>
                <a:gd name="connsiteY1" fmla="*/ 169 h 44265"/>
                <a:gd name="connsiteX2" fmla="*/ 44503 w 44265"/>
                <a:gd name="connsiteY2" fmla="*/ 44434 h 44265"/>
                <a:gd name="connsiteX3" fmla="*/ 238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169"/>
                  </a:moveTo>
                  <a:lnTo>
                    <a:pt x="44503" y="169"/>
                  </a:lnTo>
                  <a:lnTo>
                    <a:pt x="44503" y="44434"/>
                  </a:lnTo>
                  <a:lnTo>
                    <a:pt x="238" y="44434"/>
                  </a:lnTo>
                  <a:close/>
                </a:path>
              </a:pathLst>
            </a:custGeom>
            <a:grpFill/>
            <a:ln w="441" cap="flat">
              <a:noFill/>
              <a:prstDash val="solid"/>
              <a:miter/>
            </a:ln>
          </p:spPr>
          <p:txBody>
            <a:bodyPr rtlCol="0" anchor="ctr"/>
            <a:lstStyle/>
            <a:p>
              <a:endParaRPr lang="de-DE"/>
            </a:p>
          </p:txBody>
        </p:sp>
        <p:sp>
          <p:nvSpPr>
            <p:cNvPr id="1127" name="Freihandform 1126">
              <a:extLst>
                <a:ext uri="{FF2B5EF4-FFF2-40B4-BE49-F238E27FC236}">
                  <a16:creationId xmlns:a16="http://schemas.microsoft.com/office/drawing/2014/main" id="{2A708AC2-6052-9B63-B514-DAD6D3FFB3F4}"/>
                </a:ext>
              </a:extLst>
            </p:cNvPr>
            <p:cNvSpPr/>
            <p:nvPr/>
          </p:nvSpPr>
          <p:spPr>
            <a:xfrm>
              <a:off x="13513335" y="3032868"/>
              <a:ext cx="44265" cy="44265"/>
            </a:xfrm>
            <a:custGeom>
              <a:avLst/>
              <a:gdLst>
                <a:gd name="connsiteX0" fmla="*/ 284 w 44265"/>
                <a:gd name="connsiteY0" fmla="*/ 169 h 44265"/>
                <a:gd name="connsiteX1" fmla="*/ 44549 w 44265"/>
                <a:gd name="connsiteY1" fmla="*/ 169 h 44265"/>
                <a:gd name="connsiteX2" fmla="*/ 44549 w 44265"/>
                <a:gd name="connsiteY2" fmla="*/ 44434 h 44265"/>
                <a:gd name="connsiteX3" fmla="*/ 284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169"/>
                  </a:moveTo>
                  <a:lnTo>
                    <a:pt x="44549" y="169"/>
                  </a:lnTo>
                  <a:lnTo>
                    <a:pt x="44549" y="44434"/>
                  </a:lnTo>
                  <a:lnTo>
                    <a:pt x="284" y="44434"/>
                  </a:lnTo>
                  <a:close/>
                </a:path>
              </a:pathLst>
            </a:custGeom>
            <a:grpFill/>
            <a:ln w="441" cap="flat">
              <a:noFill/>
              <a:prstDash val="solid"/>
              <a:miter/>
            </a:ln>
          </p:spPr>
          <p:txBody>
            <a:bodyPr rtlCol="0" anchor="ctr"/>
            <a:lstStyle/>
            <a:p>
              <a:endParaRPr lang="de-DE"/>
            </a:p>
          </p:txBody>
        </p:sp>
        <p:sp>
          <p:nvSpPr>
            <p:cNvPr id="1128" name="Freihandform 1127">
              <a:extLst>
                <a:ext uri="{FF2B5EF4-FFF2-40B4-BE49-F238E27FC236}">
                  <a16:creationId xmlns:a16="http://schemas.microsoft.com/office/drawing/2014/main" id="{38116305-1A3F-D27A-B391-75386F221B16}"/>
                </a:ext>
              </a:extLst>
            </p:cNvPr>
            <p:cNvSpPr/>
            <p:nvPr/>
          </p:nvSpPr>
          <p:spPr>
            <a:xfrm>
              <a:off x="13601866" y="3032868"/>
              <a:ext cx="44265" cy="44265"/>
            </a:xfrm>
            <a:custGeom>
              <a:avLst/>
              <a:gdLst>
                <a:gd name="connsiteX0" fmla="*/ 330 w 44265"/>
                <a:gd name="connsiteY0" fmla="*/ 169 h 44265"/>
                <a:gd name="connsiteX1" fmla="*/ 44595 w 44265"/>
                <a:gd name="connsiteY1" fmla="*/ 169 h 44265"/>
                <a:gd name="connsiteX2" fmla="*/ 44595 w 44265"/>
                <a:gd name="connsiteY2" fmla="*/ 44434 h 44265"/>
                <a:gd name="connsiteX3" fmla="*/ 330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169"/>
                  </a:moveTo>
                  <a:lnTo>
                    <a:pt x="44595" y="169"/>
                  </a:lnTo>
                  <a:lnTo>
                    <a:pt x="44595" y="44434"/>
                  </a:lnTo>
                  <a:lnTo>
                    <a:pt x="330" y="44434"/>
                  </a:lnTo>
                  <a:close/>
                </a:path>
              </a:pathLst>
            </a:custGeom>
            <a:grpFill/>
            <a:ln w="441" cap="flat">
              <a:noFill/>
              <a:prstDash val="solid"/>
              <a:miter/>
            </a:ln>
          </p:spPr>
          <p:txBody>
            <a:bodyPr rtlCol="0" anchor="ctr"/>
            <a:lstStyle/>
            <a:p>
              <a:endParaRPr lang="de-DE"/>
            </a:p>
          </p:txBody>
        </p:sp>
        <p:sp>
          <p:nvSpPr>
            <p:cNvPr id="1129" name="Freihandform 1128">
              <a:extLst>
                <a:ext uri="{FF2B5EF4-FFF2-40B4-BE49-F238E27FC236}">
                  <a16:creationId xmlns:a16="http://schemas.microsoft.com/office/drawing/2014/main" id="{503A0261-5C44-8577-15F4-48194C4E0964}"/>
                </a:ext>
              </a:extLst>
            </p:cNvPr>
            <p:cNvSpPr/>
            <p:nvPr/>
          </p:nvSpPr>
          <p:spPr>
            <a:xfrm>
              <a:off x="13646132" y="3032868"/>
              <a:ext cx="44265" cy="44265"/>
            </a:xfrm>
            <a:custGeom>
              <a:avLst/>
              <a:gdLst>
                <a:gd name="connsiteX0" fmla="*/ 353 w 44265"/>
                <a:gd name="connsiteY0" fmla="*/ 169 h 44265"/>
                <a:gd name="connsiteX1" fmla="*/ 44618 w 44265"/>
                <a:gd name="connsiteY1" fmla="*/ 169 h 44265"/>
                <a:gd name="connsiteX2" fmla="*/ 44618 w 44265"/>
                <a:gd name="connsiteY2" fmla="*/ 44434 h 44265"/>
                <a:gd name="connsiteX3" fmla="*/ 353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169"/>
                  </a:moveTo>
                  <a:lnTo>
                    <a:pt x="44618" y="169"/>
                  </a:lnTo>
                  <a:lnTo>
                    <a:pt x="44618" y="44434"/>
                  </a:lnTo>
                  <a:lnTo>
                    <a:pt x="353" y="44434"/>
                  </a:lnTo>
                  <a:close/>
                </a:path>
              </a:pathLst>
            </a:custGeom>
            <a:grpFill/>
            <a:ln w="441" cap="flat">
              <a:noFill/>
              <a:prstDash val="solid"/>
              <a:miter/>
            </a:ln>
          </p:spPr>
          <p:txBody>
            <a:bodyPr rtlCol="0" anchor="ctr"/>
            <a:lstStyle/>
            <a:p>
              <a:endParaRPr lang="de-DE"/>
            </a:p>
          </p:txBody>
        </p:sp>
        <p:sp>
          <p:nvSpPr>
            <p:cNvPr id="1130" name="Freihandform 1129">
              <a:extLst>
                <a:ext uri="{FF2B5EF4-FFF2-40B4-BE49-F238E27FC236}">
                  <a16:creationId xmlns:a16="http://schemas.microsoft.com/office/drawing/2014/main" id="{302CDE3D-153A-79FD-3C1D-221D55DA4C45}"/>
                </a:ext>
              </a:extLst>
            </p:cNvPr>
            <p:cNvSpPr/>
            <p:nvPr/>
          </p:nvSpPr>
          <p:spPr>
            <a:xfrm>
              <a:off x="13690397" y="3032868"/>
              <a:ext cx="44265" cy="44265"/>
            </a:xfrm>
            <a:custGeom>
              <a:avLst/>
              <a:gdLst>
                <a:gd name="connsiteX0" fmla="*/ 376 w 44265"/>
                <a:gd name="connsiteY0" fmla="*/ 169 h 44265"/>
                <a:gd name="connsiteX1" fmla="*/ 44641 w 44265"/>
                <a:gd name="connsiteY1" fmla="*/ 169 h 44265"/>
                <a:gd name="connsiteX2" fmla="*/ 44641 w 44265"/>
                <a:gd name="connsiteY2" fmla="*/ 44434 h 44265"/>
                <a:gd name="connsiteX3" fmla="*/ 376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169"/>
                  </a:moveTo>
                  <a:lnTo>
                    <a:pt x="44641" y="169"/>
                  </a:lnTo>
                  <a:lnTo>
                    <a:pt x="44641" y="44434"/>
                  </a:lnTo>
                  <a:lnTo>
                    <a:pt x="376" y="44434"/>
                  </a:lnTo>
                  <a:close/>
                </a:path>
              </a:pathLst>
            </a:custGeom>
            <a:grpFill/>
            <a:ln w="441" cap="flat">
              <a:noFill/>
              <a:prstDash val="solid"/>
              <a:miter/>
            </a:ln>
          </p:spPr>
          <p:txBody>
            <a:bodyPr rtlCol="0" anchor="ctr"/>
            <a:lstStyle/>
            <a:p>
              <a:endParaRPr lang="de-DE"/>
            </a:p>
          </p:txBody>
        </p:sp>
        <p:sp>
          <p:nvSpPr>
            <p:cNvPr id="1131" name="Freihandform 1130">
              <a:extLst>
                <a:ext uri="{FF2B5EF4-FFF2-40B4-BE49-F238E27FC236}">
                  <a16:creationId xmlns:a16="http://schemas.microsoft.com/office/drawing/2014/main" id="{BD74F72B-42C8-0769-36D9-C4591897283B}"/>
                </a:ext>
              </a:extLst>
            </p:cNvPr>
            <p:cNvSpPr/>
            <p:nvPr/>
          </p:nvSpPr>
          <p:spPr>
            <a:xfrm>
              <a:off x="13867460" y="3032868"/>
              <a:ext cx="44265" cy="44265"/>
            </a:xfrm>
            <a:custGeom>
              <a:avLst/>
              <a:gdLst>
                <a:gd name="connsiteX0" fmla="*/ 468 w 44265"/>
                <a:gd name="connsiteY0" fmla="*/ 169 h 44265"/>
                <a:gd name="connsiteX1" fmla="*/ 44733 w 44265"/>
                <a:gd name="connsiteY1" fmla="*/ 169 h 44265"/>
                <a:gd name="connsiteX2" fmla="*/ 44733 w 44265"/>
                <a:gd name="connsiteY2" fmla="*/ 44434 h 44265"/>
                <a:gd name="connsiteX3" fmla="*/ 468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169"/>
                  </a:moveTo>
                  <a:lnTo>
                    <a:pt x="44733" y="169"/>
                  </a:lnTo>
                  <a:lnTo>
                    <a:pt x="44733" y="44434"/>
                  </a:lnTo>
                  <a:lnTo>
                    <a:pt x="468" y="44434"/>
                  </a:lnTo>
                  <a:close/>
                </a:path>
              </a:pathLst>
            </a:custGeom>
            <a:grpFill/>
            <a:ln w="441" cap="flat">
              <a:noFill/>
              <a:prstDash val="solid"/>
              <a:miter/>
            </a:ln>
          </p:spPr>
          <p:txBody>
            <a:bodyPr rtlCol="0" anchor="ctr"/>
            <a:lstStyle/>
            <a:p>
              <a:endParaRPr lang="de-DE"/>
            </a:p>
          </p:txBody>
        </p:sp>
        <p:sp>
          <p:nvSpPr>
            <p:cNvPr id="1132" name="Freihandform 1131">
              <a:extLst>
                <a:ext uri="{FF2B5EF4-FFF2-40B4-BE49-F238E27FC236}">
                  <a16:creationId xmlns:a16="http://schemas.microsoft.com/office/drawing/2014/main" id="{8B9628A8-63C8-D0C7-AD09-F163591644E3}"/>
                </a:ext>
              </a:extLst>
            </p:cNvPr>
            <p:cNvSpPr/>
            <p:nvPr/>
          </p:nvSpPr>
          <p:spPr>
            <a:xfrm>
              <a:off x="14044522" y="3032868"/>
              <a:ext cx="44265" cy="44265"/>
            </a:xfrm>
            <a:custGeom>
              <a:avLst/>
              <a:gdLst>
                <a:gd name="connsiteX0" fmla="*/ 560 w 44265"/>
                <a:gd name="connsiteY0" fmla="*/ 169 h 44265"/>
                <a:gd name="connsiteX1" fmla="*/ 44825 w 44265"/>
                <a:gd name="connsiteY1" fmla="*/ 169 h 44265"/>
                <a:gd name="connsiteX2" fmla="*/ 44825 w 44265"/>
                <a:gd name="connsiteY2" fmla="*/ 44434 h 44265"/>
                <a:gd name="connsiteX3" fmla="*/ 560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169"/>
                  </a:moveTo>
                  <a:lnTo>
                    <a:pt x="44825" y="169"/>
                  </a:lnTo>
                  <a:lnTo>
                    <a:pt x="44825" y="44434"/>
                  </a:lnTo>
                  <a:lnTo>
                    <a:pt x="560" y="44434"/>
                  </a:lnTo>
                  <a:close/>
                </a:path>
              </a:pathLst>
            </a:custGeom>
            <a:grpFill/>
            <a:ln w="441" cap="flat">
              <a:noFill/>
              <a:prstDash val="solid"/>
              <a:miter/>
            </a:ln>
          </p:spPr>
          <p:txBody>
            <a:bodyPr rtlCol="0" anchor="ctr"/>
            <a:lstStyle/>
            <a:p>
              <a:endParaRPr lang="de-DE"/>
            </a:p>
          </p:txBody>
        </p:sp>
        <p:sp>
          <p:nvSpPr>
            <p:cNvPr id="1133" name="Freihandform 1132">
              <a:extLst>
                <a:ext uri="{FF2B5EF4-FFF2-40B4-BE49-F238E27FC236}">
                  <a16:creationId xmlns:a16="http://schemas.microsoft.com/office/drawing/2014/main" id="{D3E58AA1-10E4-FBBF-C458-0E13B78FC29C}"/>
                </a:ext>
              </a:extLst>
            </p:cNvPr>
            <p:cNvSpPr/>
            <p:nvPr/>
          </p:nvSpPr>
          <p:spPr>
            <a:xfrm>
              <a:off x="14088788" y="3032868"/>
              <a:ext cx="44265" cy="44265"/>
            </a:xfrm>
            <a:custGeom>
              <a:avLst/>
              <a:gdLst>
                <a:gd name="connsiteX0" fmla="*/ 583 w 44265"/>
                <a:gd name="connsiteY0" fmla="*/ 169 h 44265"/>
                <a:gd name="connsiteX1" fmla="*/ 44848 w 44265"/>
                <a:gd name="connsiteY1" fmla="*/ 169 h 44265"/>
                <a:gd name="connsiteX2" fmla="*/ 44848 w 44265"/>
                <a:gd name="connsiteY2" fmla="*/ 44434 h 44265"/>
                <a:gd name="connsiteX3" fmla="*/ 583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169"/>
                  </a:moveTo>
                  <a:lnTo>
                    <a:pt x="44848" y="169"/>
                  </a:lnTo>
                  <a:lnTo>
                    <a:pt x="44848" y="44434"/>
                  </a:lnTo>
                  <a:lnTo>
                    <a:pt x="583" y="44434"/>
                  </a:lnTo>
                  <a:close/>
                </a:path>
              </a:pathLst>
            </a:custGeom>
            <a:grpFill/>
            <a:ln w="441" cap="flat">
              <a:noFill/>
              <a:prstDash val="solid"/>
              <a:miter/>
            </a:ln>
          </p:spPr>
          <p:txBody>
            <a:bodyPr rtlCol="0" anchor="ctr"/>
            <a:lstStyle/>
            <a:p>
              <a:endParaRPr lang="de-DE"/>
            </a:p>
          </p:txBody>
        </p:sp>
        <p:sp>
          <p:nvSpPr>
            <p:cNvPr id="1134" name="Freihandform 1133">
              <a:extLst>
                <a:ext uri="{FF2B5EF4-FFF2-40B4-BE49-F238E27FC236}">
                  <a16:creationId xmlns:a16="http://schemas.microsoft.com/office/drawing/2014/main" id="{7AF23844-B8E8-DF9B-D4D6-754009E02FEF}"/>
                </a:ext>
              </a:extLst>
            </p:cNvPr>
            <p:cNvSpPr/>
            <p:nvPr/>
          </p:nvSpPr>
          <p:spPr>
            <a:xfrm>
              <a:off x="14310116" y="3032868"/>
              <a:ext cx="44265" cy="44265"/>
            </a:xfrm>
            <a:custGeom>
              <a:avLst/>
              <a:gdLst>
                <a:gd name="connsiteX0" fmla="*/ 698 w 44265"/>
                <a:gd name="connsiteY0" fmla="*/ 169 h 44265"/>
                <a:gd name="connsiteX1" fmla="*/ 44963 w 44265"/>
                <a:gd name="connsiteY1" fmla="*/ 169 h 44265"/>
                <a:gd name="connsiteX2" fmla="*/ 44963 w 44265"/>
                <a:gd name="connsiteY2" fmla="*/ 44434 h 44265"/>
                <a:gd name="connsiteX3" fmla="*/ 698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169"/>
                  </a:moveTo>
                  <a:lnTo>
                    <a:pt x="44963" y="169"/>
                  </a:lnTo>
                  <a:lnTo>
                    <a:pt x="44963" y="44434"/>
                  </a:lnTo>
                  <a:lnTo>
                    <a:pt x="698" y="44434"/>
                  </a:lnTo>
                  <a:close/>
                </a:path>
              </a:pathLst>
            </a:custGeom>
            <a:grpFill/>
            <a:ln w="441" cap="flat">
              <a:noFill/>
              <a:prstDash val="solid"/>
              <a:miter/>
            </a:ln>
          </p:spPr>
          <p:txBody>
            <a:bodyPr rtlCol="0" anchor="ctr"/>
            <a:lstStyle/>
            <a:p>
              <a:endParaRPr lang="de-DE"/>
            </a:p>
          </p:txBody>
        </p:sp>
        <p:sp>
          <p:nvSpPr>
            <p:cNvPr id="1135" name="Freihandform 1134">
              <a:extLst>
                <a:ext uri="{FF2B5EF4-FFF2-40B4-BE49-F238E27FC236}">
                  <a16:creationId xmlns:a16="http://schemas.microsoft.com/office/drawing/2014/main" id="{B8B9D17C-5776-C851-4103-A6239D97EC11}"/>
                </a:ext>
              </a:extLst>
            </p:cNvPr>
            <p:cNvSpPr/>
            <p:nvPr/>
          </p:nvSpPr>
          <p:spPr>
            <a:xfrm>
              <a:off x="14398648" y="3032868"/>
              <a:ext cx="44265" cy="44265"/>
            </a:xfrm>
            <a:custGeom>
              <a:avLst/>
              <a:gdLst>
                <a:gd name="connsiteX0" fmla="*/ 744 w 44265"/>
                <a:gd name="connsiteY0" fmla="*/ 169 h 44265"/>
                <a:gd name="connsiteX1" fmla="*/ 45009 w 44265"/>
                <a:gd name="connsiteY1" fmla="*/ 169 h 44265"/>
                <a:gd name="connsiteX2" fmla="*/ 45009 w 44265"/>
                <a:gd name="connsiteY2" fmla="*/ 44434 h 44265"/>
                <a:gd name="connsiteX3" fmla="*/ 744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169"/>
                  </a:moveTo>
                  <a:lnTo>
                    <a:pt x="45009" y="169"/>
                  </a:lnTo>
                  <a:lnTo>
                    <a:pt x="45009" y="44434"/>
                  </a:lnTo>
                  <a:lnTo>
                    <a:pt x="744" y="44434"/>
                  </a:lnTo>
                  <a:close/>
                </a:path>
              </a:pathLst>
            </a:custGeom>
            <a:grpFill/>
            <a:ln w="441" cap="flat">
              <a:noFill/>
              <a:prstDash val="solid"/>
              <a:miter/>
            </a:ln>
          </p:spPr>
          <p:txBody>
            <a:bodyPr rtlCol="0" anchor="ctr"/>
            <a:lstStyle/>
            <a:p>
              <a:endParaRPr lang="de-DE"/>
            </a:p>
          </p:txBody>
        </p:sp>
        <p:sp>
          <p:nvSpPr>
            <p:cNvPr id="1136" name="Freihandform 1135">
              <a:extLst>
                <a:ext uri="{FF2B5EF4-FFF2-40B4-BE49-F238E27FC236}">
                  <a16:creationId xmlns:a16="http://schemas.microsoft.com/office/drawing/2014/main" id="{2AF24414-E1B2-34EE-630E-5CB8D5F0BC43}"/>
                </a:ext>
              </a:extLst>
            </p:cNvPr>
            <p:cNvSpPr/>
            <p:nvPr/>
          </p:nvSpPr>
          <p:spPr>
            <a:xfrm>
              <a:off x="14487179" y="3032868"/>
              <a:ext cx="44265" cy="44265"/>
            </a:xfrm>
            <a:custGeom>
              <a:avLst/>
              <a:gdLst>
                <a:gd name="connsiteX0" fmla="*/ 790 w 44265"/>
                <a:gd name="connsiteY0" fmla="*/ 169 h 44265"/>
                <a:gd name="connsiteX1" fmla="*/ 45055 w 44265"/>
                <a:gd name="connsiteY1" fmla="*/ 169 h 44265"/>
                <a:gd name="connsiteX2" fmla="*/ 45055 w 44265"/>
                <a:gd name="connsiteY2" fmla="*/ 44434 h 44265"/>
                <a:gd name="connsiteX3" fmla="*/ 790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169"/>
                  </a:moveTo>
                  <a:lnTo>
                    <a:pt x="45055" y="169"/>
                  </a:lnTo>
                  <a:lnTo>
                    <a:pt x="45055" y="44434"/>
                  </a:lnTo>
                  <a:lnTo>
                    <a:pt x="790" y="44434"/>
                  </a:lnTo>
                  <a:close/>
                </a:path>
              </a:pathLst>
            </a:custGeom>
            <a:grpFill/>
            <a:ln w="441" cap="flat">
              <a:noFill/>
              <a:prstDash val="solid"/>
              <a:miter/>
            </a:ln>
          </p:spPr>
          <p:txBody>
            <a:bodyPr rtlCol="0" anchor="ctr"/>
            <a:lstStyle/>
            <a:p>
              <a:endParaRPr lang="de-DE"/>
            </a:p>
          </p:txBody>
        </p:sp>
        <p:sp>
          <p:nvSpPr>
            <p:cNvPr id="1137" name="Freihandform 1136">
              <a:extLst>
                <a:ext uri="{FF2B5EF4-FFF2-40B4-BE49-F238E27FC236}">
                  <a16:creationId xmlns:a16="http://schemas.microsoft.com/office/drawing/2014/main" id="{ECD9344E-4539-3EB8-63AD-442584B0876B}"/>
                </a:ext>
              </a:extLst>
            </p:cNvPr>
            <p:cNvSpPr/>
            <p:nvPr/>
          </p:nvSpPr>
          <p:spPr>
            <a:xfrm>
              <a:off x="14575710" y="3032868"/>
              <a:ext cx="44265" cy="44265"/>
            </a:xfrm>
            <a:custGeom>
              <a:avLst/>
              <a:gdLst>
                <a:gd name="connsiteX0" fmla="*/ 836 w 44265"/>
                <a:gd name="connsiteY0" fmla="*/ 169 h 44265"/>
                <a:gd name="connsiteX1" fmla="*/ 45101 w 44265"/>
                <a:gd name="connsiteY1" fmla="*/ 169 h 44265"/>
                <a:gd name="connsiteX2" fmla="*/ 45101 w 44265"/>
                <a:gd name="connsiteY2" fmla="*/ 44434 h 44265"/>
                <a:gd name="connsiteX3" fmla="*/ 836 w 44265"/>
                <a:gd name="connsiteY3" fmla="*/ 44434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169"/>
                  </a:moveTo>
                  <a:lnTo>
                    <a:pt x="45101" y="169"/>
                  </a:lnTo>
                  <a:lnTo>
                    <a:pt x="45101" y="44434"/>
                  </a:lnTo>
                  <a:lnTo>
                    <a:pt x="836" y="44434"/>
                  </a:lnTo>
                  <a:close/>
                </a:path>
              </a:pathLst>
            </a:custGeom>
            <a:grpFill/>
            <a:ln w="441" cap="flat">
              <a:noFill/>
              <a:prstDash val="solid"/>
              <a:miter/>
            </a:ln>
          </p:spPr>
          <p:txBody>
            <a:bodyPr rtlCol="0" anchor="ctr"/>
            <a:lstStyle/>
            <a:p>
              <a:endParaRPr lang="de-DE"/>
            </a:p>
          </p:txBody>
        </p:sp>
        <p:sp>
          <p:nvSpPr>
            <p:cNvPr id="1138" name="Freihandform 1137">
              <a:extLst>
                <a:ext uri="{FF2B5EF4-FFF2-40B4-BE49-F238E27FC236}">
                  <a16:creationId xmlns:a16="http://schemas.microsoft.com/office/drawing/2014/main" id="{FFB6A26B-D70B-A34D-6DAB-F75C657AA803}"/>
                </a:ext>
              </a:extLst>
            </p:cNvPr>
            <p:cNvSpPr/>
            <p:nvPr/>
          </p:nvSpPr>
          <p:spPr>
            <a:xfrm>
              <a:off x="12982147" y="3077134"/>
              <a:ext cx="44265" cy="44265"/>
            </a:xfrm>
            <a:custGeom>
              <a:avLst/>
              <a:gdLst>
                <a:gd name="connsiteX0" fmla="*/ 8 w 44265"/>
                <a:gd name="connsiteY0" fmla="*/ 192 h 44265"/>
                <a:gd name="connsiteX1" fmla="*/ 44273 w 44265"/>
                <a:gd name="connsiteY1" fmla="*/ 192 h 44265"/>
                <a:gd name="connsiteX2" fmla="*/ 44273 w 44265"/>
                <a:gd name="connsiteY2" fmla="*/ 44457 h 44265"/>
                <a:gd name="connsiteX3" fmla="*/ 8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8" y="192"/>
                  </a:moveTo>
                  <a:lnTo>
                    <a:pt x="44273" y="192"/>
                  </a:lnTo>
                  <a:lnTo>
                    <a:pt x="44273" y="44457"/>
                  </a:lnTo>
                  <a:lnTo>
                    <a:pt x="8" y="44457"/>
                  </a:lnTo>
                  <a:close/>
                </a:path>
              </a:pathLst>
            </a:custGeom>
            <a:grpFill/>
            <a:ln w="441" cap="flat">
              <a:noFill/>
              <a:prstDash val="solid"/>
              <a:miter/>
            </a:ln>
          </p:spPr>
          <p:txBody>
            <a:bodyPr rtlCol="0" anchor="ctr"/>
            <a:lstStyle/>
            <a:p>
              <a:endParaRPr lang="de-DE"/>
            </a:p>
          </p:txBody>
        </p:sp>
        <p:sp>
          <p:nvSpPr>
            <p:cNvPr id="1139" name="Freihandform 1138">
              <a:extLst>
                <a:ext uri="{FF2B5EF4-FFF2-40B4-BE49-F238E27FC236}">
                  <a16:creationId xmlns:a16="http://schemas.microsoft.com/office/drawing/2014/main" id="{83BEB076-79F4-5401-CC64-246A9271206D}"/>
                </a:ext>
              </a:extLst>
            </p:cNvPr>
            <p:cNvSpPr/>
            <p:nvPr/>
          </p:nvSpPr>
          <p:spPr>
            <a:xfrm>
              <a:off x="13159209" y="3077134"/>
              <a:ext cx="44265" cy="44265"/>
            </a:xfrm>
            <a:custGeom>
              <a:avLst/>
              <a:gdLst>
                <a:gd name="connsiteX0" fmla="*/ 100 w 44265"/>
                <a:gd name="connsiteY0" fmla="*/ 192 h 44265"/>
                <a:gd name="connsiteX1" fmla="*/ 44365 w 44265"/>
                <a:gd name="connsiteY1" fmla="*/ 192 h 44265"/>
                <a:gd name="connsiteX2" fmla="*/ 44365 w 44265"/>
                <a:gd name="connsiteY2" fmla="*/ 44457 h 44265"/>
                <a:gd name="connsiteX3" fmla="*/ 100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192"/>
                  </a:moveTo>
                  <a:lnTo>
                    <a:pt x="44365" y="192"/>
                  </a:lnTo>
                  <a:lnTo>
                    <a:pt x="44365" y="44457"/>
                  </a:lnTo>
                  <a:lnTo>
                    <a:pt x="100" y="44457"/>
                  </a:lnTo>
                  <a:close/>
                </a:path>
              </a:pathLst>
            </a:custGeom>
            <a:grpFill/>
            <a:ln w="441" cap="flat">
              <a:noFill/>
              <a:prstDash val="solid"/>
              <a:miter/>
            </a:ln>
          </p:spPr>
          <p:txBody>
            <a:bodyPr rtlCol="0" anchor="ctr"/>
            <a:lstStyle/>
            <a:p>
              <a:endParaRPr lang="de-DE"/>
            </a:p>
          </p:txBody>
        </p:sp>
        <p:sp>
          <p:nvSpPr>
            <p:cNvPr id="1140" name="Freihandform 1139">
              <a:extLst>
                <a:ext uri="{FF2B5EF4-FFF2-40B4-BE49-F238E27FC236}">
                  <a16:creationId xmlns:a16="http://schemas.microsoft.com/office/drawing/2014/main" id="{3DE8167E-08A0-7CF4-7399-EAFD80E63EFB}"/>
                </a:ext>
              </a:extLst>
            </p:cNvPr>
            <p:cNvSpPr/>
            <p:nvPr/>
          </p:nvSpPr>
          <p:spPr>
            <a:xfrm>
              <a:off x="13247741" y="3077134"/>
              <a:ext cx="44265" cy="44265"/>
            </a:xfrm>
            <a:custGeom>
              <a:avLst/>
              <a:gdLst>
                <a:gd name="connsiteX0" fmla="*/ 146 w 44265"/>
                <a:gd name="connsiteY0" fmla="*/ 192 h 44265"/>
                <a:gd name="connsiteX1" fmla="*/ 44411 w 44265"/>
                <a:gd name="connsiteY1" fmla="*/ 192 h 44265"/>
                <a:gd name="connsiteX2" fmla="*/ 44411 w 44265"/>
                <a:gd name="connsiteY2" fmla="*/ 44457 h 44265"/>
                <a:gd name="connsiteX3" fmla="*/ 146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192"/>
                  </a:moveTo>
                  <a:lnTo>
                    <a:pt x="44411" y="192"/>
                  </a:lnTo>
                  <a:lnTo>
                    <a:pt x="44411" y="44457"/>
                  </a:lnTo>
                  <a:lnTo>
                    <a:pt x="146" y="44457"/>
                  </a:lnTo>
                  <a:close/>
                </a:path>
              </a:pathLst>
            </a:custGeom>
            <a:grpFill/>
            <a:ln w="441" cap="flat">
              <a:noFill/>
              <a:prstDash val="solid"/>
              <a:miter/>
            </a:ln>
          </p:spPr>
          <p:txBody>
            <a:bodyPr rtlCol="0" anchor="ctr"/>
            <a:lstStyle/>
            <a:p>
              <a:endParaRPr lang="de-DE"/>
            </a:p>
          </p:txBody>
        </p:sp>
        <p:sp>
          <p:nvSpPr>
            <p:cNvPr id="1141" name="Freihandform 1140">
              <a:extLst>
                <a:ext uri="{FF2B5EF4-FFF2-40B4-BE49-F238E27FC236}">
                  <a16:creationId xmlns:a16="http://schemas.microsoft.com/office/drawing/2014/main" id="{AE2251A5-6E0D-585A-BC65-DBB9375B4290}"/>
                </a:ext>
              </a:extLst>
            </p:cNvPr>
            <p:cNvSpPr/>
            <p:nvPr/>
          </p:nvSpPr>
          <p:spPr>
            <a:xfrm>
              <a:off x="13292006" y="3077134"/>
              <a:ext cx="44265" cy="44265"/>
            </a:xfrm>
            <a:custGeom>
              <a:avLst/>
              <a:gdLst>
                <a:gd name="connsiteX0" fmla="*/ 169 w 44265"/>
                <a:gd name="connsiteY0" fmla="*/ 192 h 44265"/>
                <a:gd name="connsiteX1" fmla="*/ 44434 w 44265"/>
                <a:gd name="connsiteY1" fmla="*/ 192 h 44265"/>
                <a:gd name="connsiteX2" fmla="*/ 44434 w 44265"/>
                <a:gd name="connsiteY2" fmla="*/ 44457 h 44265"/>
                <a:gd name="connsiteX3" fmla="*/ 169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192"/>
                  </a:moveTo>
                  <a:lnTo>
                    <a:pt x="44434" y="192"/>
                  </a:lnTo>
                  <a:lnTo>
                    <a:pt x="44434" y="44457"/>
                  </a:lnTo>
                  <a:lnTo>
                    <a:pt x="169" y="44457"/>
                  </a:lnTo>
                  <a:close/>
                </a:path>
              </a:pathLst>
            </a:custGeom>
            <a:grpFill/>
            <a:ln w="441" cap="flat">
              <a:noFill/>
              <a:prstDash val="solid"/>
              <a:miter/>
            </a:ln>
          </p:spPr>
          <p:txBody>
            <a:bodyPr rtlCol="0" anchor="ctr"/>
            <a:lstStyle/>
            <a:p>
              <a:endParaRPr lang="de-DE"/>
            </a:p>
          </p:txBody>
        </p:sp>
        <p:sp>
          <p:nvSpPr>
            <p:cNvPr id="1142" name="Freihandform 1141">
              <a:extLst>
                <a:ext uri="{FF2B5EF4-FFF2-40B4-BE49-F238E27FC236}">
                  <a16:creationId xmlns:a16="http://schemas.microsoft.com/office/drawing/2014/main" id="{EE02339A-F5E9-EF85-80ED-BEEBC8964CEF}"/>
                </a:ext>
              </a:extLst>
            </p:cNvPr>
            <p:cNvSpPr/>
            <p:nvPr/>
          </p:nvSpPr>
          <p:spPr>
            <a:xfrm>
              <a:off x="13336272" y="3077134"/>
              <a:ext cx="44265" cy="44265"/>
            </a:xfrm>
            <a:custGeom>
              <a:avLst/>
              <a:gdLst>
                <a:gd name="connsiteX0" fmla="*/ 192 w 44265"/>
                <a:gd name="connsiteY0" fmla="*/ 192 h 44265"/>
                <a:gd name="connsiteX1" fmla="*/ 44457 w 44265"/>
                <a:gd name="connsiteY1" fmla="*/ 192 h 44265"/>
                <a:gd name="connsiteX2" fmla="*/ 44457 w 44265"/>
                <a:gd name="connsiteY2" fmla="*/ 44457 h 44265"/>
                <a:gd name="connsiteX3" fmla="*/ 192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192"/>
                  </a:moveTo>
                  <a:lnTo>
                    <a:pt x="44457" y="192"/>
                  </a:lnTo>
                  <a:lnTo>
                    <a:pt x="44457" y="44457"/>
                  </a:lnTo>
                  <a:lnTo>
                    <a:pt x="192" y="44457"/>
                  </a:lnTo>
                  <a:close/>
                </a:path>
              </a:pathLst>
            </a:custGeom>
            <a:grpFill/>
            <a:ln w="441" cap="flat">
              <a:noFill/>
              <a:prstDash val="solid"/>
              <a:miter/>
            </a:ln>
          </p:spPr>
          <p:txBody>
            <a:bodyPr rtlCol="0" anchor="ctr"/>
            <a:lstStyle/>
            <a:p>
              <a:endParaRPr lang="de-DE"/>
            </a:p>
          </p:txBody>
        </p:sp>
        <p:sp>
          <p:nvSpPr>
            <p:cNvPr id="1143" name="Freihandform 1142">
              <a:extLst>
                <a:ext uri="{FF2B5EF4-FFF2-40B4-BE49-F238E27FC236}">
                  <a16:creationId xmlns:a16="http://schemas.microsoft.com/office/drawing/2014/main" id="{72A1A4E8-805C-6A8F-77A8-4FDB741B4C0B}"/>
                </a:ext>
              </a:extLst>
            </p:cNvPr>
            <p:cNvSpPr/>
            <p:nvPr/>
          </p:nvSpPr>
          <p:spPr>
            <a:xfrm>
              <a:off x="13380538" y="3077134"/>
              <a:ext cx="44265" cy="44265"/>
            </a:xfrm>
            <a:custGeom>
              <a:avLst/>
              <a:gdLst>
                <a:gd name="connsiteX0" fmla="*/ 215 w 44265"/>
                <a:gd name="connsiteY0" fmla="*/ 192 h 44265"/>
                <a:gd name="connsiteX1" fmla="*/ 44480 w 44265"/>
                <a:gd name="connsiteY1" fmla="*/ 192 h 44265"/>
                <a:gd name="connsiteX2" fmla="*/ 44480 w 44265"/>
                <a:gd name="connsiteY2" fmla="*/ 44457 h 44265"/>
                <a:gd name="connsiteX3" fmla="*/ 215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192"/>
                  </a:moveTo>
                  <a:lnTo>
                    <a:pt x="44480" y="192"/>
                  </a:lnTo>
                  <a:lnTo>
                    <a:pt x="44480" y="44457"/>
                  </a:lnTo>
                  <a:lnTo>
                    <a:pt x="215" y="44457"/>
                  </a:lnTo>
                  <a:close/>
                </a:path>
              </a:pathLst>
            </a:custGeom>
            <a:grpFill/>
            <a:ln w="441" cap="flat">
              <a:noFill/>
              <a:prstDash val="solid"/>
              <a:miter/>
            </a:ln>
          </p:spPr>
          <p:txBody>
            <a:bodyPr rtlCol="0" anchor="ctr"/>
            <a:lstStyle/>
            <a:p>
              <a:endParaRPr lang="de-DE"/>
            </a:p>
          </p:txBody>
        </p:sp>
        <p:sp>
          <p:nvSpPr>
            <p:cNvPr id="1144" name="Freihandform 1143">
              <a:extLst>
                <a:ext uri="{FF2B5EF4-FFF2-40B4-BE49-F238E27FC236}">
                  <a16:creationId xmlns:a16="http://schemas.microsoft.com/office/drawing/2014/main" id="{25CE31BE-EBE1-8B68-20B3-CA9019C47095}"/>
                </a:ext>
              </a:extLst>
            </p:cNvPr>
            <p:cNvSpPr/>
            <p:nvPr/>
          </p:nvSpPr>
          <p:spPr>
            <a:xfrm>
              <a:off x="13424803" y="3077134"/>
              <a:ext cx="44265" cy="44265"/>
            </a:xfrm>
            <a:custGeom>
              <a:avLst/>
              <a:gdLst>
                <a:gd name="connsiteX0" fmla="*/ 238 w 44265"/>
                <a:gd name="connsiteY0" fmla="*/ 192 h 44265"/>
                <a:gd name="connsiteX1" fmla="*/ 44503 w 44265"/>
                <a:gd name="connsiteY1" fmla="*/ 192 h 44265"/>
                <a:gd name="connsiteX2" fmla="*/ 44503 w 44265"/>
                <a:gd name="connsiteY2" fmla="*/ 44457 h 44265"/>
                <a:gd name="connsiteX3" fmla="*/ 238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192"/>
                  </a:moveTo>
                  <a:lnTo>
                    <a:pt x="44503" y="192"/>
                  </a:lnTo>
                  <a:lnTo>
                    <a:pt x="44503" y="44457"/>
                  </a:lnTo>
                  <a:lnTo>
                    <a:pt x="238" y="44457"/>
                  </a:lnTo>
                  <a:close/>
                </a:path>
              </a:pathLst>
            </a:custGeom>
            <a:grpFill/>
            <a:ln w="441" cap="flat">
              <a:noFill/>
              <a:prstDash val="solid"/>
              <a:miter/>
            </a:ln>
          </p:spPr>
          <p:txBody>
            <a:bodyPr rtlCol="0" anchor="ctr"/>
            <a:lstStyle/>
            <a:p>
              <a:endParaRPr lang="de-DE"/>
            </a:p>
          </p:txBody>
        </p:sp>
        <p:sp>
          <p:nvSpPr>
            <p:cNvPr id="1145" name="Freihandform 1144">
              <a:extLst>
                <a:ext uri="{FF2B5EF4-FFF2-40B4-BE49-F238E27FC236}">
                  <a16:creationId xmlns:a16="http://schemas.microsoft.com/office/drawing/2014/main" id="{608113ED-7194-E010-5BE2-38387CA0DAC1}"/>
                </a:ext>
              </a:extLst>
            </p:cNvPr>
            <p:cNvSpPr/>
            <p:nvPr/>
          </p:nvSpPr>
          <p:spPr>
            <a:xfrm>
              <a:off x="13469069" y="3077134"/>
              <a:ext cx="44265" cy="44265"/>
            </a:xfrm>
            <a:custGeom>
              <a:avLst/>
              <a:gdLst>
                <a:gd name="connsiteX0" fmla="*/ 261 w 44265"/>
                <a:gd name="connsiteY0" fmla="*/ 192 h 44265"/>
                <a:gd name="connsiteX1" fmla="*/ 44526 w 44265"/>
                <a:gd name="connsiteY1" fmla="*/ 192 h 44265"/>
                <a:gd name="connsiteX2" fmla="*/ 44526 w 44265"/>
                <a:gd name="connsiteY2" fmla="*/ 44457 h 44265"/>
                <a:gd name="connsiteX3" fmla="*/ 261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192"/>
                  </a:moveTo>
                  <a:lnTo>
                    <a:pt x="44526" y="192"/>
                  </a:lnTo>
                  <a:lnTo>
                    <a:pt x="44526" y="44457"/>
                  </a:lnTo>
                  <a:lnTo>
                    <a:pt x="261" y="44457"/>
                  </a:lnTo>
                  <a:close/>
                </a:path>
              </a:pathLst>
            </a:custGeom>
            <a:grpFill/>
            <a:ln w="441" cap="flat">
              <a:noFill/>
              <a:prstDash val="solid"/>
              <a:miter/>
            </a:ln>
          </p:spPr>
          <p:txBody>
            <a:bodyPr rtlCol="0" anchor="ctr"/>
            <a:lstStyle/>
            <a:p>
              <a:endParaRPr lang="de-DE"/>
            </a:p>
          </p:txBody>
        </p:sp>
        <p:sp>
          <p:nvSpPr>
            <p:cNvPr id="1146" name="Freihandform 1145">
              <a:extLst>
                <a:ext uri="{FF2B5EF4-FFF2-40B4-BE49-F238E27FC236}">
                  <a16:creationId xmlns:a16="http://schemas.microsoft.com/office/drawing/2014/main" id="{0A920DE6-1109-827E-D20B-CE7F9D914FF7}"/>
                </a:ext>
              </a:extLst>
            </p:cNvPr>
            <p:cNvSpPr/>
            <p:nvPr/>
          </p:nvSpPr>
          <p:spPr>
            <a:xfrm>
              <a:off x="13513335" y="3077134"/>
              <a:ext cx="44265" cy="44265"/>
            </a:xfrm>
            <a:custGeom>
              <a:avLst/>
              <a:gdLst>
                <a:gd name="connsiteX0" fmla="*/ 284 w 44265"/>
                <a:gd name="connsiteY0" fmla="*/ 192 h 44265"/>
                <a:gd name="connsiteX1" fmla="*/ 44549 w 44265"/>
                <a:gd name="connsiteY1" fmla="*/ 192 h 44265"/>
                <a:gd name="connsiteX2" fmla="*/ 44549 w 44265"/>
                <a:gd name="connsiteY2" fmla="*/ 44457 h 44265"/>
                <a:gd name="connsiteX3" fmla="*/ 284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192"/>
                  </a:moveTo>
                  <a:lnTo>
                    <a:pt x="44549" y="192"/>
                  </a:lnTo>
                  <a:lnTo>
                    <a:pt x="44549" y="44457"/>
                  </a:lnTo>
                  <a:lnTo>
                    <a:pt x="284" y="44457"/>
                  </a:lnTo>
                  <a:close/>
                </a:path>
              </a:pathLst>
            </a:custGeom>
            <a:grpFill/>
            <a:ln w="441" cap="flat">
              <a:noFill/>
              <a:prstDash val="solid"/>
              <a:miter/>
            </a:ln>
          </p:spPr>
          <p:txBody>
            <a:bodyPr rtlCol="0" anchor="ctr"/>
            <a:lstStyle/>
            <a:p>
              <a:endParaRPr lang="de-DE"/>
            </a:p>
          </p:txBody>
        </p:sp>
        <p:sp>
          <p:nvSpPr>
            <p:cNvPr id="1147" name="Freihandform 1146">
              <a:extLst>
                <a:ext uri="{FF2B5EF4-FFF2-40B4-BE49-F238E27FC236}">
                  <a16:creationId xmlns:a16="http://schemas.microsoft.com/office/drawing/2014/main" id="{F66A6141-5C10-8A10-405F-5D9D74D617B2}"/>
                </a:ext>
              </a:extLst>
            </p:cNvPr>
            <p:cNvSpPr/>
            <p:nvPr/>
          </p:nvSpPr>
          <p:spPr>
            <a:xfrm>
              <a:off x="13557600" y="3077134"/>
              <a:ext cx="44265" cy="44265"/>
            </a:xfrm>
            <a:custGeom>
              <a:avLst/>
              <a:gdLst>
                <a:gd name="connsiteX0" fmla="*/ 307 w 44265"/>
                <a:gd name="connsiteY0" fmla="*/ 192 h 44265"/>
                <a:gd name="connsiteX1" fmla="*/ 44572 w 44265"/>
                <a:gd name="connsiteY1" fmla="*/ 192 h 44265"/>
                <a:gd name="connsiteX2" fmla="*/ 44572 w 44265"/>
                <a:gd name="connsiteY2" fmla="*/ 44457 h 44265"/>
                <a:gd name="connsiteX3" fmla="*/ 307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192"/>
                  </a:moveTo>
                  <a:lnTo>
                    <a:pt x="44572" y="192"/>
                  </a:lnTo>
                  <a:lnTo>
                    <a:pt x="44572" y="44457"/>
                  </a:lnTo>
                  <a:lnTo>
                    <a:pt x="307" y="44457"/>
                  </a:lnTo>
                  <a:close/>
                </a:path>
              </a:pathLst>
            </a:custGeom>
            <a:grpFill/>
            <a:ln w="441" cap="flat">
              <a:noFill/>
              <a:prstDash val="solid"/>
              <a:miter/>
            </a:ln>
          </p:spPr>
          <p:txBody>
            <a:bodyPr rtlCol="0" anchor="ctr"/>
            <a:lstStyle/>
            <a:p>
              <a:endParaRPr lang="de-DE"/>
            </a:p>
          </p:txBody>
        </p:sp>
        <p:sp>
          <p:nvSpPr>
            <p:cNvPr id="1148" name="Freihandform 1147">
              <a:extLst>
                <a:ext uri="{FF2B5EF4-FFF2-40B4-BE49-F238E27FC236}">
                  <a16:creationId xmlns:a16="http://schemas.microsoft.com/office/drawing/2014/main" id="{F7EDF8E7-59B6-932C-A815-0B22A5A75F91}"/>
                </a:ext>
              </a:extLst>
            </p:cNvPr>
            <p:cNvSpPr/>
            <p:nvPr/>
          </p:nvSpPr>
          <p:spPr>
            <a:xfrm>
              <a:off x="13601866" y="3077134"/>
              <a:ext cx="44265" cy="44265"/>
            </a:xfrm>
            <a:custGeom>
              <a:avLst/>
              <a:gdLst>
                <a:gd name="connsiteX0" fmla="*/ 330 w 44265"/>
                <a:gd name="connsiteY0" fmla="*/ 192 h 44265"/>
                <a:gd name="connsiteX1" fmla="*/ 44595 w 44265"/>
                <a:gd name="connsiteY1" fmla="*/ 192 h 44265"/>
                <a:gd name="connsiteX2" fmla="*/ 44595 w 44265"/>
                <a:gd name="connsiteY2" fmla="*/ 44457 h 44265"/>
                <a:gd name="connsiteX3" fmla="*/ 330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192"/>
                  </a:moveTo>
                  <a:lnTo>
                    <a:pt x="44595" y="192"/>
                  </a:lnTo>
                  <a:lnTo>
                    <a:pt x="44595" y="44457"/>
                  </a:lnTo>
                  <a:lnTo>
                    <a:pt x="330" y="44457"/>
                  </a:lnTo>
                  <a:close/>
                </a:path>
              </a:pathLst>
            </a:custGeom>
            <a:grpFill/>
            <a:ln w="441" cap="flat">
              <a:noFill/>
              <a:prstDash val="solid"/>
              <a:miter/>
            </a:ln>
          </p:spPr>
          <p:txBody>
            <a:bodyPr rtlCol="0" anchor="ctr"/>
            <a:lstStyle/>
            <a:p>
              <a:endParaRPr lang="de-DE"/>
            </a:p>
          </p:txBody>
        </p:sp>
        <p:sp>
          <p:nvSpPr>
            <p:cNvPr id="1149" name="Freihandform 1148">
              <a:extLst>
                <a:ext uri="{FF2B5EF4-FFF2-40B4-BE49-F238E27FC236}">
                  <a16:creationId xmlns:a16="http://schemas.microsoft.com/office/drawing/2014/main" id="{92BE7184-7E76-FC31-287D-89B5F2A2CB1D}"/>
                </a:ext>
              </a:extLst>
            </p:cNvPr>
            <p:cNvSpPr/>
            <p:nvPr/>
          </p:nvSpPr>
          <p:spPr>
            <a:xfrm>
              <a:off x="13778929" y="3077134"/>
              <a:ext cx="44265" cy="44265"/>
            </a:xfrm>
            <a:custGeom>
              <a:avLst/>
              <a:gdLst>
                <a:gd name="connsiteX0" fmla="*/ 422 w 44265"/>
                <a:gd name="connsiteY0" fmla="*/ 192 h 44265"/>
                <a:gd name="connsiteX1" fmla="*/ 44687 w 44265"/>
                <a:gd name="connsiteY1" fmla="*/ 192 h 44265"/>
                <a:gd name="connsiteX2" fmla="*/ 44687 w 44265"/>
                <a:gd name="connsiteY2" fmla="*/ 44457 h 44265"/>
                <a:gd name="connsiteX3" fmla="*/ 422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192"/>
                  </a:moveTo>
                  <a:lnTo>
                    <a:pt x="44687" y="192"/>
                  </a:lnTo>
                  <a:lnTo>
                    <a:pt x="44687" y="44457"/>
                  </a:lnTo>
                  <a:lnTo>
                    <a:pt x="422" y="44457"/>
                  </a:lnTo>
                  <a:close/>
                </a:path>
              </a:pathLst>
            </a:custGeom>
            <a:grpFill/>
            <a:ln w="441" cap="flat">
              <a:noFill/>
              <a:prstDash val="solid"/>
              <a:miter/>
            </a:ln>
          </p:spPr>
          <p:txBody>
            <a:bodyPr rtlCol="0" anchor="ctr"/>
            <a:lstStyle/>
            <a:p>
              <a:endParaRPr lang="de-DE"/>
            </a:p>
          </p:txBody>
        </p:sp>
        <p:sp>
          <p:nvSpPr>
            <p:cNvPr id="1150" name="Freihandform 1149">
              <a:extLst>
                <a:ext uri="{FF2B5EF4-FFF2-40B4-BE49-F238E27FC236}">
                  <a16:creationId xmlns:a16="http://schemas.microsoft.com/office/drawing/2014/main" id="{0BB6C6F7-4FCE-BCA8-0658-34601AA83D39}"/>
                </a:ext>
              </a:extLst>
            </p:cNvPr>
            <p:cNvSpPr/>
            <p:nvPr/>
          </p:nvSpPr>
          <p:spPr>
            <a:xfrm>
              <a:off x="13823194" y="3077134"/>
              <a:ext cx="44265" cy="44265"/>
            </a:xfrm>
            <a:custGeom>
              <a:avLst/>
              <a:gdLst>
                <a:gd name="connsiteX0" fmla="*/ 445 w 44265"/>
                <a:gd name="connsiteY0" fmla="*/ 192 h 44265"/>
                <a:gd name="connsiteX1" fmla="*/ 44710 w 44265"/>
                <a:gd name="connsiteY1" fmla="*/ 192 h 44265"/>
                <a:gd name="connsiteX2" fmla="*/ 44710 w 44265"/>
                <a:gd name="connsiteY2" fmla="*/ 44457 h 44265"/>
                <a:gd name="connsiteX3" fmla="*/ 445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192"/>
                  </a:moveTo>
                  <a:lnTo>
                    <a:pt x="44710" y="192"/>
                  </a:lnTo>
                  <a:lnTo>
                    <a:pt x="44710" y="44457"/>
                  </a:lnTo>
                  <a:lnTo>
                    <a:pt x="445" y="44457"/>
                  </a:lnTo>
                  <a:close/>
                </a:path>
              </a:pathLst>
            </a:custGeom>
            <a:grpFill/>
            <a:ln w="441" cap="flat">
              <a:noFill/>
              <a:prstDash val="solid"/>
              <a:miter/>
            </a:ln>
          </p:spPr>
          <p:txBody>
            <a:bodyPr rtlCol="0" anchor="ctr"/>
            <a:lstStyle/>
            <a:p>
              <a:endParaRPr lang="de-DE"/>
            </a:p>
          </p:txBody>
        </p:sp>
        <p:sp>
          <p:nvSpPr>
            <p:cNvPr id="1151" name="Freihandform 1150">
              <a:extLst>
                <a:ext uri="{FF2B5EF4-FFF2-40B4-BE49-F238E27FC236}">
                  <a16:creationId xmlns:a16="http://schemas.microsoft.com/office/drawing/2014/main" id="{E904A25B-5F0C-9F4F-5B7C-CE817A93E648}"/>
                </a:ext>
              </a:extLst>
            </p:cNvPr>
            <p:cNvSpPr/>
            <p:nvPr/>
          </p:nvSpPr>
          <p:spPr>
            <a:xfrm>
              <a:off x="13867460" y="3077134"/>
              <a:ext cx="44265" cy="44265"/>
            </a:xfrm>
            <a:custGeom>
              <a:avLst/>
              <a:gdLst>
                <a:gd name="connsiteX0" fmla="*/ 468 w 44265"/>
                <a:gd name="connsiteY0" fmla="*/ 192 h 44265"/>
                <a:gd name="connsiteX1" fmla="*/ 44733 w 44265"/>
                <a:gd name="connsiteY1" fmla="*/ 192 h 44265"/>
                <a:gd name="connsiteX2" fmla="*/ 44733 w 44265"/>
                <a:gd name="connsiteY2" fmla="*/ 44457 h 44265"/>
                <a:gd name="connsiteX3" fmla="*/ 468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192"/>
                  </a:moveTo>
                  <a:lnTo>
                    <a:pt x="44733" y="192"/>
                  </a:lnTo>
                  <a:lnTo>
                    <a:pt x="44733" y="44457"/>
                  </a:lnTo>
                  <a:lnTo>
                    <a:pt x="468" y="44457"/>
                  </a:lnTo>
                  <a:close/>
                </a:path>
              </a:pathLst>
            </a:custGeom>
            <a:grpFill/>
            <a:ln w="441" cap="flat">
              <a:noFill/>
              <a:prstDash val="solid"/>
              <a:miter/>
            </a:ln>
          </p:spPr>
          <p:txBody>
            <a:bodyPr rtlCol="0" anchor="ctr"/>
            <a:lstStyle/>
            <a:p>
              <a:endParaRPr lang="de-DE"/>
            </a:p>
          </p:txBody>
        </p:sp>
        <p:sp>
          <p:nvSpPr>
            <p:cNvPr id="1152" name="Freihandform 1151">
              <a:extLst>
                <a:ext uri="{FF2B5EF4-FFF2-40B4-BE49-F238E27FC236}">
                  <a16:creationId xmlns:a16="http://schemas.microsoft.com/office/drawing/2014/main" id="{864E1FD3-8F68-EE6B-74CC-28EA3CEFFF79}"/>
                </a:ext>
              </a:extLst>
            </p:cNvPr>
            <p:cNvSpPr/>
            <p:nvPr/>
          </p:nvSpPr>
          <p:spPr>
            <a:xfrm>
              <a:off x="13911726" y="3077134"/>
              <a:ext cx="44265" cy="44265"/>
            </a:xfrm>
            <a:custGeom>
              <a:avLst/>
              <a:gdLst>
                <a:gd name="connsiteX0" fmla="*/ 491 w 44265"/>
                <a:gd name="connsiteY0" fmla="*/ 192 h 44265"/>
                <a:gd name="connsiteX1" fmla="*/ 44756 w 44265"/>
                <a:gd name="connsiteY1" fmla="*/ 192 h 44265"/>
                <a:gd name="connsiteX2" fmla="*/ 44756 w 44265"/>
                <a:gd name="connsiteY2" fmla="*/ 44457 h 44265"/>
                <a:gd name="connsiteX3" fmla="*/ 491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192"/>
                  </a:moveTo>
                  <a:lnTo>
                    <a:pt x="44756" y="192"/>
                  </a:lnTo>
                  <a:lnTo>
                    <a:pt x="44756" y="44457"/>
                  </a:lnTo>
                  <a:lnTo>
                    <a:pt x="491" y="44457"/>
                  </a:lnTo>
                  <a:close/>
                </a:path>
              </a:pathLst>
            </a:custGeom>
            <a:grpFill/>
            <a:ln w="441" cap="flat">
              <a:noFill/>
              <a:prstDash val="solid"/>
              <a:miter/>
            </a:ln>
          </p:spPr>
          <p:txBody>
            <a:bodyPr rtlCol="0" anchor="ctr"/>
            <a:lstStyle/>
            <a:p>
              <a:endParaRPr lang="de-DE"/>
            </a:p>
          </p:txBody>
        </p:sp>
        <p:sp>
          <p:nvSpPr>
            <p:cNvPr id="1153" name="Freihandform 1152">
              <a:extLst>
                <a:ext uri="{FF2B5EF4-FFF2-40B4-BE49-F238E27FC236}">
                  <a16:creationId xmlns:a16="http://schemas.microsoft.com/office/drawing/2014/main" id="{99988899-CF23-1297-5782-C07D60F9E707}"/>
                </a:ext>
              </a:extLst>
            </p:cNvPr>
            <p:cNvSpPr/>
            <p:nvPr/>
          </p:nvSpPr>
          <p:spPr>
            <a:xfrm>
              <a:off x="13955991" y="3077134"/>
              <a:ext cx="44265" cy="44265"/>
            </a:xfrm>
            <a:custGeom>
              <a:avLst/>
              <a:gdLst>
                <a:gd name="connsiteX0" fmla="*/ 514 w 44265"/>
                <a:gd name="connsiteY0" fmla="*/ 192 h 44265"/>
                <a:gd name="connsiteX1" fmla="*/ 44779 w 44265"/>
                <a:gd name="connsiteY1" fmla="*/ 192 h 44265"/>
                <a:gd name="connsiteX2" fmla="*/ 44779 w 44265"/>
                <a:gd name="connsiteY2" fmla="*/ 44457 h 44265"/>
                <a:gd name="connsiteX3" fmla="*/ 514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192"/>
                  </a:moveTo>
                  <a:lnTo>
                    <a:pt x="44779" y="192"/>
                  </a:lnTo>
                  <a:lnTo>
                    <a:pt x="44779" y="44457"/>
                  </a:lnTo>
                  <a:lnTo>
                    <a:pt x="514" y="44457"/>
                  </a:lnTo>
                  <a:close/>
                </a:path>
              </a:pathLst>
            </a:custGeom>
            <a:grpFill/>
            <a:ln w="441" cap="flat">
              <a:noFill/>
              <a:prstDash val="solid"/>
              <a:miter/>
            </a:ln>
          </p:spPr>
          <p:txBody>
            <a:bodyPr rtlCol="0" anchor="ctr"/>
            <a:lstStyle/>
            <a:p>
              <a:endParaRPr lang="de-DE"/>
            </a:p>
          </p:txBody>
        </p:sp>
        <p:sp>
          <p:nvSpPr>
            <p:cNvPr id="1154" name="Freihandform 1153">
              <a:extLst>
                <a:ext uri="{FF2B5EF4-FFF2-40B4-BE49-F238E27FC236}">
                  <a16:creationId xmlns:a16="http://schemas.microsoft.com/office/drawing/2014/main" id="{ED1BCE21-18FD-7FEC-D0F9-676115B41A18}"/>
                </a:ext>
              </a:extLst>
            </p:cNvPr>
            <p:cNvSpPr/>
            <p:nvPr/>
          </p:nvSpPr>
          <p:spPr>
            <a:xfrm>
              <a:off x="14000257" y="3077134"/>
              <a:ext cx="44265" cy="44265"/>
            </a:xfrm>
            <a:custGeom>
              <a:avLst/>
              <a:gdLst>
                <a:gd name="connsiteX0" fmla="*/ 537 w 44265"/>
                <a:gd name="connsiteY0" fmla="*/ 192 h 44265"/>
                <a:gd name="connsiteX1" fmla="*/ 44802 w 44265"/>
                <a:gd name="connsiteY1" fmla="*/ 192 h 44265"/>
                <a:gd name="connsiteX2" fmla="*/ 44802 w 44265"/>
                <a:gd name="connsiteY2" fmla="*/ 44457 h 44265"/>
                <a:gd name="connsiteX3" fmla="*/ 537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192"/>
                  </a:moveTo>
                  <a:lnTo>
                    <a:pt x="44802" y="192"/>
                  </a:lnTo>
                  <a:lnTo>
                    <a:pt x="44802" y="44457"/>
                  </a:lnTo>
                  <a:lnTo>
                    <a:pt x="537" y="44457"/>
                  </a:lnTo>
                  <a:close/>
                </a:path>
              </a:pathLst>
            </a:custGeom>
            <a:grpFill/>
            <a:ln w="441" cap="flat">
              <a:noFill/>
              <a:prstDash val="solid"/>
              <a:miter/>
            </a:ln>
          </p:spPr>
          <p:txBody>
            <a:bodyPr rtlCol="0" anchor="ctr"/>
            <a:lstStyle/>
            <a:p>
              <a:endParaRPr lang="de-DE"/>
            </a:p>
          </p:txBody>
        </p:sp>
        <p:sp>
          <p:nvSpPr>
            <p:cNvPr id="1155" name="Freihandform 1154">
              <a:extLst>
                <a:ext uri="{FF2B5EF4-FFF2-40B4-BE49-F238E27FC236}">
                  <a16:creationId xmlns:a16="http://schemas.microsoft.com/office/drawing/2014/main" id="{79B42874-E1E6-CDE4-8C1E-D30FB9FB4B03}"/>
                </a:ext>
              </a:extLst>
            </p:cNvPr>
            <p:cNvSpPr/>
            <p:nvPr/>
          </p:nvSpPr>
          <p:spPr>
            <a:xfrm>
              <a:off x="14044522" y="3077134"/>
              <a:ext cx="44265" cy="44265"/>
            </a:xfrm>
            <a:custGeom>
              <a:avLst/>
              <a:gdLst>
                <a:gd name="connsiteX0" fmla="*/ 560 w 44265"/>
                <a:gd name="connsiteY0" fmla="*/ 192 h 44265"/>
                <a:gd name="connsiteX1" fmla="*/ 44825 w 44265"/>
                <a:gd name="connsiteY1" fmla="*/ 192 h 44265"/>
                <a:gd name="connsiteX2" fmla="*/ 44825 w 44265"/>
                <a:gd name="connsiteY2" fmla="*/ 44457 h 44265"/>
                <a:gd name="connsiteX3" fmla="*/ 560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192"/>
                  </a:moveTo>
                  <a:lnTo>
                    <a:pt x="44825" y="192"/>
                  </a:lnTo>
                  <a:lnTo>
                    <a:pt x="44825" y="44457"/>
                  </a:lnTo>
                  <a:lnTo>
                    <a:pt x="560" y="44457"/>
                  </a:lnTo>
                  <a:close/>
                </a:path>
              </a:pathLst>
            </a:custGeom>
            <a:grpFill/>
            <a:ln w="441" cap="flat">
              <a:noFill/>
              <a:prstDash val="solid"/>
              <a:miter/>
            </a:ln>
          </p:spPr>
          <p:txBody>
            <a:bodyPr rtlCol="0" anchor="ctr"/>
            <a:lstStyle/>
            <a:p>
              <a:endParaRPr lang="de-DE"/>
            </a:p>
          </p:txBody>
        </p:sp>
        <p:sp>
          <p:nvSpPr>
            <p:cNvPr id="1156" name="Freihandform 1155">
              <a:extLst>
                <a:ext uri="{FF2B5EF4-FFF2-40B4-BE49-F238E27FC236}">
                  <a16:creationId xmlns:a16="http://schemas.microsoft.com/office/drawing/2014/main" id="{F915B07B-73CA-201D-CD26-063E7B8CCC2D}"/>
                </a:ext>
              </a:extLst>
            </p:cNvPr>
            <p:cNvSpPr/>
            <p:nvPr/>
          </p:nvSpPr>
          <p:spPr>
            <a:xfrm>
              <a:off x="14133054" y="3077134"/>
              <a:ext cx="44265" cy="44265"/>
            </a:xfrm>
            <a:custGeom>
              <a:avLst/>
              <a:gdLst>
                <a:gd name="connsiteX0" fmla="*/ 606 w 44265"/>
                <a:gd name="connsiteY0" fmla="*/ 192 h 44265"/>
                <a:gd name="connsiteX1" fmla="*/ 44871 w 44265"/>
                <a:gd name="connsiteY1" fmla="*/ 192 h 44265"/>
                <a:gd name="connsiteX2" fmla="*/ 44871 w 44265"/>
                <a:gd name="connsiteY2" fmla="*/ 44457 h 44265"/>
                <a:gd name="connsiteX3" fmla="*/ 606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192"/>
                  </a:moveTo>
                  <a:lnTo>
                    <a:pt x="44871" y="192"/>
                  </a:lnTo>
                  <a:lnTo>
                    <a:pt x="44871" y="44457"/>
                  </a:lnTo>
                  <a:lnTo>
                    <a:pt x="606" y="44457"/>
                  </a:lnTo>
                  <a:close/>
                </a:path>
              </a:pathLst>
            </a:custGeom>
            <a:grpFill/>
            <a:ln w="441" cap="flat">
              <a:noFill/>
              <a:prstDash val="solid"/>
              <a:miter/>
            </a:ln>
          </p:spPr>
          <p:txBody>
            <a:bodyPr rtlCol="0" anchor="ctr"/>
            <a:lstStyle/>
            <a:p>
              <a:endParaRPr lang="de-DE"/>
            </a:p>
          </p:txBody>
        </p:sp>
        <p:sp>
          <p:nvSpPr>
            <p:cNvPr id="1157" name="Freihandform 1156">
              <a:extLst>
                <a:ext uri="{FF2B5EF4-FFF2-40B4-BE49-F238E27FC236}">
                  <a16:creationId xmlns:a16="http://schemas.microsoft.com/office/drawing/2014/main" id="{303E7C1A-72CA-45E9-B0A5-AE3D00EA5C61}"/>
                </a:ext>
              </a:extLst>
            </p:cNvPr>
            <p:cNvSpPr/>
            <p:nvPr/>
          </p:nvSpPr>
          <p:spPr>
            <a:xfrm>
              <a:off x="14177319" y="3077134"/>
              <a:ext cx="44265" cy="44265"/>
            </a:xfrm>
            <a:custGeom>
              <a:avLst/>
              <a:gdLst>
                <a:gd name="connsiteX0" fmla="*/ 629 w 44265"/>
                <a:gd name="connsiteY0" fmla="*/ 192 h 44265"/>
                <a:gd name="connsiteX1" fmla="*/ 44894 w 44265"/>
                <a:gd name="connsiteY1" fmla="*/ 192 h 44265"/>
                <a:gd name="connsiteX2" fmla="*/ 44894 w 44265"/>
                <a:gd name="connsiteY2" fmla="*/ 44457 h 44265"/>
                <a:gd name="connsiteX3" fmla="*/ 629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192"/>
                  </a:moveTo>
                  <a:lnTo>
                    <a:pt x="44894" y="192"/>
                  </a:lnTo>
                  <a:lnTo>
                    <a:pt x="44894" y="44457"/>
                  </a:lnTo>
                  <a:lnTo>
                    <a:pt x="629" y="44457"/>
                  </a:lnTo>
                  <a:close/>
                </a:path>
              </a:pathLst>
            </a:custGeom>
            <a:grpFill/>
            <a:ln w="441" cap="flat">
              <a:noFill/>
              <a:prstDash val="solid"/>
              <a:miter/>
            </a:ln>
          </p:spPr>
          <p:txBody>
            <a:bodyPr rtlCol="0" anchor="ctr"/>
            <a:lstStyle/>
            <a:p>
              <a:endParaRPr lang="de-DE"/>
            </a:p>
          </p:txBody>
        </p:sp>
        <p:sp>
          <p:nvSpPr>
            <p:cNvPr id="1158" name="Freihandform 1157">
              <a:extLst>
                <a:ext uri="{FF2B5EF4-FFF2-40B4-BE49-F238E27FC236}">
                  <a16:creationId xmlns:a16="http://schemas.microsoft.com/office/drawing/2014/main" id="{A2307723-E510-95C3-7F38-88BF8B1ACD4E}"/>
                </a:ext>
              </a:extLst>
            </p:cNvPr>
            <p:cNvSpPr/>
            <p:nvPr/>
          </p:nvSpPr>
          <p:spPr>
            <a:xfrm>
              <a:off x="14398648" y="3077134"/>
              <a:ext cx="44265" cy="44265"/>
            </a:xfrm>
            <a:custGeom>
              <a:avLst/>
              <a:gdLst>
                <a:gd name="connsiteX0" fmla="*/ 744 w 44265"/>
                <a:gd name="connsiteY0" fmla="*/ 192 h 44265"/>
                <a:gd name="connsiteX1" fmla="*/ 45009 w 44265"/>
                <a:gd name="connsiteY1" fmla="*/ 192 h 44265"/>
                <a:gd name="connsiteX2" fmla="*/ 45009 w 44265"/>
                <a:gd name="connsiteY2" fmla="*/ 44457 h 44265"/>
                <a:gd name="connsiteX3" fmla="*/ 744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192"/>
                  </a:moveTo>
                  <a:lnTo>
                    <a:pt x="45009" y="192"/>
                  </a:lnTo>
                  <a:lnTo>
                    <a:pt x="45009" y="44457"/>
                  </a:lnTo>
                  <a:lnTo>
                    <a:pt x="744" y="44457"/>
                  </a:lnTo>
                  <a:close/>
                </a:path>
              </a:pathLst>
            </a:custGeom>
            <a:grpFill/>
            <a:ln w="441" cap="flat">
              <a:noFill/>
              <a:prstDash val="solid"/>
              <a:miter/>
            </a:ln>
          </p:spPr>
          <p:txBody>
            <a:bodyPr rtlCol="0" anchor="ctr"/>
            <a:lstStyle/>
            <a:p>
              <a:endParaRPr lang="de-DE"/>
            </a:p>
          </p:txBody>
        </p:sp>
        <p:sp>
          <p:nvSpPr>
            <p:cNvPr id="1159" name="Freihandform 1158">
              <a:extLst>
                <a:ext uri="{FF2B5EF4-FFF2-40B4-BE49-F238E27FC236}">
                  <a16:creationId xmlns:a16="http://schemas.microsoft.com/office/drawing/2014/main" id="{FD0DE1F5-C037-6739-B75B-B3BC367DA649}"/>
                </a:ext>
              </a:extLst>
            </p:cNvPr>
            <p:cNvSpPr/>
            <p:nvPr/>
          </p:nvSpPr>
          <p:spPr>
            <a:xfrm>
              <a:off x="14442913" y="3077134"/>
              <a:ext cx="44265" cy="44265"/>
            </a:xfrm>
            <a:custGeom>
              <a:avLst/>
              <a:gdLst>
                <a:gd name="connsiteX0" fmla="*/ 767 w 44265"/>
                <a:gd name="connsiteY0" fmla="*/ 192 h 44265"/>
                <a:gd name="connsiteX1" fmla="*/ 45032 w 44265"/>
                <a:gd name="connsiteY1" fmla="*/ 192 h 44265"/>
                <a:gd name="connsiteX2" fmla="*/ 45032 w 44265"/>
                <a:gd name="connsiteY2" fmla="*/ 44457 h 44265"/>
                <a:gd name="connsiteX3" fmla="*/ 767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192"/>
                  </a:moveTo>
                  <a:lnTo>
                    <a:pt x="45032" y="192"/>
                  </a:lnTo>
                  <a:lnTo>
                    <a:pt x="45032" y="44457"/>
                  </a:lnTo>
                  <a:lnTo>
                    <a:pt x="767" y="44457"/>
                  </a:lnTo>
                  <a:close/>
                </a:path>
              </a:pathLst>
            </a:custGeom>
            <a:grpFill/>
            <a:ln w="441" cap="flat">
              <a:noFill/>
              <a:prstDash val="solid"/>
              <a:miter/>
            </a:ln>
          </p:spPr>
          <p:txBody>
            <a:bodyPr rtlCol="0" anchor="ctr"/>
            <a:lstStyle/>
            <a:p>
              <a:endParaRPr lang="de-DE"/>
            </a:p>
          </p:txBody>
        </p:sp>
        <p:sp>
          <p:nvSpPr>
            <p:cNvPr id="1160" name="Freihandform 1159">
              <a:extLst>
                <a:ext uri="{FF2B5EF4-FFF2-40B4-BE49-F238E27FC236}">
                  <a16:creationId xmlns:a16="http://schemas.microsoft.com/office/drawing/2014/main" id="{D759CDA3-2F70-ADB7-832A-B94995097895}"/>
                </a:ext>
              </a:extLst>
            </p:cNvPr>
            <p:cNvSpPr/>
            <p:nvPr/>
          </p:nvSpPr>
          <p:spPr>
            <a:xfrm>
              <a:off x="14487179" y="3077134"/>
              <a:ext cx="44265" cy="44265"/>
            </a:xfrm>
            <a:custGeom>
              <a:avLst/>
              <a:gdLst>
                <a:gd name="connsiteX0" fmla="*/ 790 w 44265"/>
                <a:gd name="connsiteY0" fmla="*/ 192 h 44265"/>
                <a:gd name="connsiteX1" fmla="*/ 45055 w 44265"/>
                <a:gd name="connsiteY1" fmla="*/ 192 h 44265"/>
                <a:gd name="connsiteX2" fmla="*/ 45055 w 44265"/>
                <a:gd name="connsiteY2" fmla="*/ 44457 h 44265"/>
                <a:gd name="connsiteX3" fmla="*/ 790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192"/>
                  </a:moveTo>
                  <a:lnTo>
                    <a:pt x="45055" y="192"/>
                  </a:lnTo>
                  <a:lnTo>
                    <a:pt x="45055" y="44457"/>
                  </a:lnTo>
                  <a:lnTo>
                    <a:pt x="790" y="44457"/>
                  </a:lnTo>
                  <a:close/>
                </a:path>
              </a:pathLst>
            </a:custGeom>
            <a:grpFill/>
            <a:ln w="441" cap="flat">
              <a:noFill/>
              <a:prstDash val="solid"/>
              <a:miter/>
            </a:ln>
          </p:spPr>
          <p:txBody>
            <a:bodyPr rtlCol="0" anchor="ctr"/>
            <a:lstStyle/>
            <a:p>
              <a:endParaRPr lang="de-DE"/>
            </a:p>
          </p:txBody>
        </p:sp>
        <p:sp>
          <p:nvSpPr>
            <p:cNvPr id="1161" name="Freihandform 1160">
              <a:extLst>
                <a:ext uri="{FF2B5EF4-FFF2-40B4-BE49-F238E27FC236}">
                  <a16:creationId xmlns:a16="http://schemas.microsoft.com/office/drawing/2014/main" id="{D34B3C92-7852-6969-62ED-AE323E62E7C7}"/>
                </a:ext>
              </a:extLst>
            </p:cNvPr>
            <p:cNvSpPr/>
            <p:nvPr/>
          </p:nvSpPr>
          <p:spPr>
            <a:xfrm>
              <a:off x="14619976" y="3077134"/>
              <a:ext cx="44265" cy="44265"/>
            </a:xfrm>
            <a:custGeom>
              <a:avLst/>
              <a:gdLst>
                <a:gd name="connsiteX0" fmla="*/ 859 w 44265"/>
                <a:gd name="connsiteY0" fmla="*/ 192 h 44265"/>
                <a:gd name="connsiteX1" fmla="*/ 45124 w 44265"/>
                <a:gd name="connsiteY1" fmla="*/ 192 h 44265"/>
                <a:gd name="connsiteX2" fmla="*/ 45124 w 44265"/>
                <a:gd name="connsiteY2" fmla="*/ 44457 h 44265"/>
                <a:gd name="connsiteX3" fmla="*/ 859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192"/>
                  </a:moveTo>
                  <a:lnTo>
                    <a:pt x="45124" y="192"/>
                  </a:lnTo>
                  <a:lnTo>
                    <a:pt x="45124" y="44457"/>
                  </a:lnTo>
                  <a:lnTo>
                    <a:pt x="859" y="44457"/>
                  </a:lnTo>
                  <a:close/>
                </a:path>
              </a:pathLst>
            </a:custGeom>
            <a:grpFill/>
            <a:ln w="441" cap="flat">
              <a:noFill/>
              <a:prstDash val="solid"/>
              <a:miter/>
            </a:ln>
          </p:spPr>
          <p:txBody>
            <a:bodyPr rtlCol="0" anchor="ctr"/>
            <a:lstStyle/>
            <a:p>
              <a:endParaRPr lang="de-DE"/>
            </a:p>
          </p:txBody>
        </p:sp>
        <p:sp>
          <p:nvSpPr>
            <p:cNvPr id="1162" name="Freihandform 1161">
              <a:extLst>
                <a:ext uri="{FF2B5EF4-FFF2-40B4-BE49-F238E27FC236}">
                  <a16:creationId xmlns:a16="http://schemas.microsoft.com/office/drawing/2014/main" id="{F5B99465-F075-3B17-EE93-79E785F43F6B}"/>
                </a:ext>
              </a:extLst>
            </p:cNvPr>
            <p:cNvSpPr/>
            <p:nvPr/>
          </p:nvSpPr>
          <p:spPr>
            <a:xfrm>
              <a:off x="14664242" y="3077134"/>
              <a:ext cx="44265" cy="44265"/>
            </a:xfrm>
            <a:custGeom>
              <a:avLst/>
              <a:gdLst>
                <a:gd name="connsiteX0" fmla="*/ 882 w 44265"/>
                <a:gd name="connsiteY0" fmla="*/ 192 h 44265"/>
                <a:gd name="connsiteX1" fmla="*/ 45147 w 44265"/>
                <a:gd name="connsiteY1" fmla="*/ 192 h 44265"/>
                <a:gd name="connsiteX2" fmla="*/ 45147 w 44265"/>
                <a:gd name="connsiteY2" fmla="*/ 44457 h 44265"/>
                <a:gd name="connsiteX3" fmla="*/ 882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192"/>
                  </a:moveTo>
                  <a:lnTo>
                    <a:pt x="45147" y="192"/>
                  </a:lnTo>
                  <a:lnTo>
                    <a:pt x="45147" y="44457"/>
                  </a:lnTo>
                  <a:lnTo>
                    <a:pt x="882" y="44457"/>
                  </a:lnTo>
                  <a:close/>
                </a:path>
              </a:pathLst>
            </a:custGeom>
            <a:grpFill/>
            <a:ln w="441" cap="flat">
              <a:noFill/>
              <a:prstDash val="solid"/>
              <a:miter/>
            </a:ln>
          </p:spPr>
          <p:txBody>
            <a:bodyPr rtlCol="0" anchor="ctr"/>
            <a:lstStyle/>
            <a:p>
              <a:endParaRPr lang="de-DE"/>
            </a:p>
          </p:txBody>
        </p:sp>
        <p:sp>
          <p:nvSpPr>
            <p:cNvPr id="1163" name="Freihandform 1162">
              <a:extLst>
                <a:ext uri="{FF2B5EF4-FFF2-40B4-BE49-F238E27FC236}">
                  <a16:creationId xmlns:a16="http://schemas.microsoft.com/office/drawing/2014/main" id="{E706F559-7F3A-A9CC-E364-EFA639FA7BB2}"/>
                </a:ext>
              </a:extLst>
            </p:cNvPr>
            <p:cNvSpPr/>
            <p:nvPr/>
          </p:nvSpPr>
          <p:spPr>
            <a:xfrm>
              <a:off x="14708507" y="3077134"/>
              <a:ext cx="44265" cy="44265"/>
            </a:xfrm>
            <a:custGeom>
              <a:avLst/>
              <a:gdLst>
                <a:gd name="connsiteX0" fmla="*/ 905 w 44265"/>
                <a:gd name="connsiteY0" fmla="*/ 192 h 44265"/>
                <a:gd name="connsiteX1" fmla="*/ 45170 w 44265"/>
                <a:gd name="connsiteY1" fmla="*/ 192 h 44265"/>
                <a:gd name="connsiteX2" fmla="*/ 45170 w 44265"/>
                <a:gd name="connsiteY2" fmla="*/ 44457 h 44265"/>
                <a:gd name="connsiteX3" fmla="*/ 905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192"/>
                  </a:moveTo>
                  <a:lnTo>
                    <a:pt x="45170" y="192"/>
                  </a:lnTo>
                  <a:lnTo>
                    <a:pt x="45170" y="44457"/>
                  </a:lnTo>
                  <a:lnTo>
                    <a:pt x="905" y="44457"/>
                  </a:lnTo>
                  <a:close/>
                </a:path>
              </a:pathLst>
            </a:custGeom>
            <a:grpFill/>
            <a:ln w="441" cap="flat">
              <a:noFill/>
              <a:prstDash val="solid"/>
              <a:miter/>
            </a:ln>
          </p:spPr>
          <p:txBody>
            <a:bodyPr rtlCol="0" anchor="ctr"/>
            <a:lstStyle/>
            <a:p>
              <a:endParaRPr lang="de-DE"/>
            </a:p>
          </p:txBody>
        </p:sp>
        <p:sp>
          <p:nvSpPr>
            <p:cNvPr id="1164" name="Freihandform 1163">
              <a:extLst>
                <a:ext uri="{FF2B5EF4-FFF2-40B4-BE49-F238E27FC236}">
                  <a16:creationId xmlns:a16="http://schemas.microsoft.com/office/drawing/2014/main" id="{3C21946F-6B68-606B-DC65-C45ABBD3A495}"/>
                </a:ext>
              </a:extLst>
            </p:cNvPr>
            <p:cNvSpPr/>
            <p:nvPr/>
          </p:nvSpPr>
          <p:spPr>
            <a:xfrm>
              <a:off x="14752773" y="3077134"/>
              <a:ext cx="44265" cy="44265"/>
            </a:xfrm>
            <a:custGeom>
              <a:avLst/>
              <a:gdLst>
                <a:gd name="connsiteX0" fmla="*/ 928 w 44265"/>
                <a:gd name="connsiteY0" fmla="*/ 192 h 44265"/>
                <a:gd name="connsiteX1" fmla="*/ 45193 w 44265"/>
                <a:gd name="connsiteY1" fmla="*/ 192 h 44265"/>
                <a:gd name="connsiteX2" fmla="*/ 45193 w 44265"/>
                <a:gd name="connsiteY2" fmla="*/ 44457 h 44265"/>
                <a:gd name="connsiteX3" fmla="*/ 928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192"/>
                  </a:moveTo>
                  <a:lnTo>
                    <a:pt x="45193" y="192"/>
                  </a:lnTo>
                  <a:lnTo>
                    <a:pt x="45193" y="44457"/>
                  </a:lnTo>
                  <a:lnTo>
                    <a:pt x="928" y="44457"/>
                  </a:lnTo>
                  <a:close/>
                </a:path>
              </a:pathLst>
            </a:custGeom>
            <a:grpFill/>
            <a:ln w="441" cap="flat">
              <a:noFill/>
              <a:prstDash val="solid"/>
              <a:miter/>
            </a:ln>
          </p:spPr>
          <p:txBody>
            <a:bodyPr rtlCol="0" anchor="ctr"/>
            <a:lstStyle/>
            <a:p>
              <a:endParaRPr lang="de-DE"/>
            </a:p>
          </p:txBody>
        </p:sp>
        <p:sp>
          <p:nvSpPr>
            <p:cNvPr id="1165" name="Freihandform 1164">
              <a:extLst>
                <a:ext uri="{FF2B5EF4-FFF2-40B4-BE49-F238E27FC236}">
                  <a16:creationId xmlns:a16="http://schemas.microsoft.com/office/drawing/2014/main" id="{9F5531A8-1AB6-5E1F-C52A-FC75FC56B4F4}"/>
                </a:ext>
              </a:extLst>
            </p:cNvPr>
            <p:cNvSpPr/>
            <p:nvPr/>
          </p:nvSpPr>
          <p:spPr>
            <a:xfrm>
              <a:off x="14797039" y="3077134"/>
              <a:ext cx="44265" cy="44265"/>
            </a:xfrm>
            <a:custGeom>
              <a:avLst/>
              <a:gdLst>
                <a:gd name="connsiteX0" fmla="*/ 951 w 44265"/>
                <a:gd name="connsiteY0" fmla="*/ 192 h 44265"/>
                <a:gd name="connsiteX1" fmla="*/ 45216 w 44265"/>
                <a:gd name="connsiteY1" fmla="*/ 192 h 44265"/>
                <a:gd name="connsiteX2" fmla="*/ 45216 w 44265"/>
                <a:gd name="connsiteY2" fmla="*/ 44457 h 44265"/>
                <a:gd name="connsiteX3" fmla="*/ 951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192"/>
                  </a:moveTo>
                  <a:lnTo>
                    <a:pt x="45216" y="192"/>
                  </a:lnTo>
                  <a:lnTo>
                    <a:pt x="45216" y="44457"/>
                  </a:lnTo>
                  <a:lnTo>
                    <a:pt x="951" y="44457"/>
                  </a:lnTo>
                  <a:close/>
                </a:path>
              </a:pathLst>
            </a:custGeom>
            <a:grpFill/>
            <a:ln w="441" cap="flat">
              <a:noFill/>
              <a:prstDash val="solid"/>
              <a:miter/>
            </a:ln>
          </p:spPr>
          <p:txBody>
            <a:bodyPr rtlCol="0" anchor="ctr"/>
            <a:lstStyle/>
            <a:p>
              <a:endParaRPr lang="de-DE"/>
            </a:p>
          </p:txBody>
        </p:sp>
        <p:sp>
          <p:nvSpPr>
            <p:cNvPr id="1166" name="Freihandform 1165">
              <a:extLst>
                <a:ext uri="{FF2B5EF4-FFF2-40B4-BE49-F238E27FC236}">
                  <a16:creationId xmlns:a16="http://schemas.microsoft.com/office/drawing/2014/main" id="{3F39B5DA-3145-1E14-66D1-1D607278E497}"/>
                </a:ext>
              </a:extLst>
            </p:cNvPr>
            <p:cNvSpPr/>
            <p:nvPr/>
          </p:nvSpPr>
          <p:spPr>
            <a:xfrm>
              <a:off x="14929836" y="3077134"/>
              <a:ext cx="44265" cy="44265"/>
            </a:xfrm>
            <a:custGeom>
              <a:avLst/>
              <a:gdLst>
                <a:gd name="connsiteX0" fmla="*/ 1020 w 44265"/>
                <a:gd name="connsiteY0" fmla="*/ 192 h 44265"/>
                <a:gd name="connsiteX1" fmla="*/ 45285 w 44265"/>
                <a:gd name="connsiteY1" fmla="*/ 192 h 44265"/>
                <a:gd name="connsiteX2" fmla="*/ 45285 w 44265"/>
                <a:gd name="connsiteY2" fmla="*/ 44457 h 44265"/>
                <a:gd name="connsiteX3" fmla="*/ 1020 w 44265"/>
                <a:gd name="connsiteY3" fmla="*/ 44457 h 44265"/>
              </a:gdLst>
              <a:ahLst/>
              <a:cxnLst>
                <a:cxn ang="0">
                  <a:pos x="connsiteX0" y="connsiteY0"/>
                </a:cxn>
                <a:cxn ang="0">
                  <a:pos x="connsiteX1" y="connsiteY1"/>
                </a:cxn>
                <a:cxn ang="0">
                  <a:pos x="connsiteX2" y="connsiteY2"/>
                </a:cxn>
                <a:cxn ang="0">
                  <a:pos x="connsiteX3" y="connsiteY3"/>
                </a:cxn>
              </a:cxnLst>
              <a:rect l="l" t="t" r="r" b="b"/>
              <a:pathLst>
                <a:path w="44265" h="44265">
                  <a:moveTo>
                    <a:pt x="1020" y="192"/>
                  </a:moveTo>
                  <a:lnTo>
                    <a:pt x="45285" y="192"/>
                  </a:lnTo>
                  <a:lnTo>
                    <a:pt x="45285" y="44457"/>
                  </a:lnTo>
                  <a:lnTo>
                    <a:pt x="1020" y="44457"/>
                  </a:lnTo>
                  <a:close/>
                </a:path>
              </a:pathLst>
            </a:custGeom>
            <a:grpFill/>
            <a:ln w="441" cap="flat">
              <a:noFill/>
              <a:prstDash val="solid"/>
              <a:miter/>
            </a:ln>
          </p:spPr>
          <p:txBody>
            <a:bodyPr rtlCol="0" anchor="ctr"/>
            <a:lstStyle/>
            <a:p>
              <a:endParaRPr lang="de-DE"/>
            </a:p>
          </p:txBody>
        </p:sp>
        <p:sp>
          <p:nvSpPr>
            <p:cNvPr id="1167" name="Freihandform 1166">
              <a:extLst>
                <a:ext uri="{FF2B5EF4-FFF2-40B4-BE49-F238E27FC236}">
                  <a16:creationId xmlns:a16="http://schemas.microsoft.com/office/drawing/2014/main" id="{1AE35955-54AD-0930-5B0C-8396A2BA22D0}"/>
                </a:ext>
              </a:extLst>
            </p:cNvPr>
            <p:cNvSpPr/>
            <p:nvPr/>
          </p:nvSpPr>
          <p:spPr>
            <a:xfrm>
              <a:off x="12982147" y="3121400"/>
              <a:ext cx="44265" cy="44265"/>
            </a:xfrm>
            <a:custGeom>
              <a:avLst/>
              <a:gdLst>
                <a:gd name="connsiteX0" fmla="*/ 8 w 44265"/>
                <a:gd name="connsiteY0" fmla="*/ 215 h 44265"/>
                <a:gd name="connsiteX1" fmla="*/ 44273 w 44265"/>
                <a:gd name="connsiteY1" fmla="*/ 215 h 44265"/>
                <a:gd name="connsiteX2" fmla="*/ 44273 w 44265"/>
                <a:gd name="connsiteY2" fmla="*/ 44480 h 44265"/>
                <a:gd name="connsiteX3" fmla="*/ 8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8" y="215"/>
                  </a:moveTo>
                  <a:lnTo>
                    <a:pt x="44273" y="215"/>
                  </a:lnTo>
                  <a:lnTo>
                    <a:pt x="44273" y="44480"/>
                  </a:lnTo>
                  <a:lnTo>
                    <a:pt x="8" y="44480"/>
                  </a:lnTo>
                  <a:close/>
                </a:path>
              </a:pathLst>
            </a:custGeom>
            <a:grpFill/>
            <a:ln w="441" cap="flat">
              <a:noFill/>
              <a:prstDash val="solid"/>
              <a:miter/>
            </a:ln>
          </p:spPr>
          <p:txBody>
            <a:bodyPr rtlCol="0" anchor="ctr"/>
            <a:lstStyle/>
            <a:p>
              <a:endParaRPr lang="de-DE"/>
            </a:p>
          </p:txBody>
        </p:sp>
        <p:sp>
          <p:nvSpPr>
            <p:cNvPr id="1168" name="Freihandform 1167">
              <a:extLst>
                <a:ext uri="{FF2B5EF4-FFF2-40B4-BE49-F238E27FC236}">
                  <a16:creationId xmlns:a16="http://schemas.microsoft.com/office/drawing/2014/main" id="{11653E15-A3E1-037A-EE40-0EE61233F361}"/>
                </a:ext>
              </a:extLst>
            </p:cNvPr>
            <p:cNvSpPr/>
            <p:nvPr/>
          </p:nvSpPr>
          <p:spPr>
            <a:xfrm>
              <a:off x="13026412" y="3121400"/>
              <a:ext cx="44265" cy="44265"/>
            </a:xfrm>
            <a:custGeom>
              <a:avLst/>
              <a:gdLst>
                <a:gd name="connsiteX0" fmla="*/ 31 w 44265"/>
                <a:gd name="connsiteY0" fmla="*/ 215 h 44265"/>
                <a:gd name="connsiteX1" fmla="*/ 44296 w 44265"/>
                <a:gd name="connsiteY1" fmla="*/ 215 h 44265"/>
                <a:gd name="connsiteX2" fmla="*/ 44296 w 44265"/>
                <a:gd name="connsiteY2" fmla="*/ 44480 h 44265"/>
                <a:gd name="connsiteX3" fmla="*/ 31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31" y="215"/>
                  </a:moveTo>
                  <a:lnTo>
                    <a:pt x="44296" y="215"/>
                  </a:lnTo>
                  <a:lnTo>
                    <a:pt x="44296" y="44480"/>
                  </a:lnTo>
                  <a:lnTo>
                    <a:pt x="31" y="44480"/>
                  </a:lnTo>
                  <a:close/>
                </a:path>
              </a:pathLst>
            </a:custGeom>
            <a:grpFill/>
            <a:ln w="441" cap="flat">
              <a:noFill/>
              <a:prstDash val="solid"/>
              <a:miter/>
            </a:ln>
          </p:spPr>
          <p:txBody>
            <a:bodyPr rtlCol="0" anchor="ctr"/>
            <a:lstStyle/>
            <a:p>
              <a:endParaRPr lang="de-DE"/>
            </a:p>
          </p:txBody>
        </p:sp>
        <p:sp>
          <p:nvSpPr>
            <p:cNvPr id="1169" name="Freihandform 1168">
              <a:extLst>
                <a:ext uri="{FF2B5EF4-FFF2-40B4-BE49-F238E27FC236}">
                  <a16:creationId xmlns:a16="http://schemas.microsoft.com/office/drawing/2014/main" id="{01CDA5A4-6583-EFE2-02DD-9DABEABA1041}"/>
                </a:ext>
              </a:extLst>
            </p:cNvPr>
            <p:cNvSpPr/>
            <p:nvPr/>
          </p:nvSpPr>
          <p:spPr>
            <a:xfrm>
              <a:off x="13203475" y="3121400"/>
              <a:ext cx="44265" cy="44265"/>
            </a:xfrm>
            <a:custGeom>
              <a:avLst/>
              <a:gdLst>
                <a:gd name="connsiteX0" fmla="*/ 123 w 44265"/>
                <a:gd name="connsiteY0" fmla="*/ 215 h 44265"/>
                <a:gd name="connsiteX1" fmla="*/ 44388 w 44265"/>
                <a:gd name="connsiteY1" fmla="*/ 215 h 44265"/>
                <a:gd name="connsiteX2" fmla="*/ 44388 w 44265"/>
                <a:gd name="connsiteY2" fmla="*/ 44480 h 44265"/>
                <a:gd name="connsiteX3" fmla="*/ 123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215"/>
                  </a:moveTo>
                  <a:lnTo>
                    <a:pt x="44388" y="215"/>
                  </a:lnTo>
                  <a:lnTo>
                    <a:pt x="44388" y="44480"/>
                  </a:lnTo>
                  <a:lnTo>
                    <a:pt x="123" y="44480"/>
                  </a:lnTo>
                  <a:close/>
                </a:path>
              </a:pathLst>
            </a:custGeom>
            <a:grpFill/>
            <a:ln w="441" cap="flat">
              <a:noFill/>
              <a:prstDash val="solid"/>
              <a:miter/>
            </a:ln>
          </p:spPr>
          <p:txBody>
            <a:bodyPr rtlCol="0" anchor="ctr"/>
            <a:lstStyle/>
            <a:p>
              <a:endParaRPr lang="de-DE"/>
            </a:p>
          </p:txBody>
        </p:sp>
        <p:sp>
          <p:nvSpPr>
            <p:cNvPr id="1170" name="Freihandform 1169">
              <a:extLst>
                <a:ext uri="{FF2B5EF4-FFF2-40B4-BE49-F238E27FC236}">
                  <a16:creationId xmlns:a16="http://schemas.microsoft.com/office/drawing/2014/main" id="{589E32C6-6A18-E7FE-9405-A706184A19ED}"/>
                </a:ext>
              </a:extLst>
            </p:cNvPr>
            <p:cNvSpPr/>
            <p:nvPr/>
          </p:nvSpPr>
          <p:spPr>
            <a:xfrm>
              <a:off x="13380538" y="3121400"/>
              <a:ext cx="44265" cy="44265"/>
            </a:xfrm>
            <a:custGeom>
              <a:avLst/>
              <a:gdLst>
                <a:gd name="connsiteX0" fmla="*/ 215 w 44265"/>
                <a:gd name="connsiteY0" fmla="*/ 215 h 44265"/>
                <a:gd name="connsiteX1" fmla="*/ 44480 w 44265"/>
                <a:gd name="connsiteY1" fmla="*/ 215 h 44265"/>
                <a:gd name="connsiteX2" fmla="*/ 44480 w 44265"/>
                <a:gd name="connsiteY2" fmla="*/ 44480 h 44265"/>
                <a:gd name="connsiteX3" fmla="*/ 215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215"/>
                  </a:moveTo>
                  <a:lnTo>
                    <a:pt x="44480" y="215"/>
                  </a:lnTo>
                  <a:lnTo>
                    <a:pt x="44480" y="44480"/>
                  </a:lnTo>
                  <a:lnTo>
                    <a:pt x="215" y="44480"/>
                  </a:lnTo>
                  <a:close/>
                </a:path>
              </a:pathLst>
            </a:custGeom>
            <a:grpFill/>
            <a:ln w="441" cap="flat">
              <a:noFill/>
              <a:prstDash val="solid"/>
              <a:miter/>
            </a:ln>
          </p:spPr>
          <p:txBody>
            <a:bodyPr rtlCol="0" anchor="ctr"/>
            <a:lstStyle/>
            <a:p>
              <a:endParaRPr lang="de-DE"/>
            </a:p>
          </p:txBody>
        </p:sp>
        <p:sp>
          <p:nvSpPr>
            <p:cNvPr id="1171" name="Freihandform 1170">
              <a:extLst>
                <a:ext uri="{FF2B5EF4-FFF2-40B4-BE49-F238E27FC236}">
                  <a16:creationId xmlns:a16="http://schemas.microsoft.com/office/drawing/2014/main" id="{BBDD5853-3B47-8411-890C-E87F9C4E3B2A}"/>
                </a:ext>
              </a:extLst>
            </p:cNvPr>
            <p:cNvSpPr/>
            <p:nvPr/>
          </p:nvSpPr>
          <p:spPr>
            <a:xfrm>
              <a:off x="13469069" y="3121400"/>
              <a:ext cx="44265" cy="44265"/>
            </a:xfrm>
            <a:custGeom>
              <a:avLst/>
              <a:gdLst>
                <a:gd name="connsiteX0" fmla="*/ 261 w 44265"/>
                <a:gd name="connsiteY0" fmla="*/ 215 h 44265"/>
                <a:gd name="connsiteX1" fmla="*/ 44526 w 44265"/>
                <a:gd name="connsiteY1" fmla="*/ 215 h 44265"/>
                <a:gd name="connsiteX2" fmla="*/ 44526 w 44265"/>
                <a:gd name="connsiteY2" fmla="*/ 44480 h 44265"/>
                <a:gd name="connsiteX3" fmla="*/ 261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215"/>
                  </a:moveTo>
                  <a:lnTo>
                    <a:pt x="44526" y="215"/>
                  </a:lnTo>
                  <a:lnTo>
                    <a:pt x="44526" y="44480"/>
                  </a:lnTo>
                  <a:lnTo>
                    <a:pt x="261" y="44480"/>
                  </a:lnTo>
                  <a:close/>
                </a:path>
              </a:pathLst>
            </a:custGeom>
            <a:grpFill/>
            <a:ln w="441" cap="flat">
              <a:noFill/>
              <a:prstDash val="solid"/>
              <a:miter/>
            </a:ln>
          </p:spPr>
          <p:txBody>
            <a:bodyPr rtlCol="0" anchor="ctr"/>
            <a:lstStyle/>
            <a:p>
              <a:endParaRPr lang="de-DE"/>
            </a:p>
          </p:txBody>
        </p:sp>
        <p:sp>
          <p:nvSpPr>
            <p:cNvPr id="1172" name="Freihandform 1171">
              <a:extLst>
                <a:ext uri="{FF2B5EF4-FFF2-40B4-BE49-F238E27FC236}">
                  <a16:creationId xmlns:a16="http://schemas.microsoft.com/office/drawing/2014/main" id="{6189CA6D-4147-9D5C-7B5F-60F45A44B58E}"/>
                </a:ext>
              </a:extLst>
            </p:cNvPr>
            <p:cNvSpPr/>
            <p:nvPr/>
          </p:nvSpPr>
          <p:spPr>
            <a:xfrm>
              <a:off x="13513335" y="3121400"/>
              <a:ext cx="44265" cy="44265"/>
            </a:xfrm>
            <a:custGeom>
              <a:avLst/>
              <a:gdLst>
                <a:gd name="connsiteX0" fmla="*/ 284 w 44265"/>
                <a:gd name="connsiteY0" fmla="*/ 215 h 44265"/>
                <a:gd name="connsiteX1" fmla="*/ 44549 w 44265"/>
                <a:gd name="connsiteY1" fmla="*/ 215 h 44265"/>
                <a:gd name="connsiteX2" fmla="*/ 44549 w 44265"/>
                <a:gd name="connsiteY2" fmla="*/ 44480 h 44265"/>
                <a:gd name="connsiteX3" fmla="*/ 284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215"/>
                  </a:moveTo>
                  <a:lnTo>
                    <a:pt x="44549" y="215"/>
                  </a:lnTo>
                  <a:lnTo>
                    <a:pt x="44549" y="44480"/>
                  </a:lnTo>
                  <a:lnTo>
                    <a:pt x="284" y="44480"/>
                  </a:lnTo>
                  <a:close/>
                </a:path>
              </a:pathLst>
            </a:custGeom>
            <a:grpFill/>
            <a:ln w="441" cap="flat">
              <a:noFill/>
              <a:prstDash val="solid"/>
              <a:miter/>
            </a:ln>
          </p:spPr>
          <p:txBody>
            <a:bodyPr rtlCol="0" anchor="ctr"/>
            <a:lstStyle/>
            <a:p>
              <a:endParaRPr lang="de-DE"/>
            </a:p>
          </p:txBody>
        </p:sp>
        <p:sp>
          <p:nvSpPr>
            <p:cNvPr id="1173" name="Freihandform 1172">
              <a:extLst>
                <a:ext uri="{FF2B5EF4-FFF2-40B4-BE49-F238E27FC236}">
                  <a16:creationId xmlns:a16="http://schemas.microsoft.com/office/drawing/2014/main" id="{0097EBBE-154D-A701-14BE-AF6E6A0424B2}"/>
                </a:ext>
              </a:extLst>
            </p:cNvPr>
            <p:cNvSpPr/>
            <p:nvPr/>
          </p:nvSpPr>
          <p:spPr>
            <a:xfrm>
              <a:off x="13690397" y="3121400"/>
              <a:ext cx="44265" cy="44265"/>
            </a:xfrm>
            <a:custGeom>
              <a:avLst/>
              <a:gdLst>
                <a:gd name="connsiteX0" fmla="*/ 376 w 44265"/>
                <a:gd name="connsiteY0" fmla="*/ 215 h 44265"/>
                <a:gd name="connsiteX1" fmla="*/ 44641 w 44265"/>
                <a:gd name="connsiteY1" fmla="*/ 215 h 44265"/>
                <a:gd name="connsiteX2" fmla="*/ 44641 w 44265"/>
                <a:gd name="connsiteY2" fmla="*/ 44480 h 44265"/>
                <a:gd name="connsiteX3" fmla="*/ 376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215"/>
                  </a:moveTo>
                  <a:lnTo>
                    <a:pt x="44641" y="215"/>
                  </a:lnTo>
                  <a:lnTo>
                    <a:pt x="44641" y="44480"/>
                  </a:lnTo>
                  <a:lnTo>
                    <a:pt x="376" y="44480"/>
                  </a:lnTo>
                  <a:close/>
                </a:path>
              </a:pathLst>
            </a:custGeom>
            <a:grpFill/>
            <a:ln w="441" cap="flat">
              <a:noFill/>
              <a:prstDash val="solid"/>
              <a:miter/>
            </a:ln>
          </p:spPr>
          <p:txBody>
            <a:bodyPr rtlCol="0" anchor="ctr"/>
            <a:lstStyle/>
            <a:p>
              <a:endParaRPr lang="de-DE"/>
            </a:p>
          </p:txBody>
        </p:sp>
        <p:sp>
          <p:nvSpPr>
            <p:cNvPr id="1174" name="Freihandform 1173">
              <a:extLst>
                <a:ext uri="{FF2B5EF4-FFF2-40B4-BE49-F238E27FC236}">
                  <a16:creationId xmlns:a16="http://schemas.microsoft.com/office/drawing/2014/main" id="{B24F9992-34E7-F4AC-2DED-07679A1701BE}"/>
                </a:ext>
              </a:extLst>
            </p:cNvPr>
            <p:cNvSpPr/>
            <p:nvPr/>
          </p:nvSpPr>
          <p:spPr>
            <a:xfrm>
              <a:off x="13734663" y="3121400"/>
              <a:ext cx="44265" cy="44265"/>
            </a:xfrm>
            <a:custGeom>
              <a:avLst/>
              <a:gdLst>
                <a:gd name="connsiteX0" fmla="*/ 399 w 44265"/>
                <a:gd name="connsiteY0" fmla="*/ 215 h 44265"/>
                <a:gd name="connsiteX1" fmla="*/ 44664 w 44265"/>
                <a:gd name="connsiteY1" fmla="*/ 215 h 44265"/>
                <a:gd name="connsiteX2" fmla="*/ 44664 w 44265"/>
                <a:gd name="connsiteY2" fmla="*/ 44480 h 44265"/>
                <a:gd name="connsiteX3" fmla="*/ 399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215"/>
                  </a:moveTo>
                  <a:lnTo>
                    <a:pt x="44664" y="215"/>
                  </a:lnTo>
                  <a:lnTo>
                    <a:pt x="44664" y="44480"/>
                  </a:lnTo>
                  <a:lnTo>
                    <a:pt x="399" y="44480"/>
                  </a:lnTo>
                  <a:close/>
                </a:path>
              </a:pathLst>
            </a:custGeom>
            <a:grpFill/>
            <a:ln w="441" cap="flat">
              <a:noFill/>
              <a:prstDash val="solid"/>
              <a:miter/>
            </a:ln>
          </p:spPr>
          <p:txBody>
            <a:bodyPr rtlCol="0" anchor="ctr"/>
            <a:lstStyle/>
            <a:p>
              <a:endParaRPr lang="de-DE"/>
            </a:p>
          </p:txBody>
        </p:sp>
        <p:sp>
          <p:nvSpPr>
            <p:cNvPr id="1175" name="Freihandform 1174">
              <a:extLst>
                <a:ext uri="{FF2B5EF4-FFF2-40B4-BE49-F238E27FC236}">
                  <a16:creationId xmlns:a16="http://schemas.microsoft.com/office/drawing/2014/main" id="{1C3EFC56-FE58-5AF5-C1DC-94B9B83C93D8}"/>
                </a:ext>
              </a:extLst>
            </p:cNvPr>
            <p:cNvSpPr/>
            <p:nvPr/>
          </p:nvSpPr>
          <p:spPr>
            <a:xfrm>
              <a:off x="13778929" y="3121400"/>
              <a:ext cx="44265" cy="44265"/>
            </a:xfrm>
            <a:custGeom>
              <a:avLst/>
              <a:gdLst>
                <a:gd name="connsiteX0" fmla="*/ 422 w 44265"/>
                <a:gd name="connsiteY0" fmla="*/ 215 h 44265"/>
                <a:gd name="connsiteX1" fmla="*/ 44687 w 44265"/>
                <a:gd name="connsiteY1" fmla="*/ 215 h 44265"/>
                <a:gd name="connsiteX2" fmla="*/ 44687 w 44265"/>
                <a:gd name="connsiteY2" fmla="*/ 44480 h 44265"/>
                <a:gd name="connsiteX3" fmla="*/ 422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215"/>
                  </a:moveTo>
                  <a:lnTo>
                    <a:pt x="44687" y="215"/>
                  </a:lnTo>
                  <a:lnTo>
                    <a:pt x="44687" y="44480"/>
                  </a:lnTo>
                  <a:lnTo>
                    <a:pt x="422" y="44480"/>
                  </a:lnTo>
                  <a:close/>
                </a:path>
              </a:pathLst>
            </a:custGeom>
            <a:grpFill/>
            <a:ln w="441" cap="flat">
              <a:noFill/>
              <a:prstDash val="solid"/>
              <a:miter/>
            </a:ln>
          </p:spPr>
          <p:txBody>
            <a:bodyPr rtlCol="0" anchor="ctr"/>
            <a:lstStyle/>
            <a:p>
              <a:endParaRPr lang="de-DE"/>
            </a:p>
          </p:txBody>
        </p:sp>
        <p:sp>
          <p:nvSpPr>
            <p:cNvPr id="1176" name="Freihandform 1175">
              <a:extLst>
                <a:ext uri="{FF2B5EF4-FFF2-40B4-BE49-F238E27FC236}">
                  <a16:creationId xmlns:a16="http://schemas.microsoft.com/office/drawing/2014/main" id="{867272EB-4EE5-ED84-BE6B-6F04B92E6B3C}"/>
                </a:ext>
              </a:extLst>
            </p:cNvPr>
            <p:cNvSpPr/>
            <p:nvPr/>
          </p:nvSpPr>
          <p:spPr>
            <a:xfrm>
              <a:off x="13823194" y="3121400"/>
              <a:ext cx="44265" cy="44265"/>
            </a:xfrm>
            <a:custGeom>
              <a:avLst/>
              <a:gdLst>
                <a:gd name="connsiteX0" fmla="*/ 445 w 44265"/>
                <a:gd name="connsiteY0" fmla="*/ 215 h 44265"/>
                <a:gd name="connsiteX1" fmla="*/ 44710 w 44265"/>
                <a:gd name="connsiteY1" fmla="*/ 215 h 44265"/>
                <a:gd name="connsiteX2" fmla="*/ 44710 w 44265"/>
                <a:gd name="connsiteY2" fmla="*/ 44480 h 44265"/>
                <a:gd name="connsiteX3" fmla="*/ 445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215"/>
                  </a:moveTo>
                  <a:lnTo>
                    <a:pt x="44710" y="215"/>
                  </a:lnTo>
                  <a:lnTo>
                    <a:pt x="44710" y="44480"/>
                  </a:lnTo>
                  <a:lnTo>
                    <a:pt x="445" y="44480"/>
                  </a:lnTo>
                  <a:close/>
                </a:path>
              </a:pathLst>
            </a:custGeom>
            <a:grpFill/>
            <a:ln w="441" cap="flat">
              <a:noFill/>
              <a:prstDash val="solid"/>
              <a:miter/>
            </a:ln>
          </p:spPr>
          <p:txBody>
            <a:bodyPr rtlCol="0" anchor="ctr"/>
            <a:lstStyle/>
            <a:p>
              <a:endParaRPr lang="de-DE"/>
            </a:p>
          </p:txBody>
        </p:sp>
        <p:sp>
          <p:nvSpPr>
            <p:cNvPr id="1177" name="Freihandform 1176">
              <a:extLst>
                <a:ext uri="{FF2B5EF4-FFF2-40B4-BE49-F238E27FC236}">
                  <a16:creationId xmlns:a16="http://schemas.microsoft.com/office/drawing/2014/main" id="{FD3CECD9-5BDE-B8EA-49A3-743AFC74A215}"/>
                </a:ext>
              </a:extLst>
            </p:cNvPr>
            <p:cNvSpPr/>
            <p:nvPr/>
          </p:nvSpPr>
          <p:spPr>
            <a:xfrm>
              <a:off x="13911726" y="3121400"/>
              <a:ext cx="44265" cy="44265"/>
            </a:xfrm>
            <a:custGeom>
              <a:avLst/>
              <a:gdLst>
                <a:gd name="connsiteX0" fmla="*/ 491 w 44265"/>
                <a:gd name="connsiteY0" fmla="*/ 215 h 44265"/>
                <a:gd name="connsiteX1" fmla="*/ 44756 w 44265"/>
                <a:gd name="connsiteY1" fmla="*/ 215 h 44265"/>
                <a:gd name="connsiteX2" fmla="*/ 44756 w 44265"/>
                <a:gd name="connsiteY2" fmla="*/ 44480 h 44265"/>
                <a:gd name="connsiteX3" fmla="*/ 491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215"/>
                  </a:moveTo>
                  <a:lnTo>
                    <a:pt x="44756" y="215"/>
                  </a:lnTo>
                  <a:lnTo>
                    <a:pt x="44756" y="44480"/>
                  </a:lnTo>
                  <a:lnTo>
                    <a:pt x="491" y="44480"/>
                  </a:lnTo>
                  <a:close/>
                </a:path>
              </a:pathLst>
            </a:custGeom>
            <a:grpFill/>
            <a:ln w="441" cap="flat">
              <a:noFill/>
              <a:prstDash val="solid"/>
              <a:miter/>
            </a:ln>
          </p:spPr>
          <p:txBody>
            <a:bodyPr rtlCol="0" anchor="ctr"/>
            <a:lstStyle/>
            <a:p>
              <a:endParaRPr lang="de-DE"/>
            </a:p>
          </p:txBody>
        </p:sp>
        <p:sp>
          <p:nvSpPr>
            <p:cNvPr id="1178" name="Freihandform 1177">
              <a:extLst>
                <a:ext uri="{FF2B5EF4-FFF2-40B4-BE49-F238E27FC236}">
                  <a16:creationId xmlns:a16="http://schemas.microsoft.com/office/drawing/2014/main" id="{63EB34D6-006D-4BF1-F38C-7F78A488144C}"/>
                </a:ext>
              </a:extLst>
            </p:cNvPr>
            <p:cNvSpPr/>
            <p:nvPr/>
          </p:nvSpPr>
          <p:spPr>
            <a:xfrm>
              <a:off x="13955991" y="3121400"/>
              <a:ext cx="44265" cy="44265"/>
            </a:xfrm>
            <a:custGeom>
              <a:avLst/>
              <a:gdLst>
                <a:gd name="connsiteX0" fmla="*/ 514 w 44265"/>
                <a:gd name="connsiteY0" fmla="*/ 215 h 44265"/>
                <a:gd name="connsiteX1" fmla="*/ 44779 w 44265"/>
                <a:gd name="connsiteY1" fmla="*/ 215 h 44265"/>
                <a:gd name="connsiteX2" fmla="*/ 44779 w 44265"/>
                <a:gd name="connsiteY2" fmla="*/ 44480 h 44265"/>
                <a:gd name="connsiteX3" fmla="*/ 514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215"/>
                  </a:moveTo>
                  <a:lnTo>
                    <a:pt x="44779" y="215"/>
                  </a:lnTo>
                  <a:lnTo>
                    <a:pt x="44779" y="44480"/>
                  </a:lnTo>
                  <a:lnTo>
                    <a:pt x="514" y="44480"/>
                  </a:lnTo>
                  <a:close/>
                </a:path>
              </a:pathLst>
            </a:custGeom>
            <a:grpFill/>
            <a:ln w="441" cap="flat">
              <a:noFill/>
              <a:prstDash val="solid"/>
              <a:miter/>
            </a:ln>
          </p:spPr>
          <p:txBody>
            <a:bodyPr rtlCol="0" anchor="ctr"/>
            <a:lstStyle/>
            <a:p>
              <a:endParaRPr lang="de-DE"/>
            </a:p>
          </p:txBody>
        </p:sp>
        <p:sp>
          <p:nvSpPr>
            <p:cNvPr id="1179" name="Freihandform 1178">
              <a:extLst>
                <a:ext uri="{FF2B5EF4-FFF2-40B4-BE49-F238E27FC236}">
                  <a16:creationId xmlns:a16="http://schemas.microsoft.com/office/drawing/2014/main" id="{4D5D7135-017D-2A53-8A40-62D8D0CBC97C}"/>
                </a:ext>
              </a:extLst>
            </p:cNvPr>
            <p:cNvSpPr/>
            <p:nvPr/>
          </p:nvSpPr>
          <p:spPr>
            <a:xfrm>
              <a:off x="14044522" y="3121400"/>
              <a:ext cx="44265" cy="44265"/>
            </a:xfrm>
            <a:custGeom>
              <a:avLst/>
              <a:gdLst>
                <a:gd name="connsiteX0" fmla="*/ 560 w 44265"/>
                <a:gd name="connsiteY0" fmla="*/ 215 h 44265"/>
                <a:gd name="connsiteX1" fmla="*/ 44825 w 44265"/>
                <a:gd name="connsiteY1" fmla="*/ 215 h 44265"/>
                <a:gd name="connsiteX2" fmla="*/ 44825 w 44265"/>
                <a:gd name="connsiteY2" fmla="*/ 44480 h 44265"/>
                <a:gd name="connsiteX3" fmla="*/ 560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215"/>
                  </a:moveTo>
                  <a:lnTo>
                    <a:pt x="44825" y="215"/>
                  </a:lnTo>
                  <a:lnTo>
                    <a:pt x="44825" y="44480"/>
                  </a:lnTo>
                  <a:lnTo>
                    <a:pt x="560" y="44480"/>
                  </a:lnTo>
                  <a:close/>
                </a:path>
              </a:pathLst>
            </a:custGeom>
            <a:grpFill/>
            <a:ln w="441" cap="flat">
              <a:noFill/>
              <a:prstDash val="solid"/>
              <a:miter/>
            </a:ln>
          </p:spPr>
          <p:txBody>
            <a:bodyPr rtlCol="0" anchor="ctr"/>
            <a:lstStyle/>
            <a:p>
              <a:endParaRPr lang="de-DE"/>
            </a:p>
          </p:txBody>
        </p:sp>
        <p:sp>
          <p:nvSpPr>
            <p:cNvPr id="1180" name="Freihandform 1179">
              <a:extLst>
                <a:ext uri="{FF2B5EF4-FFF2-40B4-BE49-F238E27FC236}">
                  <a16:creationId xmlns:a16="http://schemas.microsoft.com/office/drawing/2014/main" id="{1319E923-F915-C9B2-B649-A23DE0048360}"/>
                </a:ext>
              </a:extLst>
            </p:cNvPr>
            <p:cNvSpPr/>
            <p:nvPr/>
          </p:nvSpPr>
          <p:spPr>
            <a:xfrm>
              <a:off x="14133054" y="3121400"/>
              <a:ext cx="44265" cy="44265"/>
            </a:xfrm>
            <a:custGeom>
              <a:avLst/>
              <a:gdLst>
                <a:gd name="connsiteX0" fmla="*/ 606 w 44265"/>
                <a:gd name="connsiteY0" fmla="*/ 215 h 44265"/>
                <a:gd name="connsiteX1" fmla="*/ 44871 w 44265"/>
                <a:gd name="connsiteY1" fmla="*/ 215 h 44265"/>
                <a:gd name="connsiteX2" fmla="*/ 44871 w 44265"/>
                <a:gd name="connsiteY2" fmla="*/ 44480 h 44265"/>
                <a:gd name="connsiteX3" fmla="*/ 606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215"/>
                  </a:moveTo>
                  <a:lnTo>
                    <a:pt x="44871" y="215"/>
                  </a:lnTo>
                  <a:lnTo>
                    <a:pt x="44871" y="44480"/>
                  </a:lnTo>
                  <a:lnTo>
                    <a:pt x="606" y="44480"/>
                  </a:lnTo>
                  <a:close/>
                </a:path>
              </a:pathLst>
            </a:custGeom>
            <a:grpFill/>
            <a:ln w="441" cap="flat">
              <a:noFill/>
              <a:prstDash val="solid"/>
              <a:miter/>
            </a:ln>
          </p:spPr>
          <p:txBody>
            <a:bodyPr rtlCol="0" anchor="ctr"/>
            <a:lstStyle/>
            <a:p>
              <a:endParaRPr lang="de-DE"/>
            </a:p>
          </p:txBody>
        </p:sp>
        <p:sp>
          <p:nvSpPr>
            <p:cNvPr id="1181" name="Freihandform 1180">
              <a:extLst>
                <a:ext uri="{FF2B5EF4-FFF2-40B4-BE49-F238E27FC236}">
                  <a16:creationId xmlns:a16="http://schemas.microsoft.com/office/drawing/2014/main" id="{AD0890E4-69C7-B9C8-CE82-75D14ABD600D}"/>
                </a:ext>
              </a:extLst>
            </p:cNvPr>
            <p:cNvSpPr/>
            <p:nvPr/>
          </p:nvSpPr>
          <p:spPr>
            <a:xfrm>
              <a:off x="14221585" y="3121400"/>
              <a:ext cx="44265" cy="44265"/>
            </a:xfrm>
            <a:custGeom>
              <a:avLst/>
              <a:gdLst>
                <a:gd name="connsiteX0" fmla="*/ 652 w 44265"/>
                <a:gd name="connsiteY0" fmla="*/ 215 h 44265"/>
                <a:gd name="connsiteX1" fmla="*/ 44917 w 44265"/>
                <a:gd name="connsiteY1" fmla="*/ 215 h 44265"/>
                <a:gd name="connsiteX2" fmla="*/ 44917 w 44265"/>
                <a:gd name="connsiteY2" fmla="*/ 44480 h 44265"/>
                <a:gd name="connsiteX3" fmla="*/ 652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215"/>
                  </a:moveTo>
                  <a:lnTo>
                    <a:pt x="44917" y="215"/>
                  </a:lnTo>
                  <a:lnTo>
                    <a:pt x="44917" y="44480"/>
                  </a:lnTo>
                  <a:lnTo>
                    <a:pt x="652" y="44480"/>
                  </a:lnTo>
                  <a:close/>
                </a:path>
              </a:pathLst>
            </a:custGeom>
            <a:grpFill/>
            <a:ln w="441" cap="flat">
              <a:noFill/>
              <a:prstDash val="solid"/>
              <a:miter/>
            </a:ln>
          </p:spPr>
          <p:txBody>
            <a:bodyPr rtlCol="0" anchor="ctr"/>
            <a:lstStyle/>
            <a:p>
              <a:endParaRPr lang="de-DE"/>
            </a:p>
          </p:txBody>
        </p:sp>
        <p:sp>
          <p:nvSpPr>
            <p:cNvPr id="1182" name="Freihandform 1181">
              <a:extLst>
                <a:ext uri="{FF2B5EF4-FFF2-40B4-BE49-F238E27FC236}">
                  <a16:creationId xmlns:a16="http://schemas.microsoft.com/office/drawing/2014/main" id="{A750147D-D221-3703-598E-9A8E8F10D30C}"/>
                </a:ext>
              </a:extLst>
            </p:cNvPr>
            <p:cNvSpPr/>
            <p:nvPr/>
          </p:nvSpPr>
          <p:spPr>
            <a:xfrm>
              <a:off x="14265851" y="3121400"/>
              <a:ext cx="44265" cy="44265"/>
            </a:xfrm>
            <a:custGeom>
              <a:avLst/>
              <a:gdLst>
                <a:gd name="connsiteX0" fmla="*/ 675 w 44265"/>
                <a:gd name="connsiteY0" fmla="*/ 215 h 44265"/>
                <a:gd name="connsiteX1" fmla="*/ 44940 w 44265"/>
                <a:gd name="connsiteY1" fmla="*/ 215 h 44265"/>
                <a:gd name="connsiteX2" fmla="*/ 44940 w 44265"/>
                <a:gd name="connsiteY2" fmla="*/ 44480 h 44265"/>
                <a:gd name="connsiteX3" fmla="*/ 675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215"/>
                  </a:moveTo>
                  <a:lnTo>
                    <a:pt x="44940" y="215"/>
                  </a:lnTo>
                  <a:lnTo>
                    <a:pt x="44940" y="44480"/>
                  </a:lnTo>
                  <a:lnTo>
                    <a:pt x="675" y="44480"/>
                  </a:lnTo>
                  <a:close/>
                </a:path>
              </a:pathLst>
            </a:custGeom>
            <a:grpFill/>
            <a:ln w="441" cap="flat">
              <a:noFill/>
              <a:prstDash val="solid"/>
              <a:miter/>
            </a:ln>
          </p:spPr>
          <p:txBody>
            <a:bodyPr rtlCol="0" anchor="ctr"/>
            <a:lstStyle/>
            <a:p>
              <a:endParaRPr lang="de-DE"/>
            </a:p>
          </p:txBody>
        </p:sp>
        <p:sp>
          <p:nvSpPr>
            <p:cNvPr id="1183" name="Freihandform 1182">
              <a:extLst>
                <a:ext uri="{FF2B5EF4-FFF2-40B4-BE49-F238E27FC236}">
                  <a16:creationId xmlns:a16="http://schemas.microsoft.com/office/drawing/2014/main" id="{2ECF624C-B2D3-4573-383E-E8030C629AFC}"/>
                </a:ext>
              </a:extLst>
            </p:cNvPr>
            <p:cNvSpPr/>
            <p:nvPr/>
          </p:nvSpPr>
          <p:spPr>
            <a:xfrm>
              <a:off x="14310116" y="3121400"/>
              <a:ext cx="44265" cy="44265"/>
            </a:xfrm>
            <a:custGeom>
              <a:avLst/>
              <a:gdLst>
                <a:gd name="connsiteX0" fmla="*/ 698 w 44265"/>
                <a:gd name="connsiteY0" fmla="*/ 215 h 44265"/>
                <a:gd name="connsiteX1" fmla="*/ 44963 w 44265"/>
                <a:gd name="connsiteY1" fmla="*/ 215 h 44265"/>
                <a:gd name="connsiteX2" fmla="*/ 44963 w 44265"/>
                <a:gd name="connsiteY2" fmla="*/ 44480 h 44265"/>
                <a:gd name="connsiteX3" fmla="*/ 698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215"/>
                  </a:moveTo>
                  <a:lnTo>
                    <a:pt x="44963" y="215"/>
                  </a:lnTo>
                  <a:lnTo>
                    <a:pt x="44963" y="44480"/>
                  </a:lnTo>
                  <a:lnTo>
                    <a:pt x="698" y="44480"/>
                  </a:lnTo>
                  <a:close/>
                </a:path>
              </a:pathLst>
            </a:custGeom>
            <a:grpFill/>
            <a:ln w="441" cap="flat">
              <a:noFill/>
              <a:prstDash val="solid"/>
              <a:miter/>
            </a:ln>
          </p:spPr>
          <p:txBody>
            <a:bodyPr rtlCol="0" anchor="ctr"/>
            <a:lstStyle/>
            <a:p>
              <a:endParaRPr lang="de-DE"/>
            </a:p>
          </p:txBody>
        </p:sp>
        <p:sp>
          <p:nvSpPr>
            <p:cNvPr id="1184" name="Freihandform 1183">
              <a:extLst>
                <a:ext uri="{FF2B5EF4-FFF2-40B4-BE49-F238E27FC236}">
                  <a16:creationId xmlns:a16="http://schemas.microsoft.com/office/drawing/2014/main" id="{16EAF126-CC6D-C6BC-07B5-34BA138AA3A5}"/>
                </a:ext>
              </a:extLst>
            </p:cNvPr>
            <p:cNvSpPr/>
            <p:nvPr/>
          </p:nvSpPr>
          <p:spPr>
            <a:xfrm>
              <a:off x="14398648" y="3121400"/>
              <a:ext cx="44265" cy="44265"/>
            </a:xfrm>
            <a:custGeom>
              <a:avLst/>
              <a:gdLst>
                <a:gd name="connsiteX0" fmla="*/ 744 w 44265"/>
                <a:gd name="connsiteY0" fmla="*/ 215 h 44265"/>
                <a:gd name="connsiteX1" fmla="*/ 45009 w 44265"/>
                <a:gd name="connsiteY1" fmla="*/ 215 h 44265"/>
                <a:gd name="connsiteX2" fmla="*/ 45009 w 44265"/>
                <a:gd name="connsiteY2" fmla="*/ 44480 h 44265"/>
                <a:gd name="connsiteX3" fmla="*/ 744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215"/>
                  </a:moveTo>
                  <a:lnTo>
                    <a:pt x="45009" y="215"/>
                  </a:lnTo>
                  <a:lnTo>
                    <a:pt x="45009" y="44480"/>
                  </a:lnTo>
                  <a:lnTo>
                    <a:pt x="744" y="44480"/>
                  </a:lnTo>
                  <a:close/>
                </a:path>
              </a:pathLst>
            </a:custGeom>
            <a:grpFill/>
            <a:ln w="441" cap="flat">
              <a:noFill/>
              <a:prstDash val="solid"/>
              <a:miter/>
            </a:ln>
          </p:spPr>
          <p:txBody>
            <a:bodyPr rtlCol="0" anchor="ctr"/>
            <a:lstStyle/>
            <a:p>
              <a:endParaRPr lang="de-DE"/>
            </a:p>
          </p:txBody>
        </p:sp>
        <p:sp>
          <p:nvSpPr>
            <p:cNvPr id="1185" name="Freihandform 1184">
              <a:extLst>
                <a:ext uri="{FF2B5EF4-FFF2-40B4-BE49-F238E27FC236}">
                  <a16:creationId xmlns:a16="http://schemas.microsoft.com/office/drawing/2014/main" id="{99BBA8EE-D2A5-19B2-B9AC-615E07231F9E}"/>
                </a:ext>
              </a:extLst>
            </p:cNvPr>
            <p:cNvSpPr/>
            <p:nvPr/>
          </p:nvSpPr>
          <p:spPr>
            <a:xfrm>
              <a:off x="14442913" y="3121400"/>
              <a:ext cx="44265" cy="44265"/>
            </a:xfrm>
            <a:custGeom>
              <a:avLst/>
              <a:gdLst>
                <a:gd name="connsiteX0" fmla="*/ 767 w 44265"/>
                <a:gd name="connsiteY0" fmla="*/ 215 h 44265"/>
                <a:gd name="connsiteX1" fmla="*/ 45032 w 44265"/>
                <a:gd name="connsiteY1" fmla="*/ 215 h 44265"/>
                <a:gd name="connsiteX2" fmla="*/ 45032 w 44265"/>
                <a:gd name="connsiteY2" fmla="*/ 44480 h 44265"/>
                <a:gd name="connsiteX3" fmla="*/ 767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215"/>
                  </a:moveTo>
                  <a:lnTo>
                    <a:pt x="45032" y="215"/>
                  </a:lnTo>
                  <a:lnTo>
                    <a:pt x="45032" y="44480"/>
                  </a:lnTo>
                  <a:lnTo>
                    <a:pt x="767" y="44480"/>
                  </a:lnTo>
                  <a:close/>
                </a:path>
              </a:pathLst>
            </a:custGeom>
            <a:grpFill/>
            <a:ln w="441" cap="flat">
              <a:noFill/>
              <a:prstDash val="solid"/>
              <a:miter/>
            </a:ln>
          </p:spPr>
          <p:txBody>
            <a:bodyPr rtlCol="0" anchor="ctr"/>
            <a:lstStyle/>
            <a:p>
              <a:endParaRPr lang="de-DE"/>
            </a:p>
          </p:txBody>
        </p:sp>
        <p:sp>
          <p:nvSpPr>
            <p:cNvPr id="1186" name="Freihandform 1185">
              <a:extLst>
                <a:ext uri="{FF2B5EF4-FFF2-40B4-BE49-F238E27FC236}">
                  <a16:creationId xmlns:a16="http://schemas.microsoft.com/office/drawing/2014/main" id="{5C067D0A-C7B3-7A3B-886D-AA7A959C989A}"/>
                </a:ext>
              </a:extLst>
            </p:cNvPr>
            <p:cNvSpPr/>
            <p:nvPr/>
          </p:nvSpPr>
          <p:spPr>
            <a:xfrm>
              <a:off x="14531445" y="3121400"/>
              <a:ext cx="44265" cy="44265"/>
            </a:xfrm>
            <a:custGeom>
              <a:avLst/>
              <a:gdLst>
                <a:gd name="connsiteX0" fmla="*/ 813 w 44265"/>
                <a:gd name="connsiteY0" fmla="*/ 215 h 44265"/>
                <a:gd name="connsiteX1" fmla="*/ 45078 w 44265"/>
                <a:gd name="connsiteY1" fmla="*/ 215 h 44265"/>
                <a:gd name="connsiteX2" fmla="*/ 45078 w 44265"/>
                <a:gd name="connsiteY2" fmla="*/ 44480 h 44265"/>
                <a:gd name="connsiteX3" fmla="*/ 813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215"/>
                  </a:moveTo>
                  <a:lnTo>
                    <a:pt x="45078" y="215"/>
                  </a:lnTo>
                  <a:lnTo>
                    <a:pt x="45078" y="44480"/>
                  </a:lnTo>
                  <a:lnTo>
                    <a:pt x="813" y="44480"/>
                  </a:lnTo>
                  <a:close/>
                </a:path>
              </a:pathLst>
            </a:custGeom>
            <a:grpFill/>
            <a:ln w="441" cap="flat">
              <a:noFill/>
              <a:prstDash val="solid"/>
              <a:miter/>
            </a:ln>
          </p:spPr>
          <p:txBody>
            <a:bodyPr rtlCol="0" anchor="ctr"/>
            <a:lstStyle/>
            <a:p>
              <a:endParaRPr lang="de-DE"/>
            </a:p>
          </p:txBody>
        </p:sp>
        <p:sp>
          <p:nvSpPr>
            <p:cNvPr id="1187" name="Freihandform 1186">
              <a:extLst>
                <a:ext uri="{FF2B5EF4-FFF2-40B4-BE49-F238E27FC236}">
                  <a16:creationId xmlns:a16="http://schemas.microsoft.com/office/drawing/2014/main" id="{DFFB0865-5786-3CC0-39C7-48ABAE1D6E47}"/>
                </a:ext>
              </a:extLst>
            </p:cNvPr>
            <p:cNvSpPr/>
            <p:nvPr/>
          </p:nvSpPr>
          <p:spPr>
            <a:xfrm>
              <a:off x="14575710" y="3121400"/>
              <a:ext cx="44265" cy="44265"/>
            </a:xfrm>
            <a:custGeom>
              <a:avLst/>
              <a:gdLst>
                <a:gd name="connsiteX0" fmla="*/ 836 w 44265"/>
                <a:gd name="connsiteY0" fmla="*/ 215 h 44265"/>
                <a:gd name="connsiteX1" fmla="*/ 45101 w 44265"/>
                <a:gd name="connsiteY1" fmla="*/ 215 h 44265"/>
                <a:gd name="connsiteX2" fmla="*/ 45101 w 44265"/>
                <a:gd name="connsiteY2" fmla="*/ 44480 h 44265"/>
                <a:gd name="connsiteX3" fmla="*/ 836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215"/>
                  </a:moveTo>
                  <a:lnTo>
                    <a:pt x="45101" y="215"/>
                  </a:lnTo>
                  <a:lnTo>
                    <a:pt x="45101" y="44480"/>
                  </a:lnTo>
                  <a:lnTo>
                    <a:pt x="836" y="44480"/>
                  </a:lnTo>
                  <a:close/>
                </a:path>
              </a:pathLst>
            </a:custGeom>
            <a:grpFill/>
            <a:ln w="441" cap="flat">
              <a:noFill/>
              <a:prstDash val="solid"/>
              <a:miter/>
            </a:ln>
          </p:spPr>
          <p:txBody>
            <a:bodyPr rtlCol="0" anchor="ctr"/>
            <a:lstStyle/>
            <a:p>
              <a:endParaRPr lang="de-DE"/>
            </a:p>
          </p:txBody>
        </p:sp>
        <p:sp>
          <p:nvSpPr>
            <p:cNvPr id="1188" name="Freihandform 1187">
              <a:extLst>
                <a:ext uri="{FF2B5EF4-FFF2-40B4-BE49-F238E27FC236}">
                  <a16:creationId xmlns:a16="http://schemas.microsoft.com/office/drawing/2014/main" id="{93D40A34-A69F-7E5D-247B-CB8DE96F3EA8}"/>
                </a:ext>
              </a:extLst>
            </p:cNvPr>
            <p:cNvSpPr/>
            <p:nvPr/>
          </p:nvSpPr>
          <p:spPr>
            <a:xfrm>
              <a:off x="14619976" y="3121400"/>
              <a:ext cx="44265" cy="44265"/>
            </a:xfrm>
            <a:custGeom>
              <a:avLst/>
              <a:gdLst>
                <a:gd name="connsiteX0" fmla="*/ 859 w 44265"/>
                <a:gd name="connsiteY0" fmla="*/ 215 h 44265"/>
                <a:gd name="connsiteX1" fmla="*/ 45124 w 44265"/>
                <a:gd name="connsiteY1" fmla="*/ 215 h 44265"/>
                <a:gd name="connsiteX2" fmla="*/ 45124 w 44265"/>
                <a:gd name="connsiteY2" fmla="*/ 44480 h 44265"/>
                <a:gd name="connsiteX3" fmla="*/ 859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215"/>
                  </a:moveTo>
                  <a:lnTo>
                    <a:pt x="45124" y="215"/>
                  </a:lnTo>
                  <a:lnTo>
                    <a:pt x="45124" y="44480"/>
                  </a:lnTo>
                  <a:lnTo>
                    <a:pt x="859" y="44480"/>
                  </a:lnTo>
                  <a:close/>
                </a:path>
              </a:pathLst>
            </a:custGeom>
            <a:grpFill/>
            <a:ln w="441" cap="flat">
              <a:noFill/>
              <a:prstDash val="solid"/>
              <a:miter/>
            </a:ln>
          </p:spPr>
          <p:txBody>
            <a:bodyPr rtlCol="0" anchor="ctr"/>
            <a:lstStyle/>
            <a:p>
              <a:endParaRPr lang="de-DE"/>
            </a:p>
          </p:txBody>
        </p:sp>
        <p:sp>
          <p:nvSpPr>
            <p:cNvPr id="1189" name="Freihandform 1188">
              <a:extLst>
                <a:ext uri="{FF2B5EF4-FFF2-40B4-BE49-F238E27FC236}">
                  <a16:creationId xmlns:a16="http://schemas.microsoft.com/office/drawing/2014/main" id="{F0082985-90E7-9CD3-8638-963E200E9D78}"/>
                </a:ext>
              </a:extLst>
            </p:cNvPr>
            <p:cNvSpPr/>
            <p:nvPr/>
          </p:nvSpPr>
          <p:spPr>
            <a:xfrm>
              <a:off x="14664242" y="3121400"/>
              <a:ext cx="44265" cy="44265"/>
            </a:xfrm>
            <a:custGeom>
              <a:avLst/>
              <a:gdLst>
                <a:gd name="connsiteX0" fmla="*/ 882 w 44265"/>
                <a:gd name="connsiteY0" fmla="*/ 215 h 44265"/>
                <a:gd name="connsiteX1" fmla="*/ 45147 w 44265"/>
                <a:gd name="connsiteY1" fmla="*/ 215 h 44265"/>
                <a:gd name="connsiteX2" fmla="*/ 45147 w 44265"/>
                <a:gd name="connsiteY2" fmla="*/ 44480 h 44265"/>
                <a:gd name="connsiteX3" fmla="*/ 882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215"/>
                  </a:moveTo>
                  <a:lnTo>
                    <a:pt x="45147" y="215"/>
                  </a:lnTo>
                  <a:lnTo>
                    <a:pt x="45147" y="44480"/>
                  </a:lnTo>
                  <a:lnTo>
                    <a:pt x="882" y="44480"/>
                  </a:lnTo>
                  <a:close/>
                </a:path>
              </a:pathLst>
            </a:custGeom>
            <a:grpFill/>
            <a:ln w="441" cap="flat">
              <a:noFill/>
              <a:prstDash val="solid"/>
              <a:miter/>
            </a:ln>
          </p:spPr>
          <p:txBody>
            <a:bodyPr rtlCol="0" anchor="ctr"/>
            <a:lstStyle/>
            <a:p>
              <a:endParaRPr lang="de-DE"/>
            </a:p>
          </p:txBody>
        </p:sp>
        <p:sp>
          <p:nvSpPr>
            <p:cNvPr id="1190" name="Freihandform 1189">
              <a:extLst>
                <a:ext uri="{FF2B5EF4-FFF2-40B4-BE49-F238E27FC236}">
                  <a16:creationId xmlns:a16="http://schemas.microsoft.com/office/drawing/2014/main" id="{7DFF6311-566A-3A11-8735-2089C4FEA0B3}"/>
                </a:ext>
              </a:extLst>
            </p:cNvPr>
            <p:cNvSpPr/>
            <p:nvPr/>
          </p:nvSpPr>
          <p:spPr>
            <a:xfrm>
              <a:off x="14708507" y="3121400"/>
              <a:ext cx="44265" cy="44265"/>
            </a:xfrm>
            <a:custGeom>
              <a:avLst/>
              <a:gdLst>
                <a:gd name="connsiteX0" fmla="*/ 905 w 44265"/>
                <a:gd name="connsiteY0" fmla="*/ 215 h 44265"/>
                <a:gd name="connsiteX1" fmla="*/ 45170 w 44265"/>
                <a:gd name="connsiteY1" fmla="*/ 215 h 44265"/>
                <a:gd name="connsiteX2" fmla="*/ 45170 w 44265"/>
                <a:gd name="connsiteY2" fmla="*/ 44480 h 44265"/>
                <a:gd name="connsiteX3" fmla="*/ 905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215"/>
                  </a:moveTo>
                  <a:lnTo>
                    <a:pt x="45170" y="215"/>
                  </a:lnTo>
                  <a:lnTo>
                    <a:pt x="45170" y="44480"/>
                  </a:lnTo>
                  <a:lnTo>
                    <a:pt x="905" y="44480"/>
                  </a:lnTo>
                  <a:close/>
                </a:path>
              </a:pathLst>
            </a:custGeom>
            <a:grpFill/>
            <a:ln w="441" cap="flat">
              <a:noFill/>
              <a:prstDash val="solid"/>
              <a:miter/>
            </a:ln>
          </p:spPr>
          <p:txBody>
            <a:bodyPr rtlCol="0" anchor="ctr"/>
            <a:lstStyle/>
            <a:p>
              <a:endParaRPr lang="de-DE"/>
            </a:p>
          </p:txBody>
        </p:sp>
        <p:sp>
          <p:nvSpPr>
            <p:cNvPr id="1191" name="Freihandform 1190">
              <a:extLst>
                <a:ext uri="{FF2B5EF4-FFF2-40B4-BE49-F238E27FC236}">
                  <a16:creationId xmlns:a16="http://schemas.microsoft.com/office/drawing/2014/main" id="{F72A9D33-AD17-EE3F-70DF-F0CA0B9C57B0}"/>
                </a:ext>
              </a:extLst>
            </p:cNvPr>
            <p:cNvSpPr/>
            <p:nvPr/>
          </p:nvSpPr>
          <p:spPr>
            <a:xfrm>
              <a:off x="14752773" y="3121400"/>
              <a:ext cx="44265" cy="44265"/>
            </a:xfrm>
            <a:custGeom>
              <a:avLst/>
              <a:gdLst>
                <a:gd name="connsiteX0" fmla="*/ 928 w 44265"/>
                <a:gd name="connsiteY0" fmla="*/ 215 h 44265"/>
                <a:gd name="connsiteX1" fmla="*/ 45193 w 44265"/>
                <a:gd name="connsiteY1" fmla="*/ 215 h 44265"/>
                <a:gd name="connsiteX2" fmla="*/ 45193 w 44265"/>
                <a:gd name="connsiteY2" fmla="*/ 44480 h 44265"/>
                <a:gd name="connsiteX3" fmla="*/ 928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215"/>
                  </a:moveTo>
                  <a:lnTo>
                    <a:pt x="45193" y="215"/>
                  </a:lnTo>
                  <a:lnTo>
                    <a:pt x="45193" y="44480"/>
                  </a:lnTo>
                  <a:lnTo>
                    <a:pt x="928" y="44480"/>
                  </a:lnTo>
                  <a:close/>
                </a:path>
              </a:pathLst>
            </a:custGeom>
            <a:grpFill/>
            <a:ln w="441" cap="flat">
              <a:noFill/>
              <a:prstDash val="solid"/>
              <a:miter/>
            </a:ln>
          </p:spPr>
          <p:txBody>
            <a:bodyPr rtlCol="0" anchor="ctr"/>
            <a:lstStyle/>
            <a:p>
              <a:endParaRPr lang="de-DE"/>
            </a:p>
          </p:txBody>
        </p:sp>
        <p:sp>
          <p:nvSpPr>
            <p:cNvPr id="1192" name="Freihandform 1191">
              <a:extLst>
                <a:ext uri="{FF2B5EF4-FFF2-40B4-BE49-F238E27FC236}">
                  <a16:creationId xmlns:a16="http://schemas.microsoft.com/office/drawing/2014/main" id="{7F0AC500-5262-B344-5784-91D8DA5F580F}"/>
                </a:ext>
              </a:extLst>
            </p:cNvPr>
            <p:cNvSpPr/>
            <p:nvPr/>
          </p:nvSpPr>
          <p:spPr>
            <a:xfrm>
              <a:off x="14797039" y="3121400"/>
              <a:ext cx="44265" cy="44265"/>
            </a:xfrm>
            <a:custGeom>
              <a:avLst/>
              <a:gdLst>
                <a:gd name="connsiteX0" fmla="*/ 951 w 44265"/>
                <a:gd name="connsiteY0" fmla="*/ 215 h 44265"/>
                <a:gd name="connsiteX1" fmla="*/ 45216 w 44265"/>
                <a:gd name="connsiteY1" fmla="*/ 215 h 44265"/>
                <a:gd name="connsiteX2" fmla="*/ 45216 w 44265"/>
                <a:gd name="connsiteY2" fmla="*/ 44480 h 44265"/>
                <a:gd name="connsiteX3" fmla="*/ 951 w 44265"/>
                <a:gd name="connsiteY3" fmla="*/ 44480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215"/>
                  </a:moveTo>
                  <a:lnTo>
                    <a:pt x="45216" y="215"/>
                  </a:lnTo>
                  <a:lnTo>
                    <a:pt x="45216" y="44480"/>
                  </a:lnTo>
                  <a:lnTo>
                    <a:pt x="951" y="44480"/>
                  </a:lnTo>
                  <a:close/>
                </a:path>
              </a:pathLst>
            </a:custGeom>
            <a:grpFill/>
            <a:ln w="441" cap="flat">
              <a:noFill/>
              <a:prstDash val="solid"/>
              <a:miter/>
            </a:ln>
          </p:spPr>
          <p:txBody>
            <a:bodyPr rtlCol="0" anchor="ctr"/>
            <a:lstStyle/>
            <a:p>
              <a:endParaRPr lang="de-DE"/>
            </a:p>
          </p:txBody>
        </p:sp>
        <p:sp>
          <p:nvSpPr>
            <p:cNvPr id="1193" name="Freihandform 1192">
              <a:extLst>
                <a:ext uri="{FF2B5EF4-FFF2-40B4-BE49-F238E27FC236}">
                  <a16:creationId xmlns:a16="http://schemas.microsoft.com/office/drawing/2014/main" id="{518CA466-7B0F-F16F-2EEE-414C688D3172}"/>
                </a:ext>
              </a:extLst>
            </p:cNvPr>
            <p:cNvSpPr/>
            <p:nvPr/>
          </p:nvSpPr>
          <p:spPr>
            <a:xfrm>
              <a:off x="13114944" y="3165665"/>
              <a:ext cx="44265" cy="44265"/>
            </a:xfrm>
            <a:custGeom>
              <a:avLst/>
              <a:gdLst>
                <a:gd name="connsiteX0" fmla="*/ 77 w 44265"/>
                <a:gd name="connsiteY0" fmla="*/ 238 h 44265"/>
                <a:gd name="connsiteX1" fmla="*/ 44342 w 44265"/>
                <a:gd name="connsiteY1" fmla="*/ 238 h 44265"/>
                <a:gd name="connsiteX2" fmla="*/ 44342 w 44265"/>
                <a:gd name="connsiteY2" fmla="*/ 44503 h 44265"/>
                <a:gd name="connsiteX3" fmla="*/ 77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77" y="238"/>
                  </a:moveTo>
                  <a:lnTo>
                    <a:pt x="44342" y="238"/>
                  </a:lnTo>
                  <a:lnTo>
                    <a:pt x="44342" y="44503"/>
                  </a:lnTo>
                  <a:lnTo>
                    <a:pt x="77" y="44503"/>
                  </a:lnTo>
                  <a:close/>
                </a:path>
              </a:pathLst>
            </a:custGeom>
            <a:grpFill/>
            <a:ln w="441" cap="flat">
              <a:noFill/>
              <a:prstDash val="solid"/>
              <a:miter/>
            </a:ln>
          </p:spPr>
          <p:txBody>
            <a:bodyPr rtlCol="0" anchor="ctr"/>
            <a:lstStyle/>
            <a:p>
              <a:endParaRPr lang="de-DE"/>
            </a:p>
          </p:txBody>
        </p:sp>
        <p:sp>
          <p:nvSpPr>
            <p:cNvPr id="1194" name="Freihandform 1193">
              <a:extLst>
                <a:ext uri="{FF2B5EF4-FFF2-40B4-BE49-F238E27FC236}">
                  <a16:creationId xmlns:a16="http://schemas.microsoft.com/office/drawing/2014/main" id="{7057DA77-3F05-E86E-1721-9E3E681BC58E}"/>
                </a:ext>
              </a:extLst>
            </p:cNvPr>
            <p:cNvSpPr/>
            <p:nvPr/>
          </p:nvSpPr>
          <p:spPr>
            <a:xfrm>
              <a:off x="13159209" y="3165665"/>
              <a:ext cx="44265" cy="44265"/>
            </a:xfrm>
            <a:custGeom>
              <a:avLst/>
              <a:gdLst>
                <a:gd name="connsiteX0" fmla="*/ 100 w 44265"/>
                <a:gd name="connsiteY0" fmla="*/ 238 h 44265"/>
                <a:gd name="connsiteX1" fmla="*/ 44365 w 44265"/>
                <a:gd name="connsiteY1" fmla="*/ 238 h 44265"/>
                <a:gd name="connsiteX2" fmla="*/ 44365 w 44265"/>
                <a:gd name="connsiteY2" fmla="*/ 44503 h 44265"/>
                <a:gd name="connsiteX3" fmla="*/ 100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238"/>
                  </a:moveTo>
                  <a:lnTo>
                    <a:pt x="44365" y="238"/>
                  </a:lnTo>
                  <a:lnTo>
                    <a:pt x="44365" y="44503"/>
                  </a:lnTo>
                  <a:lnTo>
                    <a:pt x="100" y="44503"/>
                  </a:lnTo>
                  <a:close/>
                </a:path>
              </a:pathLst>
            </a:custGeom>
            <a:grpFill/>
            <a:ln w="441" cap="flat">
              <a:noFill/>
              <a:prstDash val="solid"/>
              <a:miter/>
            </a:ln>
          </p:spPr>
          <p:txBody>
            <a:bodyPr rtlCol="0" anchor="ctr"/>
            <a:lstStyle/>
            <a:p>
              <a:endParaRPr lang="de-DE"/>
            </a:p>
          </p:txBody>
        </p:sp>
        <p:sp>
          <p:nvSpPr>
            <p:cNvPr id="1195" name="Freihandform 1194">
              <a:extLst>
                <a:ext uri="{FF2B5EF4-FFF2-40B4-BE49-F238E27FC236}">
                  <a16:creationId xmlns:a16="http://schemas.microsoft.com/office/drawing/2014/main" id="{3EE8C586-0E9F-F1AE-3B05-240E9AB9E842}"/>
                </a:ext>
              </a:extLst>
            </p:cNvPr>
            <p:cNvSpPr/>
            <p:nvPr/>
          </p:nvSpPr>
          <p:spPr>
            <a:xfrm>
              <a:off x="13247741" y="3165665"/>
              <a:ext cx="44265" cy="44265"/>
            </a:xfrm>
            <a:custGeom>
              <a:avLst/>
              <a:gdLst>
                <a:gd name="connsiteX0" fmla="*/ 146 w 44265"/>
                <a:gd name="connsiteY0" fmla="*/ 238 h 44265"/>
                <a:gd name="connsiteX1" fmla="*/ 44411 w 44265"/>
                <a:gd name="connsiteY1" fmla="*/ 238 h 44265"/>
                <a:gd name="connsiteX2" fmla="*/ 44411 w 44265"/>
                <a:gd name="connsiteY2" fmla="*/ 44503 h 44265"/>
                <a:gd name="connsiteX3" fmla="*/ 146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238"/>
                  </a:moveTo>
                  <a:lnTo>
                    <a:pt x="44411" y="238"/>
                  </a:lnTo>
                  <a:lnTo>
                    <a:pt x="44411" y="44503"/>
                  </a:lnTo>
                  <a:lnTo>
                    <a:pt x="146" y="44503"/>
                  </a:lnTo>
                  <a:close/>
                </a:path>
              </a:pathLst>
            </a:custGeom>
            <a:grpFill/>
            <a:ln w="441" cap="flat">
              <a:noFill/>
              <a:prstDash val="solid"/>
              <a:miter/>
            </a:ln>
          </p:spPr>
          <p:txBody>
            <a:bodyPr rtlCol="0" anchor="ctr"/>
            <a:lstStyle/>
            <a:p>
              <a:endParaRPr lang="de-DE"/>
            </a:p>
          </p:txBody>
        </p:sp>
        <p:sp>
          <p:nvSpPr>
            <p:cNvPr id="1196" name="Freihandform 1195">
              <a:extLst>
                <a:ext uri="{FF2B5EF4-FFF2-40B4-BE49-F238E27FC236}">
                  <a16:creationId xmlns:a16="http://schemas.microsoft.com/office/drawing/2014/main" id="{FBD8D524-552B-AE07-F874-76CBB218D669}"/>
                </a:ext>
              </a:extLst>
            </p:cNvPr>
            <p:cNvSpPr/>
            <p:nvPr/>
          </p:nvSpPr>
          <p:spPr>
            <a:xfrm>
              <a:off x="13292006" y="3165665"/>
              <a:ext cx="44265" cy="44265"/>
            </a:xfrm>
            <a:custGeom>
              <a:avLst/>
              <a:gdLst>
                <a:gd name="connsiteX0" fmla="*/ 169 w 44265"/>
                <a:gd name="connsiteY0" fmla="*/ 238 h 44265"/>
                <a:gd name="connsiteX1" fmla="*/ 44434 w 44265"/>
                <a:gd name="connsiteY1" fmla="*/ 238 h 44265"/>
                <a:gd name="connsiteX2" fmla="*/ 44434 w 44265"/>
                <a:gd name="connsiteY2" fmla="*/ 44503 h 44265"/>
                <a:gd name="connsiteX3" fmla="*/ 169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238"/>
                  </a:moveTo>
                  <a:lnTo>
                    <a:pt x="44434" y="238"/>
                  </a:lnTo>
                  <a:lnTo>
                    <a:pt x="44434" y="44503"/>
                  </a:lnTo>
                  <a:lnTo>
                    <a:pt x="169" y="44503"/>
                  </a:lnTo>
                  <a:close/>
                </a:path>
              </a:pathLst>
            </a:custGeom>
            <a:grpFill/>
            <a:ln w="441" cap="flat">
              <a:noFill/>
              <a:prstDash val="solid"/>
              <a:miter/>
            </a:ln>
          </p:spPr>
          <p:txBody>
            <a:bodyPr rtlCol="0" anchor="ctr"/>
            <a:lstStyle/>
            <a:p>
              <a:endParaRPr lang="de-DE"/>
            </a:p>
          </p:txBody>
        </p:sp>
        <p:sp>
          <p:nvSpPr>
            <p:cNvPr id="1197" name="Freihandform 1196">
              <a:extLst>
                <a:ext uri="{FF2B5EF4-FFF2-40B4-BE49-F238E27FC236}">
                  <a16:creationId xmlns:a16="http://schemas.microsoft.com/office/drawing/2014/main" id="{8B6CD2FD-7D32-31FF-7FDE-41E993756547}"/>
                </a:ext>
              </a:extLst>
            </p:cNvPr>
            <p:cNvSpPr/>
            <p:nvPr/>
          </p:nvSpPr>
          <p:spPr>
            <a:xfrm>
              <a:off x="13469069" y="3165665"/>
              <a:ext cx="44265" cy="44265"/>
            </a:xfrm>
            <a:custGeom>
              <a:avLst/>
              <a:gdLst>
                <a:gd name="connsiteX0" fmla="*/ 261 w 44265"/>
                <a:gd name="connsiteY0" fmla="*/ 238 h 44265"/>
                <a:gd name="connsiteX1" fmla="*/ 44526 w 44265"/>
                <a:gd name="connsiteY1" fmla="*/ 238 h 44265"/>
                <a:gd name="connsiteX2" fmla="*/ 44526 w 44265"/>
                <a:gd name="connsiteY2" fmla="*/ 44503 h 44265"/>
                <a:gd name="connsiteX3" fmla="*/ 261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238"/>
                  </a:moveTo>
                  <a:lnTo>
                    <a:pt x="44526" y="238"/>
                  </a:lnTo>
                  <a:lnTo>
                    <a:pt x="44526" y="44503"/>
                  </a:lnTo>
                  <a:lnTo>
                    <a:pt x="261" y="44503"/>
                  </a:lnTo>
                  <a:close/>
                </a:path>
              </a:pathLst>
            </a:custGeom>
            <a:grpFill/>
            <a:ln w="441" cap="flat">
              <a:noFill/>
              <a:prstDash val="solid"/>
              <a:miter/>
            </a:ln>
          </p:spPr>
          <p:txBody>
            <a:bodyPr rtlCol="0" anchor="ctr"/>
            <a:lstStyle/>
            <a:p>
              <a:endParaRPr lang="de-DE"/>
            </a:p>
          </p:txBody>
        </p:sp>
        <p:sp>
          <p:nvSpPr>
            <p:cNvPr id="1198" name="Freihandform 1197">
              <a:extLst>
                <a:ext uri="{FF2B5EF4-FFF2-40B4-BE49-F238E27FC236}">
                  <a16:creationId xmlns:a16="http://schemas.microsoft.com/office/drawing/2014/main" id="{9B58E06A-B522-63FD-0A31-36649987DBF6}"/>
                </a:ext>
              </a:extLst>
            </p:cNvPr>
            <p:cNvSpPr/>
            <p:nvPr/>
          </p:nvSpPr>
          <p:spPr>
            <a:xfrm>
              <a:off x="13513335" y="3165665"/>
              <a:ext cx="44265" cy="44265"/>
            </a:xfrm>
            <a:custGeom>
              <a:avLst/>
              <a:gdLst>
                <a:gd name="connsiteX0" fmla="*/ 284 w 44265"/>
                <a:gd name="connsiteY0" fmla="*/ 238 h 44265"/>
                <a:gd name="connsiteX1" fmla="*/ 44549 w 44265"/>
                <a:gd name="connsiteY1" fmla="*/ 238 h 44265"/>
                <a:gd name="connsiteX2" fmla="*/ 44549 w 44265"/>
                <a:gd name="connsiteY2" fmla="*/ 44503 h 44265"/>
                <a:gd name="connsiteX3" fmla="*/ 284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238"/>
                  </a:moveTo>
                  <a:lnTo>
                    <a:pt x="44549" y="238"/>
                  </a:lnTo>
                  <a:lnTo>
                    <a:pt x="44549" y="44503"/>
                  </a:lnTo>
                  <a:lnTo>
                    <a:pt x="284" y="44503"/>
                  </a:lnTo>
                  <a:close/>
                </a:path>
              </a:pathLst>
            </a:custGeom>
            <a:grpFill/>
            <a:ln w="441" cap="flat">
              <a:noFill/>
              <a:prstDash val="solid"/>
              <a:miter/>
            </a:ln>
          </p:spPr>
          <p:txBody>
            <a:bodyPr rtlCol="0" anchor="ctr"/>
            <a:lstStyle/>
            <a:p>
              <a:endParaRPr lang="de-DE"/>
            </a:p>
          </p:txBody>
        </p:sp>
        <p:sp>
          <p:nvSpPr>
            <p:cNvPr id="1199" name="Freihandform 1198">
              <a:extLst>
                <a:ext uri="{FF2B5EF4-FFF2-40B4-BE49-F238E27FC236}">
                  <a16:creationId xmlns:a16="http://schemas.microsoft.com/office/drawing/2014/main" id="{55912D9F-3815-70C6-CF3D-C5BB77CB449C}"/>
                </a:ext>
              </a:extLst>
            </p:cNvPr>
            <p:cNvSpPr/>
            <p:nvPr/>
          </p:nvSpPr>
          <p:spPr>
            <a:xfrm>
              <a:off x="13557600" y="3165665"/>
              <a:ext cx="44265" cy="44265"/>
            </a:xfrm>
            <a:custGeom>
              <a:avLst/>
              <a:gdLst>
                <a:gd name="connsiteX0" fmla="*/ 307 w 44265"/>
                <a:gd name="connsiteY0" fmla="*/ 238 h 44265"/>
                <a:gd name="connsiteX1" fmla="*/ 44572 w 44265"/>
                <a:gd name="connsiteY1" fmla="*/ 238 h 44265"/>
                <a:gd name="connsiteX2" fmla="*/ 44572 w 44265"/>
                <a:gd name="connsiteY2" fmla="*/ 44503 h 44265"/>
                <a:gd name="connsiteX3" fmla="*/ 307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238"/>
                  </a:moveTo>
                  <a:lnTo>
                    <a:pt x="44572" y="238"/>
                  </a:lnTo>
                  <a:lnTo>
                    <a:pt x="44572" y="44503"/>
                  </a:lnTo>
                  <a:lnTo>
                    <a:pt x="307" y="44503"/>
                  </a:lnTo>
                  <a:close/>
                </a:path>
              </a:pathLst>
            </a:custGeom>
            <a:grpFill/>
            <a:ln w="441" cap="flat">
              <a:noFill/>
              <a:prstDash val="solid"/>
              <a:miter/>
            </a:ln>
          </p:spPr>
          <p:txBody>
            <a:bodyPr rtlCol="0" anchor="ctr"/>
            <a:lstStyle/>
            <a:p>
              <a:endParaRPr lang="de-DE"/>
            </a:p>
          </p:txBody>
        </p:sp>
        <p:sp>
          <p:nvSpPr>
            <p:cNvPr id="1200" name="Freihandform 1199">
              <a:extLst>
                <a:ext uri="{FF2B5EF4-FFF2-40B4-BE49-F238E27FC236}">
                  <a16:creationId xmlns:a16="http://schemas.microsoft.com/office/drawing/2014/main" id="{1174D753-7E97-8E34-898A-1E715D538332}"/>
                </a:ext>
              </a:extLst>
            </p:cNvPr>
            <p:cNvSpPr/>
            <p:nvPr/>
          </p:nvSpPr>
          <p:spPr>
            <a:xfrm>
              <a:off x="14044522" y="3165665"/>
              <a:ext cx="44265" cy="44265"/>
            </a:xfrm>
            <a:custGeom>
              <a:avLst/>
              <a:gdLst>
                <a:gd name="connsiteX0" fmla="*/ 560 w 44265"/>
                <a:gd name="connsiteY0" fmla="*/ 238 h 44265"/>
                <a:gd name="connsiteX1" fmla="*/ 44825 w 44265"/>
                <a:gd name="connsiteY1" fmla="*/ 238 h 44265"/>
                <a:gd name="connsiteX2" fmla="*/ 44825 w 44265"/>
                <a:gd name="connsiteY2" fmla="*/ 44503 h 44265"/>
                <a:gd name="connsiteX3" fmla="*/ 560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238"/>
                  </a:moveTo>
                  <a:lnTo>
                    <a:pt x="44825" y="238"/>
                  </a:lnTo>
                  <a:lnTo>
                    <a:pt x="44825" y="44503"/>
                  </a:lnTo>
                  <a:lnTo>
                    <a:pt x="560" y="44503"/>
                  </a:lnTo>
                  <a:close/>
                </a:path>
              </a:pathLst>
            </a:custGeom>
            <a:grpFill/>
            <a:ln w="441" cap="flat">
              <a:noFill/>
              <a:prstDash val="solid"/>
              <a:miter/>
            </a:ln>
          </p:spPr>
          <p:txBody>
            <a:bodyPr rtlCol="0" anchor="ctr"/>
            <a:lstStyle/>
            <a:p>
              <a:endParaRPr lang="de-DE"/>
            </a:p>
          </p:txBody>
        </p:sp>
        <p:sp>
          <p:nvSpPr>
            <p:cNvPr id="1201" name="Freihandform 1200">
              <a:extLst>
                <a:ext uri="{FF2B5EF4-FFF2-40B4-BE49-F238E27FC236}">
                  <a16:creationId xmlns:a16="http://schemas.microsoft.com/office/drawing/2014/main" id="{48A6A922-2CE5-8559-7EA8-D17F498753F7}"/>
                </a:ext>
              </a:extLst>
            </p:cNvPr>
            <p:cNvSpPr/>
            <p:nvPr/>
          </p:nvSpPr>
          <p:spPr>
            <a:xfrm>
              <a:off x="14133054" y="3165665"/>
              <a:ext cx="44265" cy="44265"/>
            </a:xfrm>
            <a:custGeom>
              <a:avLst/>
              <a:gdLst>
                <a:gd name="connsiteX0" fmla="*/ 606 w 44265"/>
                <a:gd name="connsiteY0" fmla="*/ 238 h 44265"/>
                <a:gd name="connsiteX1" fmla="*/ 44871 w 44265"/>
                <a:gd name="connsiteY1" fmla="*/ 238 h 44265"/>
                <a:gd name="connsiteX2" fmla="*/ 44871 w 44265"/>
                <a:gd name="connsiteY2" fmla="*/ 44503 h 44265"/>
                <a:gd name="connsiteX3" fmla="*/ 606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238"/>
                  </a:moveTo>
                  <a:lnTo>
                    <a:pt x="44871" y="238"/>
                  </a:lnTo>
                  <a:lnTo>
                    <a:pt x="44871" y="44503"/>
                  </a:lnTo>
                  <a:lnTo>
                    <a:pt x="606" y="44503"/>
                  </a:lnTo>
                  <a:close/>
                </a:path>
              </a:pathLst>
            </a:custGeom>
            <a:grpFill/>
            <a:ln w="441" cap="flat">
              <a:noFill/>
              <a:prstDash val="solid"/>
              <a:miter/>
            </a:ln>
          </p:spPr>
          <p:txBody>
            <a:bodyPr rtlCol="0" anchor="ctr"/>
            <a:lstStyle/>
            <a:p>
              <a:endParaRPr lang="de-DE"/>
            </a:p>
          </p:txBody>
        </p:sp>
        <p:sp>
          <p:nvSpPr>
            <p:cNvPr id="1202" name="Freihandform 1201">
              <a:extLst>
                <a:ext uri="{FF2B5EF4-FFF2-40B4-BE49-F238E27FC236}">
                  <a16:creationId xmlns:a16="http://schemas.microsoft.com/office/drawing/2014/main" id="{B82AC395-BB10-5645-B473-3404ADA3261F}"/>
                </a:ext>
              </a:extLst>
            </p:cNvPr>
            <p:cNvSpPr/>
            <p:nvPr/>
          </p:nvSpPr>
          <p:spPr>
            <a:xfrm>
              <a:off x="14221585" y="3165665"/>
              <a:ext cx="44265" cy="44265"/>
            </a:xfrm>
            <a:custGeom>
              <a:avLst/>
              <a:gdLst>
                <a:gd name="connsiteX0" fmla="*/ 652 w 44265"/>
                <a:gd name="connsiteY0" fmla="*/ 238 h 44265"/>
                <a:gd name="connsiteX1" fmla="*/ 44917 w 44265"/>
                <a:gd name="connsiteY1" fmla="*/ 238 h 44265"/>
                <a:gd name="connsiteX2" fmla="*/ 44917 w 44265"/>
                <a:gd name="connsiteY2" fmla="*/ 44503 h 44265"/>
                <a:gd name="connsiteX3" fmla="*/ 652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238"/>
                  </a:moveTo>
                  <a:lnTo>
                    <a:pt x="44917" y="238"/>
                  </a:lnTo>
                  <a:lnTo>
                    <a:pt x="44917" y="44503"/>
                  </a:lnTo>
                  <a:lnTo>
                    <a:pt x="652" y="44503"/>
                  </a:lnTo>
                  <a:close/>
                </a:path>
              </a:pathLst>
            </a:custGeom>
            <a:grpFill/>
            <a:ln w="441" cap="flat">
              <a:noFill/>
              <a:prstDash val="solid"/>
              <a:miter/>
            </a:ln>
          </p:spPr>
          <p:txBody>
            <a:bodyPr rtlCol="0" anchor="ctr"/>
            <a:lstStyle/>
            <a:p>
              <a:endParaRPr lang="de-DE"/>
            </a:p>
          </p:txBody>
        </p:sp>
        <p:sp>
          <p:nvSpPr>
            <p:cNvPr id="1203" name="Freihandform 1202">
              <a:extLst>
                <a:ext uri="{FF2B5EF4-FFF2-40B4-BE49-F238E27FC236}">
                  <a16:creationId xmlns:a16="http://schemas.microsoft.com/office/drawing/2014/main" id="{BF3A7D33-EF77-1C93-B01D-83E182C2F99D}"/>
                </a:ext>
              </a:extLst>
            </p:cNvPr>
            <p:cNvSpPr/>
            <p:nvPr/>
          </p:nvSpPr>
          <p:spPr>
            <a:xfrm>
              <a:off x="14265851" y="3165665"/>
              <a:ext cx="44265" cy="44265"/>
            </a:xfrm>
            <a:custGeom>
              <a:avLst/>
              <a:gdLst>
                <a:gd name="connsiteX0" fmla="*/ 675 w 44265"/>
                <a:gd name="connsiteY0" fmla="*/ 238 h 44265"/>
                <a:gd name="connsiteX1" fmla="*/ 44940 w 44265"/>
                <a:gd name="connsiteY1" fmla="*/ 238 h 44265"/>
                <a:gd name="connsiteX2" fmla="*/ 44940 w 44265"/>
                <a:gd name="connsiteY2" fmla="*/ 44503 h 44265"/>
                <a:gd name="connsiteX3" fmla="*/ 675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238"/>
                  </a:moveTo>
                  <a:lnTo>
                    <a:pt x="44940" y="238"/>
                  </a:lnTo>
                  <a:lnTo>
                    <a:pt x="44940" y="44503"/>
                  </a:lnTo>
                  <a:lnTo>
                    <a:pt x="675" y="44503"/>
                  </a:lnTo>
                  <a:close/>
                </a:path>
              </a:pathLst>
            </a:custGeom>
            <a:grpFill/>
            <a:ln w="441" cap="flat">
              <a:noFill/>
              <a:prstDash val="solid"/>
              <a:miter/>
            </a:ln>
          </p:spPr>
          <p:txBody>
            <a:bodyPr rtlCol="0" anchor="ctr"/>
            <a:lstStyle/>
            <a:p>
              <a:endParaRPr lang="de-DE"/>
            </a:p>
          </p:txBody>
        </p:sp>
        <p:sp>
          <p:nvSpPr>
            <p:cNvPr id="1204" name="Freihandform 1203">
              <a:extLst>
                <a:ext uri="{FF2B5EF4-FFF2-40B4-BE49-F238E27FC236}">
                  <a16:creationId xmlns:a16="http://schemas.microsoft.com/office/drawing/2014/main" id="{F7F9CB41-CEF9-3CB6-32E9-042D2E8925E9}"/>
                </a:ext>
              </a:extLst>
            </p:cNvPr>
            <p:cNvSpPr/>
            <p:nvPr/>
          </p:nvSpPr>
          <p:spPr>
            <a:xfrm>
              <a:off x="14310116" y="3165665"/>
              <a:ext cx="44265" cy="44265"/>
            </a:xfrm>
            <a:custGeom>
              <a:avLst/>
              <a:gdLst>
                <a:gd name="connsiteX0" fmla="*/ 698 w 44265"/>
                <a:gd name="connsiteY0" fmla="*/ 238 h 44265"/>
                <a:gd name="connsiteX1" fmla="*/ 44963 w 44265"/>
                <a:gd name="connsiteY1" fmla="*/ 238 h 44265"/>
                <a:gd name="connsiteX2" fmla="*/ 44963 w 44265"/>
                <a:gd name="connsiteY2" fmla="*/ 44503 h 44265"/>
                <a:gd name="connsiteX3" fmla="*/ 698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238"/>
                  </a:moveTo>
                  <a:lnTo>
                    <a:pt x="44963" y="238"/>
                  </a:lnTo>
                  <a:lnTo>
                    <a:pt x="44963" y="44503"/>
                  </a:lnTo>
                  <a:lnTo>
                    <a:pt x="698" y="44503"/>
                  </a:lnTo>
                  <a:close/>
                </a:path>
              </a:pathLst>
            </a:custGeom>
            <a:grpFill/>
            <a:ln w="441" cap="flat">
              <a:noFill/>
              <a:prstDash val="solid"/>
              <a:miter/>
            </a:ln>
          </p:spPr>
          <p:txBody>
            <a:bodyPr rtlCol="0" anchor="ctr"/>
            <a:lstStyle/>
            <a:p>
              <a:endParaRPr lang="de-DE"/>
            </a:p>
          </p:txBody>
        </p:sp>
        <p:sp>
          <p:nvSpPr>
            <p:cNvPr id="1205" name="Freihandform 1204">
              <a:extLst>
                <a:ext uri="{FF2B5EF4-FFF2-40B4-BE49-F238E27FC236}">
                  <a16:creationId xmlns:a16="http://schemas.microsoft.com/office/drawing/2014/main" id="{A96CF618-83AE-A505-4719-30C9A483217C}"/>
                </a:ext>
              </a:extLst>
            </p:cNvPr>
            <p:cNvSpPr/>
            <p:nvPr/>
          </p:nvSpPr>
          <p:spPr>
            <a:xfrm>
              <a:off x="14398648" y="3165665"/>
              <a:ext cx="44265" cy="44265"/>
            </a:xfrm>
            <a:custGeom>
              <a:avLst/>
              <a:gdLst>
                <a:gd name="connsiteX0" fmla="*/ 744 w 44265"/>
                <a:gd name="connsiteY0" fmla="*/ 238 h 44265"/>
                <a:gd name="connsiteX1" fmla="*/ 45009 w 44265"/>
                <a:gd name="connsiteY1" fmla="*/ 238 h 44265"/>
                <a:gd name="connsiteX2" fmla="*/ 45009 w 44265"/>
                <a:gd name="connsiteY2" fmla="*/ 44503 h 44265"/>
                <a:gd name="connsiteX3" fmla="*/ 744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238"/>
                  </a:moveTo>
                  <a:lnTo>
                    <a:pt x="45009" y="238"/>
                  </a:lnTo>
                  <a:lnTo>
                    <a:pt x="45009" y="44503"/>
                  </a:lnTo>
                  <a:lnTo>
                    <a:pt x="744" y="44503"/>
                  </a:lnTo>
                  <a:close/>
                </a:path>
              </a:pathLst>
            </a:custGeom>
            <a:grpFill/>
            <a:ln w="441" cap="flat">
              <a:noFill/>
              <a:prstDash val="solid"/>
              <a:miter/>
            </a:ln>
          </p:spPr>
          <p:txBody>
            <a:bodyPr rtlCol="0" anchor="ctr"/>
            <a:lstStyle/>
            <a:p>
              <a:endParaRPr lang="de-DE"/>
            </a:p>
          </p:txBody>
        </p:sp>
        <p:sp>
          <p:nvSpPr>
            <p:cNvPr id="1206" name="Freihandform 1205">
              <a:extLst>
                <a:ext uri="{FF2B5EF4-FFF2-40B4-BE49-F238E27FC236}">
                  <a16:creationId xmlns:a16="http://schemas.microsoft.com/office/drawing/2014/main" id="{387AD849-A6B4-614D-1273-B86342DF2BBF}"/>
                </a:ext>
              </a:extLst>
            </p:cNvPr>
            <p:cNvSpPr/>
            <p:nvPr/>
          </p:nvSpPr>
          <p:spPr>
            <a:xfrm>
              <a:off x="14531445" y="3165665"/>
              <a:ext cx="44265" cy="44265"/>
            </a:xfrm>
            <a:custGeom>
              <a:avLst/>
              <a:gdLst>
                <a:gd name="connsiteX0" fmla="*/ 813 w 44265"/>
                <a:gd name="connsiteY0" fmla="*/ 238 h 44265"/>
                <a:gd name="connsiteX1" fmla="*/ 45078 w 44265"/>
                <a:gd name="connsiteY1" fmla="*/ 238 h 44265"/>
                <a:gd name="connsiteX2" fmla="*/ 45078 w 44265"/>
                <a:gd name="connsiteY2" fmla="*/ 44503 h 44265"/>
                <a:gd name="connsiteX3" fmla="*/ 813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238"/>
                  </a:moveTo>
                  <a:lnTo>
                    <a:pt x="45078" y="238"/>
                  </a:lnTo>
                  <a:lnTo>
                    <a:pt x="45078" y="44503"/>
                  </a:lnTo>
                  <a:lnTo>
                    <a:pt x="813" y="44503"/>
                  </a:lnTo>
                  <a:close/>
                </a:path>
              </a:pathLst>
            </a:custGeom>
            <a:grpFill/>
            <a:ln w="441" cap="flat">
              <a:noFill/>
              <a:prstDash val="solid"/>
              <a:miter/>
            </a:ln>
          </p:spPr>
          <p:txBody>
            <a:bodyPr rtlCol="0" anchor="ctr"/>
            <a:lstStyle/>
            <a:p>
              <a:endParaRPr lang="de-DE"/>
            </a:p>
          </p:txBody>
        </p:sp>
        <p:sp>
          <p:nvSpPr>
            <p:cNvPr id="1207" name="Freihandform 1206">
              <a:extLst>
                <a:ext uri="{FF2B5EF4-FFF2-40B4-BE49-F238E27FC236}">
                  <a16:creationId xmlns:a16="http://schemas.microsoft.com/office/drawing/2014/main" id="{36826F94-3AC1-24CA-7D11-27A9666B0D95}"/>
                </a:ext>
              </a:extLst>
            </p:cNvPr>
            <p:cNvSpPr/>
            <p:nvPr/>
          </p:nvSpPr>
          <p:spPr>
            <a:xfrm>
              <a:off x="14619976" y="3165665"/>
              <a:ext cx="44265" cy="44265"/>
            </a:xfrm>
            <a:custGeom>
              <a:avLst/>
              <a:gdLst>
                <a:gd name="connsiteX0" fmla="*/ 859 w 44265"/>
                <a:gd name="connsiteY0" fmla="*/ 238 h 44265"/>
                <a:gd name="connsiteX1" fmla="*/ 45124 w 44265"/>
                <a:gd name="connsiteY1" fmla="*/ 238 h 44265"/>
                <a:gd name="connsiteX2" fmla="*/ 45124 w 44265"/>
                <a:gd name="connsiteY2" fmla="*/ 44503 h 44265"/>
                <a:gd name="connsiteX3" fmla="*/ 859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238"/>
                  </a:moveTo>
                  <a:lnTo>
                    <a:pt x="45124" y="238"/>
                  </a:lnTo>
                  <a:lnTo>
                    <a:pt x="45124" y="44503"/>
                  </a:lnTo>
                  <a:lnTo>
                    <a:pt x="859" y="44503"/>
                  </a:lnTo>
                  <a:close/>
                </a:path>
              </a:pathLst>
            </a:custGeom>
            <a:grpFill/>
            <a:ln w="441" cap="flat">
              <a:noFill/>
              <a:prstDash val="solid"/>
              <a:miter/>
            </a:ln>
          </p:spPr>
          <p:txBody>
            <a:bodyPr rtlCol="0" anchor="ctr"/>
            <a:lstStyle/>
            <a:p>
              <a:endParaRPr lang="de-DE"/>
            </a:p>
          </p:txBody>
        </p:sp>
        <p:sp>
          <p:nvSpPr>
            <p:cNvPr id="1208" name="Freihandform 1207">
              <a:extLst>
                <a:ext uri="{FF2B5EF4-FFF2-40B4-BE49-F238E27FC236}">
                  <a16:creationId xmlns:a16="http://schemas.microsoft.com/office/drawing/2014/main" id="{6B2E954A-9808-F44C-9937-68482926A713}"/>
                </a:ext>
              </a:extLst>
            </p:cNvPr>
            <p:cNvSpPr/>
            <p:nvPr/>
          </p:nvSpPr>
          <p:spPr>
            <a:xfrm>
              <a:off x="14664242" y="3165665"/>
              <a:ext cx="44265" cy="44265"/>
            </a:xfrm>
            <a:custGeom>
              <a:avLst/>
              <a:gdLst>
                <a:gd name="connsiteX0" fmla="*/ 882 w 44265"/>
                <a:gd name="connsiteY0" fmla="*/ 238 h 44265"/>
                <a:gd name="connsiteX1" fmla="*/ 45147 w 44265"/>
                <a:gd name="connsiteY1" fmla="*/ 238 h 44265"/>
                <a:gd name="connsiteX2" fmla="*/ 45147 w 44265"/>
                <a:gd name="connsiteY2" fmla="*/ 44503 h 44265"/>
                <a:gd name="connsiteX3" fmla="*/ 882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238"/>
                  </a:moveTo>
                  <a:lnTo>
                    <a:pt x="45147" y="238"/>
                  </a:lnTo>
                  <a:lnTo>
                    <a:pt x="45147" y="44503"/>
                  </a:lnTo>
                  <a:lnTo>
                    <a:pt x="882" y="44503"/>
                  </a:lnTo>
                  <a:close/>
                </a:path>
              </a:pathLst>
            </a:custGeom>
            <a:grpFill/>
            <a:ln w="441" cap="flat">
              <a:noFill/>
              <a:prstDash val="solid"/>
              <a:miter/>
            </a:ln>
          </p:spPr>
          <p:txBody>
            <a:bodyPr rtlCol="0" anchor="ctr"/>
            <a:lstStyle/>
            <a:p>
              <a:endParaRPr lang="de-DE"/>
            </a:p>
          </p:txBody>
        </p:sp>
        <p:sp>
          <p:nvSpPr>
            <p:cNvPr id="1209" name="Freihandform 1208">
              <a:extLst>
                <a:ext uri="{FF2B5EF4-FFF2-40B4-BE49-F238E27FC236}">
                  <a16:creationId xmlns:a16="http://schemas.microsoft.com/office/drawing/2014/main" id="{0B03F994-1F1C-C72C-5F55-4EED4F642DEB}"/>
                </a:ext>
              </a:extLst>
            </p:cNvPr>
            <p:cNvSpPr/>
            <p:nvPr/>
          </p:nvSpPr>
          <p:spPr>
            <a:xfrm>
              <a:off x="14708507" y="3165665"/>
              <a:ext cx="44265" cy="44265"/>
            </a:xfrm>
            <a:custGeom>
              <a:avLst/>
              <a:gdLst>
                <a:gd name="connsiteX0" fmla="*/ 905 w 44265"/>
                <a:gd name="connsiteY0" fmla="*/ 238 h 44265"/>
                <a:gd name="connsiteX1" fmla="*/ 45170 w 44265"/>
                <a:gd name="connsiteY1" fmla="*/ 238 h 44265"/>
                <a:gd name="connsiteX2" fmla="*/ 45170 w 44265"/>
                <a:gd name="connsiteY2" fmla="*/ 44503 h 44265"/>
                <a:gd name="connsiteX3" fmla="*/ 905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238"/>
                  </a:moveTo>
                  <a:lnTo>
                    <a:pt x="45170" y="238"/>
                  </a:lnTo>
                  <a:lnTo>
                    <a:pt x="45170" y="44503"/>
                  </a:lnTo>
                  <a:lnTo>
                    <a:pt x="905" y="44503"/>
                  </a:lnTo>
                  <a:close/>
                </a:path>
              </a:pathLst>
            </a:custGeom>
            <a:grpFill/>
            <a:ln w="441" cap="flat">
              <a:noFill/>
              <a:prstDash val="solid"/>
              <a:miter/>
            </a:ln>
          </p:spPr>
          <p:txBody>
            <a:bodyPr rtlCol="0" anchor="ctr"/>
            <a:lstStyle/>
            <a:p>
              <a:endParaRPr lang="de-DE"/>
            </a:p>
          </p:txBody>
        </p:sp>
        <p:sp>
          <p:nvSpPr>
            <p:cNvPr id="1210" name="Freihandform 1209">
              <a:extLst>
                <a:ext uri="{FF2B5EF4-FFF2-40B4-BE49-F238E27FC236}">
                  <a16:creationId xmlns:a16="http://schemas.microsoft.com/office/drawing/2014/main" id="{8213693D-0CB2-14EB-7E62-103CC022FA6F}"/>
                </a:ext>
              </a:extLst>
            </p:cNvPr>
            <p:cNvSpPr/>
            <p:nvPr/>
          </p:nvSpPr>
          <p:spPr>
            <a:xfrm>
              <a:off x="14752773" y="3165665"/>
              <a:ext cx="44265" cy="44265"/>
            </a:xfrm>
            <a:custGeom>
              <a:avLst/>
              <a:gdLst>
                <a:gd name="connsiteX0" fmla="*/ 928 w 44265"/>
                <a:gd name="connsiteY0" fmla="*/ 238 h 44265"/>
                <a:gd name="connsiteX1" fmla="*/ 45193 w 44265"/>
                <a:gd name="connsiteY1" fmla="*/ 238 h 44265"/>
                <a:gd name="connsiteX2" fmla="*/ 45193 w 44265"/>
                <a:gd name="connsiteY2" fmla="*/ 44503 h 44265"/>
                <a:gd name="connsiteX3" fmla="*/ 928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238"/>
                  </a:moveTo>
                  <a:lnTo>
                    <a:pt x="45193" y="238"/>
                  </a:lnTo>
                  <a:lnTo>
                    <a:pt x="45193" y="44503"/>
                  </a:lnTo>
                  <a:lnTo>
                    <a:pt x="928" y="44503"/>
                  </a:lnTo>
                  <a:close/>
                </a:path>
              </a:pathLst>
            </a:custGeom>
            <a:grpFill/>
            <a:ln w="441" cap="flat">
              <a:noFill/>
              <a:prstDash val="solid"/>
              <a:miter/>
            </a:ln>
          </p:spPr>
          <p:txBody>
            <a:bodyPr rtlCol="0" anchor="ctr"/>
            <a:lstStyle/>
            <a:p>
              <a:endParaRPr lang="de-DE"/>
            </a:p>
          </p:txBody>
        </p:sp>
        <p:sp>
          <p:nvSpPr>
            <p:cNvPr id="1211" name="Freihandform 1210">
              <a:extLst>
                <a:ext uri="{FF2B5EF4-FFF2-40B4-BE49-F238E27FC236}">
                  <a16:creationId xmlns:a16="http://schemas.microsoft.com/office/drawing/2014/main" id="{CAA2EC5B-FF22-A89E-FD60-76D4DD9CF3D6}"/>
                </a:ext>
              </a:extLst>
            </p:cNvPr>
            <p:cNvSpPr/>
            <p:nvPr/>
          </p:nvSpPr>
          <p:spPr>
            <a:xfrm>
              <a:off x="14797039" y="3165665"/>
              <a:ext cx="44265" cy="44265"/>
            </a:xfrm>
            <a:custGeom>
              <a:avLst/>
              <a:gdLst>
                <a:gd name="connsiteX0" fmla="*/ 951 w 44265"/>
                <a:gd name="connsiteY0" fmla="*/ 238 h 44265"/>
                <a:gd name="connsiteX1" fmla="*/ 45216 w 44265"/>
                <a:gd name="connsiteY1" fmla="*/ 238 h 44265"/>
                <a:gd name="connsiteX2" fmla="*/ 45216 w 44265"/>
                <a:gd name="connsiteY2" fmla="*/ 44503 h 44265"/>
                <a:gd name="connsiteX3" fmla="*/ 951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238"/>
                  </a:moveTo>
                  <a:lnTo>
                    <a:pt x="45216" y="238"/>
                  </a:lnTo>
                  <a:lnTo>
                    <a:pt x="45216" y="44503"/>
                  </a:lnTo>
                  <a:lnTo>
                    <a:pt x="951" y="44503"/>
                  </a:lnTo>
                  <a:close/>
                </a:path>
              </a:pathLst>
            </a:custGeom>
            <a:grpFill/>
            <a:ln w="441" cap="flat">
              <a:noFill/>
              <a:prstDash val="solid"/>
              <a:miter/>
            </a:ln>
          </p:spPr>
          <p:txBody>
            <a:bodyPr rtlCol="0" anchor="ctr"/>
            <a:lstStyle/>
            <a:p>
              <a:endParaRPr lang="de-DE"/>
            </a:p>
          </p:txBody>
        </p:sp>
        <p:sp>
          <p:nvSpPr>
            <p:cNvPr id="1212" name="Freihandform 1211">
              <a:extLst>
                <a:ext uri="{FF2B5EF4-FFF2-40B4-BE49-F238E27FC236}">
                  <a16:creationId xmlns:a16="http://schemas.microsoft.com/office/drawing/2014/main" id="{4BEAE103-E2D7-CF34-B1FB-FC13A72E00B8}"/>
                </a:ext>
              </a:extLst>
            </p:cNvPr>
            <p:cNvSpPr/>
            <p:nvPr/>
          </p:nvSpPr>
          <p:spPr>
            <a:xfrm>
              <a:off x="14841304" y="3165665"/>
              <a:ext cx="44265" cy="44265"/>
            </a:xfrm>
            <a:custGeom>
              <a:avLst/>
              <a:gdLst>
                <a:gd name="connsiteX0" fmla="*/ 974 w 44265"/>
                <a:gd name="connsiteY0" fmla="*/ 238 h 44265"/>
                <a:gd name="connsiteX1" fmla="*/ 45239 w 44265"/>
                <a:gd name="connsiteY1" fmla="*/ 238 h 44265"/>
                <a:gd name="connsiteX2" fmla="*/ 45239 w 44265"/>
                <a:gd name="connsiteY2" fmla="*/ 44503 h 44265"/>
                <a:gd name="connsiteX3" fmla="*/ 974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238"/>
                  </a:moveTo>
                  <a:lnTo>
                    <a:pt x="45239" y="238"/>
                  </a:lnTo>
                  <a:lnTo>
                    <a:pt x="45239" y="44503"/>
                  </a:lnTo>
                  <a:lnTo>
                    <a:pt x="974" y="44503"/>
                  </a:lnTo>
                  <a:close/>
                </a:path>
              </a:pathLst>
            </a:custGeom>
            <a:grpFill/>
            <a:ln w="441" cap="flat">
              <a:noFill/>
              <a:prstDash val="solid"/>
              <a:miter/>
            </a:ln>
          </p:spPr>
          <p:txBody>
            <a:bodyPr rtlCol="0" anchor="ctr"/>
            <a:lstStyle/>
            <a:p>
              <a:endParaRPr lang="de-DE"/>
            </a:p>
          </p:txBody>
        </p:sp>
        <p:sp>
          <p:nvSpPr>
            <p:cNvPr id="1213" name="Freihandform 1212">
              <a:extLst>
                <a:ext uri="{FF2B5EF4-FFF2-40B4-BE49-F238E27FC236}">
                  <a16:creationId xmlns:a16="http://schemas.microsoft.com/office/drawing/2014/main" id="{7F893174-6997-3FF9-258D-0A14D242EC99}"/>
                </a:ext>
              </a:extLst>
            </p:cNvPr>
            <p:cNvSpPr/>
            <p:nvPr/>
          </p:nvSpPr>
          <p:spPr>
            <a:xfrm>
              <a:off x="14885570" y="3165665"/>
              <a:ext cx="44265" cy="44265"/>
            </a:xfrm>
            <a:custGeom>
              <a:avLst/>
              <a:gdLst>
                <a:gd name="connsiteX0" fmla="*/ 997 w 44265"/>
                <a:gd name="connsiteY0" fmla="*/ 238 h 44265"/>
                <a:gd name="connsiteX1" fmla="*/ 45262 w 44265"/>
                <a:gd name="connsiteY1" fmla="*/ 238 h 44265"/>
                <a:gd name="connsiteX2" fmla="*/ 45262 w 44265"/>
                <a:gd name="connsiteY2" fmla="*/ 44503 h 44265"/>
                <a:gd name="connsiteX3" fmla="*/ 997 w 44265"/>
                <a:gd name="connsiteY3" fmla="*/ 44503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238"/>
                  </a:moveTo>
                  <a:lnTo>
                    <a:pt x="45262" y="238"/>
                  </a:lnTo>
                  <a:lnTo>
                    <a:pt x="45262" y="44503"/>
                  </a:lnTo>
                  <a:lnTo>
                    <a:pt x="997" y="44503"/>
                  </a:lnTo>
                  <a:close/>
                </a:path>
              </a:pathLst>
            </a:custGeom>
            <a:grpFill/>
            <a:ln w="441" cap="flat">
              <a:noFill/>
              <a:prstDash val="solid"/>
              <a:miter/>
            </a:ln>
          </p:spPr>
          <p:txBody>
            <a:bodyPr rtlCol="0" anchor="ctr"/>
            <a:lstStyle/>
            <a:p>
              <a:endParaRPr lang="de-DE"/>
            </a:p>
          </p:txBody>
        </p:sp>
        <p:sp>
          <p:nvSpPr>
            <p:cNvPr id="1214" name="Freihandform 1213">
              <a:extLst>
                <a:ext uri="{FF2B5EF4-FFF2-40B4-BE49-F238E27FC236}">
                  <a16:creationId xmlns:a16="http://schemas.microsoft.com/office/drawing/2014/main" id="{1B7B34F2-190B-B499-9602-C17DCE935B36}"/>
                </a:ext>
              </a:extLst>
            </p:cNvPr>
            <p:cNvSpPr/>
            <p:nvPr/>
          </p:nvSpPr>
          <p:spPr>
            <a:xfrm>
              <a:off x="12982147" y="3209931"/>
              <a:ext cx="44265" cy="44265"/>
            </a:xfrm>
            <a:custGeom>
              <a:avLst/>
              <a:gdLst>
                <a:gd name="connsiteX0" fmla="*/ 8 w 44265"/>
                <a:gd name="connsiteY0" fmla="*/ 261 h 44265"/>
                <a:gd name="connsiteX1" fmla="*/ 44273 w 44265"/>
                <a:gd name="connsiteY1" fmla="*/ 261 h 44265"/>
                <a:gd name="connsiteX2" fmla="*/ 44273 w 44265"/>
                <a:gd name="connsiteY2" fmla="*/ 44526 h 44265"/>
                <a:gd name="connsiteX3" fmla="*/ 8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8" y="261"/>
                  </a:moveTo>
                  <a:lnTo>
                    <a:pt x="44273" y="261"/>
                  </a:lnTo>
                  <a:lnTo>
                    <a:pt x="44273" y="44526"/>
                  </a:lnTo>
                  <a:lnTo>
                    <a:pt x="8" y="44526"/>
                  </a:lnTo>
                  <a:close/>
                </a:path>
              </a:pathLst>
            </a:custGeom>
            <a:grpFill/>
            <a:ln w="441" cap="flat">
              <a:noFill/>
              <a:prstDash val="solid"/>
              <a:miter/>
            </a:ln>
          </p:spPr>
          <p:txBody>
            <a:bodyPr rtlCol="0" anchor="ctr"/>
            <a:lstStyle/>
            <a:p>
              <a:endParaRPr lang="de-DE"/>
            </a:p>
          </p:txBody>
        </p:sp>
        <p:sp>
          <p:nvSpPr>
            <p:cNvPr id="1215" name="Freihandform 1214">
              <a:extLst>
                <a:ext uri="{FF2B5EF4-FFF2-40B4-BE49-F238E27FC236}">
                  <a16:creationId xmlns:a16="http://schemas.microsoft.com/office/drawing/2014/main" id="{EDE8EB91-8C86-FB9E-3E5D-25BE21CE4A98}"/>
                </a:ext>
              </a:extLst>
            </p:cNvPr>
            <p:cNvSpPr/>
            <p:nvPr/>
          </p:nvSpPr>
          <p:spPr>
            <a:xfrm>
              <a:off x="13070678" y="3209931"/>
              <a:ext cx="44265" cy="44265"/>
            </a:xfrm>
            <a:custGeom>
              <a:avLst/>
              <a:gdLst>
                <a:gd name="connsiteX0" fmla="*/ 54 w 44265"/>
                <a:gd name="connsiteY0" fmla="*/ 261 h 44265"/>
                <a:gd name="connsiteX1" fmla="*/ 44319 w 44265"/>
                <a:gd name="connsiteY1" fmla="*/ 261 h 44265"/>
                <a:gd name="connsiteX2" fmla="*/ 44319 w 44265"/>
                <a:gd name="connsiteY2" fmla="*/ 44526 h 44265"/>
                <a:gd name="connsiteX3" fmla="*/ 54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54" y="261"/>
                  </a:moveTo>
                  <a:lnTo>
                    <a:pt x="44319" y="261"/>
                  </a:lnTo>
                  <a:lnTo>
                    <a:pt x="44319" y="44526"/>
                  </a:lnTo>
                  <a:lnTo>
                    <a:pt x="54" y="44526"/>
                  </a:lnTo>
                  <a:close/>
                </a:path>
              </a:pathLst>
            </a:custGeom>
            <a:grpFill/>
            <a:ln w="441" cap="flat">
              <a:noFill/>
              <a:prstDash val="solid"/>
              <a:miter/>
            </a:ln>
          </p:spPr>
          <p:txBody>
            <a:bodyPr rtlCol="0" anchor="ctr"/>
            <a:lstStyle/>
            <a:p>
              <a:endParaRPr lang="de-DE"/>
            </a:p>
          </p:txBody>
        </p:sp>
        <p:sp>
          <p:nvSpPr>
            <p:cNvPr id="1216" name="Freihandform 1215">
              <a:extLst>
                <a:ext uri="{FF2B5EF4-FFF2-40B4-BE49-F238E27FC236}">
                  <a16:creationId xmlns:a16="http://schemas.microsoft.com/office/drawing/2014/main" id="{FC796CAD-9C49-2271-F274-C6BDD7F4DC66}"/>
                </a:ext>
              </a:extLst>
            </p:cNvPr>
            <p:cNvSpPr/>
            <p:nvPr/>
          </p:nvSpPr>
          <p:spPr>
            <a:xfrm>
              <a:off x="13114944" y="3209931"/>
              <a:ext cx="44265" cy="44265"/>
            </a:xfrm>
            <a:custGeom>
              <a:avLst/>
              <a:gdLst>
                <a:gd name="connsiteX0" fmla="*/ 77 w 44265"/>
                <a:gd name="connsiteY0" fmla="*/ 261 h 44265"/>
                <a:gd name="connsiteX1" fmla="*/ 44342 w 44265"/>
                <a:gd name="connsiteY1" fmla="*/ 261 h 44265"/>
                <a:gd name="connsiteX2" fmla="*/ 44342 w 44265"/>
                <a:gd name="connsiteY2" fmla="*/ 44526 h 44265"/>
                <a:gd name="connsiteX3" fmla="*/ 77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77" y="261"/>
                  </a:moveTo>
                  <a:lnTo>
                    <a:pt x="44342" y="261"/>
                  </a:lnTo>
                  <a:lnTo>
                    <a:pt x="44342" y="44526"/>
                  </a:lnTo>
                  <a:lnTo>
                    <a:pt x="77" y="44526"/>
                  </a:lnTo>
                  <a:close/>
                </a:path>
              </a:pathLst>
            </a:custGeom>
            <a:grpFill/>
            <a:ln w="441" cap="flat">
              <a:noFill/>
              <a:prstDash val="solid"/>
              <a:miter/>
            </a:ln>
          </p:spPr>
          <p:txBody>
            <a:bodyPr rtlCol="0" anchor="ctr"/>
            <a:lstStyle/>
            <a:p>
              <a:endParaRPr lang="de-DE"/>
            </a:p>
          </p:txBody>
        </p:sp>
        <p:sp>
          <p:nvSpPr>
            <p:cNvPr id="1217" name="Freihandform 1216">
              <a:extLst>
                <a:ext uri="{FF2B5EF4-FFF2-40B4-BE49-F238E27FC236}">
                  <a16:creationId xmlns:a16="http://schemas.microsoft.com/office/drawing/2014/main" id="{D5F40309-2020-544D-0C8A-5A7FCAD19929}"/>
                </a:ext>
              </a:extLst>
            </p:cNvPr>
            <p:cNvSpPr/>
            <p:nvPr/>
          </p:nvSpPr>
          <p:spPr>
            <a:xfrm>
              <a:off x="13292006" y="3209931"/>
              <a:ext cx="44265" cy="44265"/>
            </a:xfrm>
            <a:custGeom>
              <a:avLst/>
              <a:gdLst>
                <a:gd name="connsiteX0" fmla="*/ 169 w 44265"/>
                <a:gd name="connsiteY0" fmla="*/ 261 h 44265"/>
                <a:gd name="connsiteX1" fmla="*/ 44434 w 44265"/>
                <a:gd name="connsiteY1" fmla="*/ 261 h 44265"/>
                <a:gd name="connsiteX2" fmla="*/ 44434 w 44265"/>
                <a:gd name="connsiteY2" fmla="*/ 44526 h 44265"/>
                <a:gd name="connsiteX3" fmla="*/ 169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261"/>
                  </a:moveTo>
                  <a:lnTo>
                    <a:pt x="44434" y="261"/>
                  </a:lnTo>
                  <a:lnTo>
                    <a:pt x="44434" y="44526"/>
                  </a:lnTo>
                  <a:lnTo>
                    <a:pt x="169" y="44526"/>
                  </a:lnTo>
                  <a:close/>
                </a:path>
              </a:pathLst>
            </a:custGeom>
            <a:grpFill/>
            <a:ln w="441" cap="flat">
              <a:noFill/>
              <a:prstDash val="solid"/>
              <a:miter/>
            </a:ln>
          </p:spPr>
          <p:txBody>
            <a:bodyPr rtlCol="0" anchor="ctr"/>
            <a:lstStyle/>
            <a:p>
              <a:endParaRPr lang="de-DE"/>
            </a:p>
          </p:txBody>
        </p:sp>
        <p:sp>
          <p:nvSpPr>
            <p:cNvPr id="1218" name="Freihandform 1217">
              <a:extLst>
                <a:ext uri="{FF2B5EF4-FFF2-40B4-BE49-F238E27FC236}">
                  <a16:creationId xmlns:a16="http://schemas.microsoft.com/office/drawing/2014/main" id="{55D1382F-2DF5-A4E1-9364-A708207026FA}"/>
                </a:ext>
              </a:extLst>
            </p:cNvPr>
            <p:cNvSpPr/>
            <p:nvPr/>
          </p:nvSpPr>
          <p:spPr>
            <a:xfrm>
              <a:off x="13380538" y="3209931"/>
              <a:ext cx="44265" cy="44265"/>
            </a:xfrm>
            <a:custGeom>
              <a:avLst/>
              <a:gdLst>
                <a:gd name="connsiteX0" fmla="*/ 215 w 44265"/>
                <a:gd name="connsiteY0" fmla="*/ 261 h 44265"/>
                <a:gd name="connsiteX1" fmla="*/ 44480 w 44265"/>
                <a:gd name="connsiteY1" fmla="*/ 261 h 44265"/>
                <a:gd name="connsiteX2" fmla="*/ 44480 w 44265"/>
                <a:gd name="connsiteY2" fmla="*/ 44526 h 44265"/>
                <a:gd name="connsiteX3" fmla="*/ 215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261"/>
                  </a:moveTo>
                  <a:lnTo>
                    <a:pt x="44480" y="261"/>
                  </a:lnTo>
                  <a:lnTo>
                    <a:pt x="44480" y="44526"/>
                  </a:lnTo>
                  <a:lnTo>
                    <a:pt x="215" y="44526"/>
                  </a:lnTo>
                  <a:close/>
                </a:path>
              </a:pathLst>
            </a:custGeom>
            <a:grpFill/>
            <a:ln w="441" cap="flat">
              <a:noFill/>
              <a:prstDash val="solid"/>
              <a:miter/>
            </a:ln>
          </p:spPr>
          <p:txBody>
            <a:bodyPr rtlCol="0" anchor="ctr"/>
            <a:lstStyle/>
            <a:p>
              <a:endParaRPr lang="de-DE"/>
            </a:p>
          </p:txBody>
        </p:sp>
        <p:sp>
          <p:nvSpPr>
            <p:cNvPr id="1219" name="Freihandform 1218">
              <a:extLst>
                <a:ext uri="{FF2B5EF4-FFF2-40B4-BE49-F238E27FC236}">
                  <a16:creationId xmlns:a16="http://schemas.microsoft.com/office/drawing/2014/main" id="{1D9F4830-09FE-C409-833C-AE3DAA4D5621}"/>
                </a:ext>
              </a:extLst>
            </p:cNvPr>
            <p:cNvSpPr/>
            <p:nvPr/>
          </p:nvSpPr>
          <p:spPr>
            <a:xfrm>
              <a:off x="13513335" y="3209931"/>
              <a:ext cx="44265" cy="44265"/>
            </a:xfrm>
            <a:custGeom>
              <a:avLst/>
              <a:gdLst>
                <a:gd name="connsiteX0" fmla="*/ 284 w 44265"/>
                <a:gd name="connsiteY0" fmla="*/ 261 h 44265"/>
                <a:gd name="connsiteX1" fmla="*/ 44549 w 44265"/>
                <a:gd name="connsiteY1" fmla="*/ 261 h 44265"/>
                <a:gd name="connsiteX2" fmla="*/ 44549 w 44265"/>
                <a:gd name="connsiteY2" fmla="*/ 44526 h 44265"/>
                <a:gd name="connsiteX3" fmla="*/ 284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261"/>
                  </a:moveTo>
                  <a:lnTo>
                    <a:pt x="44549" y="261"/>
                  </a:lnTo>
                  <a:lnTo>
                    <a:pt x="44549" y="44526"/>
                  </a:lnTo>
                  <a:lnTo>
                    <a:pt x="284" y="44526"/>
                  </a:lnTo>
                  <a:close/>
                </a:path>
              </a:pathLst>
            </a:custGeom>
            <a:grpFill/>
            <a:ln w="441" cap="flat">
              <a:noFill/>
              <a:prstDash val="solid"/>
              <a:miter/>
            </a:ln>
          </p:spPr>
          <p:txBody>
            <a:bodyPr rtlCol="0" anchor="ctr"/>
            <a:lstStyle/>
            <a:p>
              <a:endParaRPr lang="de-DE"/>
            </a:p>
          </p:txBody>
        </p:sp>
        <p:sp>
          <p:nvSpPr>
            <p:cNvPr id="1220" name="Freihandform 1219">
              <a:extLst>
                <a:ext uri="{FF2B5EF4-FFF2-40B4-BE49-F238E27FC236}">
                  <a16:creationId xmlns:a16="http://schemas.microsoft.com/office/drawing/2014/main" id="{03D81892-3CFF-D9C1-10B7-637130075BAA}"/>
                </a:ext>
              </a:extLst>
            </p:cNvPr>
            <p:cNvSpPr/>
            <p:nvPr/>
          </p:nvSpPr>
          <p:spPr>
            <a:xfrm>
              <a:off x="13557600" y="3209931"/>
              <a:ext cx="44265" cy="44265"/>
            </a:xfrm>
            <a:custGeom>
              <a:avLst/>
              <a:gdLst>
                <a:gd name="connsiteX0" fmla="*/ 307 w 44265"/>
                <a:gd name="connsiteY0" fmla="*/ 261 h 44265"/>
                <a:gd name="connsiteX1" fmla="*/ 44572 w 44265"/>
                <a:gd name="connsiteY1" fmla="*/ 261 h 44265"/>
                <a:gd name="connsiteX2" fmla="*/ 44572 w 44265"/>
                <a:gd name="connsiteY2" fmla="*/ 44526 h 44265"/>
                <a:gd name="connsiteX3" fmla="*/ 307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261"/>
                  </a:moveTo>
                  <a:lnTo>
                    <a:pt x="44572" y="261"/>
                  </a:lnTo>
                  <a:lnTo>
                    <a:pt x="44572" y="44526"/>
                  </a:lnTo>
                  <a:lnTo>
                    <a:pt x="307" y="44526"/>
                  </a:lnTo>
                  <a:close/>
                </a:path>
              </a:pathLst>
            </a:custGeom>
            <a:grpFill/>
            <a:ln w="441" cap="flat">
              <a:noFill/>
              <a:prstDash val="solid"/>
              <a:miter/>
            </a:ln>
          </p:spPr>
          <p:txBody>
            <a:bodyPr rtlCol="0" anchor="ctr"/>
            <a:lstStyle/>
            <a:p>
              <a:endParaRPr lang="de-DE"/>
            </a:p>
          </p:txBody>
        </p:sp>
        <p:sp>
          <p:nvSpPr>
            <p:cNvPr id="1221" name="Freihandform 1220">
              <a:extLst>
                <a:ext uri="{FF2B5EF4-FFF2-40B4-BE49-F238E27FC236}">
                  <a16:creationId xmlns:a16="http://schemas.microsoft.com/office/drawing/2014/main" id="{3415362C-4E55-91EA-C35C-29163E704B1F}"/>
                </a:ext>
              </a:extLst>
            </p:cNvPr>
            <p:cNvSpPr/>
            <p:nvPr/>
          </p:nvSpPr>
          <p:spPr>
            <a:xfrm>
              <a:off x="13601866" y="3209931"/>
              <a:ext cx="44265" cy="44265"/>
            </a:xfrm>
            <a:custGeom>
              <a:avLst/>
              <a:gdLst>
                <a:gd name="connsiteX0" fmla="*/ 330 w 44265"/>
                <a:gd name="connsiteY0" fmla="*/ 261 h 44265"/>
                <a:gd name="connsiteX1" fmla="*/ 44595 w 44265"/>
                <a:gd name="connsiteY1" fmla="*/ 261 h 44265"/>
                <a:gd name="connsiteX2" fmla="*/ 44595 w 44265"/>
                <a:gd name="connsiteY2" fmla="*/ 44526 h 44265"/>
                <a:gd name="connsiteX3" fmla="*/ 330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261"/>
                  </a:moveTo>
                  <a:lnTo>
                    <a:pt x="44595" y="261"/>
                  </a:lnTo>
                  <a:lnTo>
                    <a:pt x="44595" y="44526"/>
                  </a:lnTo>
                  <a:lnTo>
                    <a:pt x="330" y="44526"/>
                  </a:lnTo>
                  <a:close/>
                </a:path>
              </a:pathLst>
            </a:custGeom>
            <a:grpFill/>
            <a:ln w="441" cap="flat">
              <a:noFill/>
              <a:prstDash val="solid"/>
              <a:miter/>
            </a:ln>
          </p:spPr>
          <p:txBody>
            <a:bodyPr rtlCol="0" anchor="ctr"/>
            <a:lstStyle/>
            <a:p>
              <a:endParaRPr lang="de-DE"/>
            </a:p>
          </p:txBody>
        </p:sp>
        <p:sp>
          <p:nvSpPr>
            <p:cNvPr id="1222" name="Freihandform 1221">
              <a:extLst>
                <a:ext uri="{FF2B5EF4-FFF2-40B4-BE49-F238E27FC236}">
                  <a16:creationId xmlns:a16="http://schemas.microsoft.com/office/drawing/2014/main" id="{9F067451-1458-C5AA-3DC6-9E13EF3AAAD5}"/>
                </a:ext>
              </a:extLst>
            </p:cNvPr>
            <p:cNvSpPr/>
            <p:nvPr/>
          </p:nvSpPr>
          <p:spPr>
            <a:xfrm>
              <a:off x="13823194" y="3209931"/>
              <a:ext cx="44265" cy="44265"/>
            </a:xfrm>
            <a:custGeom>
              <a:avLst/>
              <a:gdLst>
                <a:gd name="connsiteX0" fmla="*/ 445 w 44265"/>
                <a:gd name="connsiteY0" fmla="*/ 261 h 44265"/>
                <a:gd name="connsiteX1" fmla="*/ 44710 w 44265"/>
                <a:gd name="connsiteY1" fmla="*/ 261 h 44265"/>
                <a:gd name="connsiteX2" fmla="*/ 44710 w 44265"/>
                <a:gd name="connsiteY2" fmla="*/ 44526 h 44265"/>
                <a:gd name="connsiteX3" fmla="*/ 445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261"/>
                  </a:moveTo>
                  <a:lnTo>
                    <a:pt x="44710" y="261"/>
                  </a:lnTo>
                  <a:lnTo>
                    <a:pt x="44710" y="44526"/>
                  </a:lnTo>
                  <a:lnTo>
                    <a:pt x="445" y="44526"/>
                  </a:lnTo>
                  <a:close/>
                </a:path>
              </a:pathLst>
            </a:custGeom>
            <a:grpFill/>
            <a:ln w="441" cap="flat">
              <a:noFill/>
              <a:prstDash val="solid"/>
              <a:miter/>
            </a:ln>
          </p:spPr>
          <p:txBody>
            <a:bodyPr rtlCol="0" anchor="ctr"/>
            <a:lstStyle/>
            <a:p>
              <a:endParaRPr lang="de-DE"/>
            </a:p>
          </p:txBody>
        </p:sp>
        <p:sp>
          <p:nvSpPr>
            <p:cNvPr id="1223" name="Freihandform 1222">
              <a:extLst>
                <a:ext uri="{FF2B5EF4-FFF2-40B4-BE49-F238E27FC236}">
                  <a16:creationId xmlns:a16="http://schemas.microsoft.com/office/drawing/2014/main" id="{0CB88A55-C902-5BD8-2C74-47643B83368F}"/>
                </a:ext>
              </a:extLst>
            </p:cNvPr>
            <p:cNvSpPr/>
            <p:nvPr/>
          </p:nvSpPr>
          <p:spPr>
            <a:xfrm>
              <a:off x="13867460" y="3209931"/>
              <a:ext cx="44265" cy="44265"/>
            </a:xfrm>
            <a:custGeom>
              <a:avLst/>
              <a:gdLst>
                <a:gd name="connsiteX0" fmla="*/ 468 w 44265"/>
                <a:gd name="connsiteY0" fmla="*/ 261 h 44265"/>
                <a:gd name="connsiteX1" fmla="*/ 44733 w 44265"/>
                <a:gd name="connsiteY1" fmla="*/ 261 h 44265"/>
                <a:gd name="connsiteX2" fmla="*/ 44733 w 44265"/>
                <a:gd name="connsiteY2" fmla="*/ 44526 h 44265"/>
                <a:gd name="connsiteX3" fmla="*/ 468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261"/>
                  </a:moveTo>
                  <a:lnTo>
                    <a:pt x="44733" y="261"/>
                  </a:lnTo>
                  <a:lnTo>
                    <a:pt x="44733" y="44526"/>
                  </a:lnTo>
                  <a:lnTo>
                    <a:pt x="468" y="44526"/>
                  </a:lnTo>
                  <a:close/>
                </a:path>
              </a:pathLst>
            </a:custGeom>
            <a:grpFill/>
            <a:ln w="441" cap="flat">
              <a:noFill/>
              <a:prstDash val="solid"/>
              <a:miter/>
            </a:ln>
          </p:spPr>
          <p:txBody>
            <a:bodyPr rtlCol="0" anchor="ctr"/>
            <a:lstStyle/>
            <a:p>
              <a:endParaRPr lang="de-DE"/>
            </a:p>
          </p:txBody>
        </p:sp>
        <p:sp>
          <p:nvSpPr>
            <p:cNvPr id="1224" name="Freihandform 1223">
              <a:extLst>
                <a:ext uri="{FF2B5EF4-FFF2-40B4-BE49-F238E27FC236}">
                  <a16:creationId xmlns:a16="http://schemas.microsoft.com/office/drawing/2014/main" id="{30EBD5B2-0B24-52D3-77C6-E2A124614C87}"/>
                </a:ext>
              </a:extLst>
            </p:cNvPr>
            <p:cNvSpPr/>
            <p:nvPr/>
          </p:nvSpPr>
          <p:spPr>
            <a:xfrm>
              <a:off x="13955991" y="3209931"/>
              <a:ext cx="44265" cy="44265"/>
            </a:xfrm>
            <a:custGeom>
              <a:avLst/>
              <a:gdLst>
                <a:gd name="connsiteX0" fmla="*/ 514 w 44265"/>
                <a:gd name="connsiteY0" fmla="*/ 261 h 44265"/>
                <a:gd name="connsiteX1" fmla="*/ 44779 w 44265"/>
                <a:gd name="connsiteY1" fmla="*/ 261 h 44265"/>
                <a:gd name="connsiteX2" fmla="*/ 44779 w 44265"/>
                <a:gd name="connsiteY2" fmla="*/ 44526 h 44265"/>
                <a:gd name="connsiteX3" fmla="*/ 514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261"/>
                  </a:moveTo>
                  <a:lnTo>
                    <a:pt x="44779" y="261"/>
                  </a:lnTo>
                  <a:lnTo>
                    <a:pt x="44779" y="44526"/>
                  </a:lnTo>
                  <a:lnTo>
                    <a:pt x="514" y="44526"/>
                  </a:lnTo>
                  <a:close/>
                </a:path>
              </a:pathLst>
            </a:custGeom>
            <a:grpFill/>
            <a:ln w="441" cap="flat">
              <a:noFill/>
              <a:prstDash val="solid"/>
              <a:miter/>
            </a:ln>
          </p:spPr>
          <p:txBody>
            <a:bodyPr rtlCol="0" anchor="ctr"/>
            <a:lstStyle/>
            <a:p>
              <a:endParaRPr lang="de-DE"/>
            </a:p>
          </p:txBody>
        </p:sp>
        <p:sp>
          <p:nvSpPr>
            <p:cNvPr id="1225" name="Freihandform 1224">
              <a:extLst>
                <a:ext uri="{FF2B5EF4-FFF2-40B4-BE49-F238E27FC236}">
                  <a16:creationId xmlns:a16="http://schemas.microsoft.com/office/drawing/2014/main" id="{0D16F875-4FAA-9F01-B5FD-CC145ECEDBA9}"/>
                </a:ext>
              </a:extLst>
            </p:cNvPr>
            <p:cNvSpPr/>
            <p:nvPr/>
          </p:nvSpPr>
          <p:spPr>
            <a:xfrm>
              <a:off x="14000257" y="3209931"/>
              <a:ext cx="44265" cy="44265"/>
            </a:xfrm>
            <a:custGeom>
              <a:avLst/>
              <a:gdLst>
                <a:gd name="connsiteX0" fmla="*/ 537 w 44265"/>
                <a:gd name="connsiteY0" fmla="*/ 261 h 44265"/>
                <a:gd name="connsiteX1" fmla="*/ 44802 w 44265"/>
                <a:gd name="connsiteY1" fmla="*/ 261 h 44265"/>
                <a:gd name="connsiteX2" fmla="*/ 44802 w 44265"/>
                <a:gd name="connsiteY2" fmla="*/ 44526 h 44265"/>
                <a:gd name="connsiteX3" fmla="*/ 537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261"/>
                  </a:moveTo>
                  <a:lnTo>
                    <a:pt x="44802" y="261"/>
                  </a:lnTo>
                  <a:lnTo>
                    <a:pt x="44802" y="44526"/>
                  </a:lnTo>
                  <a:lnTo>
                    <a:pt x="537" y="44526"/>
                  </a:lnTo>
                  <a:close/>
                </a:path>
              </a:pathLst>
            </a:custGeom>
            <a:grpFill/>
            <a:ln w="441" cap="flat">
              <a:noFill/>
              <a:prstDash val="solid"/>
              <a:miter/>
            </a:ln>
          </p:spPr>
          <p:txBody>
            <a:bodyPr rtlCol="0" anchor="ctr"/>
            <a:lstStyle/>
            <a:p>
              <a:endParaRPr lang="de-DE"/>
            </a:p>
          </p:txBody>
        </p:sp>
        <p:sp>
          <p:nvSpPr>
            <p:cNvPr id="1226" name="Freihandform 1225">
              <a:extLst>
                <a:ext uri="{FF2B5EF4-FFF2-40B4-BE49-F238E27FC236}">
                  <a16:creationId xmlns:a16="http://schemas.microsoft.com/office/drawing/2014/main" id="{FF84FC72-CC2F-1B28-D777-69893DB8E534}"/>
                </a:ext>
              </a:extLst>
            </p:cNvPr>
            <p:cNvSpPr/>
            <p:nvPr/>
          </p:nvSpPr>
          <p:spPr>
            <a:xfrm>
              <a:off x="14044522" y="3209931"/>
              <a:ext cx="44265" cy="44265"/>
            </a:xfrm>
            <a:custGeom>
              <a:avLst/>
              <a:gdLst>
                <a:gd name="connsiteX0" fmla="*/ 560 w 44265"/>
                <a:gd name="connsiteY0" fmla="*/ 261 h 44265"/>
                <a:gd name="connsiteX1" fmla="*/ 44825 w 44265"/>
                <a:gd name="connsiteY1" fmla="*/ 261 h 44265"/>
                <a:gd name="connsiteX2" fmla="*/ 44825 w 44265"/>
                <a:gd name="connsiteY2" fmla="*/ 44526 h 44265"/>
                <a:gd name="connsiteX3" fmla="*/ 560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261"/>
                  </a:moveTo>
                  <a:lnTo>
                    <a:pt x="44825" y="261"/>
                  </a:lnTo>
                  <a:lnTo>
                    <a:pt x="44825" y="44526"/>
                  </a:lnTo>
                  <a:lnTo>
                    <a:pt x="560" y="44526"/>
                  </a:lnTo>
                  <a:close/>
                </a:path>
              </a:pathLst>
            </a:custGeom>
            <a:grpFill/>
            <a:ln w="441" cap="flat">
              <a:noFill/>
              <a:prstDash val="solid"/>
              <a:miter/>
            </a:ln>
          </p:spPr>
          <p:txBody>
            <a:bodyPr rtlCol="0" anchor="ctr"/>
            <a:lstStyle/>
            <a:p>
              <a:endParaRPr lang="de-DE"/>
            </a:p>
          </p:txBody>
        </p:sp>
        <p:sp>
          <p:nvSpPr>
            <p:cNvPr id="1227" name="Freihandform 1226">
              <a:extLst>
                <a:ext uri="{FF2B5EF4-FFF2-40B4-BE49-F238E27FC236}">
                  <a16:creationId xmlns:a16="http://schemas.microsoft.com/office/drawing/2014/main" id="{086C263E-9170-28FC-0C5F-6FFBDD10A309}"/>
                </a:ext>
              </a:extLst>
            </p:cNvPr>
            <p:cNvSpPr/>
            <p:nvPr/>
          </p:nvSpPr>
          <p:spPr>
            <a:xfrm>
              <a:off x="14088788" y="3209931"/>
              <a:ext cx="44265" cy="44265"/>
            </a:xfrm>
            <a:custGeom>
              <a:avLst/>
              <a:gdLst>
                <a:gd name="connsiteX0" fmla="*/ 583 w 44265"/>
                <a:gd name="connsiteY0" fmla="*/ 261 h 44265"/>
                <a:gd name="connsiteX1" fmla="*/ 44848 w 44265"/>
                <a:gd name="connsiteY1" fmla="*/ 261 h 44265"/>
                <a:gd name="connsiteX2" fmla="*/ 44848 w 44265"/>
                <a:gd name="connsiteY2" fmla="*/ 44526 h 44265"/>
                <a:gd name="connsiteX3" fmla="*/ 583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261"/>
                  </a:moveTo>
                  <a:lnTo>
                    <a:pt x="44848" y="261"/>
                  </a:lnTo>
                  <a:lnTo>
                    <a:pt x="44848" y="44526"/>
                  </a:lnTo>
                  <a:lnTo>
                    <a:pt x="583" y="44526"/>
                  </a:lnTo>
                  <a:close/>
                </a:path>
              </a:pathLst>
            </a:custGeom>
            <a:grpFill/>
            <a:ln w="441" cap="flat">
              <a:noFill/>
              <a:prstDash val="solid"/>
              <a:miter/>
            </a:ln>
          </p:spPr>
          <p:txBody>
            <a:bodyPr rtlCol="0" anchor="ctr"/>
            <a:lstStyle/>
            <a:p>
              <a:endParaRPr lang="de-DE"/>
            </a:p>
          </p:txBody>
        </p:sp>
        <p:sp>
          <p:nvSpPr>
            <p:cNvPr id="1228" name="Freihandform 1227">
              <a:extLst>
                <a:ext uri="{FF2B5EF4-FFF2-40B4-BE49-F238E27FC236}">
                  <a16:creationId xmlns:a16="http://schemas.microsoft.com/office/drawing/2014/main" id="{A45CB799-1E6C-D78D-AA1A-DF060C702DB3}"/>
                </a:ext>
              </a:extLst>
            </p:cNvPr>
            <p:cNvSpPr/>
            <p:nvPr/>
          </p:nvSpPr>
          <p:spPr>
            <a:xfrm>
              <a:off x="14221585" y="3209931"/>
              <a:ext cx="44265" cy="44265"/>
            </a:xfrm>
            <a:custGeom>
              <a:avLst/>
              <a:gdLst>
                <a:gd name="connsiteX0" fmla="*/ 652 w 44265"/>
                <a:gd name="connsiteY0" fmla="*/ 261 h 44265"/>
                <a:gd name="connsiteX1" fmla="*/ 44917 w 44265"/>
                <a:gd name="connsiteY1" fmla="*/ 261 h 44265"/>
                <a:gd name="connsiteX2" fmla="*/ 44917 w 44265"/>
                <a:gd name="connsiteY2" fmla="*/ 44526 h 44265"/>
                <a:gd name="connsiteX3" fmla="*/ 652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261"/>
                  </a:moveTo>
                  <a:lnTo>
                    <a:pt x="44917" y="261"/>
                  </a:lnTo>
                  <a:lnTo>
                    <a:pt x="44917" y="44526"/>
                  </a:lnTo>
                  <a:lnTo>
                    <a:pt x="652" y="44526"/>
                  </a:lnTo>
                  <a:close/>
                </a:path>
              </a:pathLst>
            </a:custGeom>
            <a:grpFill/>
            <a:ln w="441" cap="flat">
              <a:noFill/>
              <a:prstDash val="solid"/>
              <a:miter/>
            </a:ln>
          </p:spPr>
          <p:txBody>
            <a:bodyPr rtlCol="0" anchor="ctr"/>
            <a:lstStyle/>
            <a:p>
              <a:endParaRPr lang="de-DE"/>
            </a:p>
          </p:txBody>
        </p:sp>
        <p:sp>
          <p:nvSpPr>
            <p:cNvPr id="1229" name="Freihandform 1228">
              <a:extLst>
                <a:ext uri="{FF2B5EF4-FFF2-40B4-BE49-F238E27FC236}">
                  <a16:creationId xmlns:a16="http://schemas.microsoft.com/office/drawing/2014/main" id="{A7E4D320-1648-9BF9-3B02-92DA24B2B3FD}"/>
                </a:ext>
              </a:extLst>
            </p:cNvPr>
            <p:cNvSpPr/>
            <p:nvPr/>
          </p:nvSpPr>
          <p:spPr>
            <a:xfrm>
              <a:off x="14310116" y="3209931"/>
              <a:ext cx="44265" cy="44265"/>
            </a:xfrm>
            <a:custGeom>
              <a:avLst/>
              <a:gdLst>
                <a:gd name="connsiteX0" fmla="*/ 698 w 44265"/>
                <a:gd name="connsiteY0" fmla="*/ 261 h 44265"/>
                <a:gd name="connsiteX1" fmla="*/ 44963 w 44265"/>
                <a:gd name="connsiteY1" fmla="*/ 261 h 44265"/>
                <a:gd name="connsiteX2" fmla="*/ 44963 w 44265"/>
                <a:gd name="connsiteY2" fmla="*/ 44526 h 44265"/>
                <a:gd name="connsiteX3" fmla="*/ 698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261"/>
                  </a:moveTo>
                  <a:lnTo>
                    <a:pt x="44963" y="261"/>
                  </a:lnTo>
                  <a:lnTo>
                    <a:pt x="44963" y="44526"/>
                  </a:lnTo>
                  <a:lnTo>
                    <a:pt x="698" y="44526"/>
                  </a:lnTo>
                  <a:close/>
                </a:path>
              </a:pathLst>
            </a:custGeom>
            <a:grpFill/>
            <a:ln w="441" cap="flat">
              <a:noFill/>
              <a:prstDash val="solid"/>
              <a:miter/>
            </a:ln>
          </p:spPr>
          <p:txBody>
            <a:bodyPr rtlCol="0" anchor="ctr"/>
            <a:lstStyle/>
            <a:p>
              <a:endParaRPr lang="de-DE"/>
            </a:p>
          </p:txBody>
        </p:sp>
        <p:sp>
          <p:nvSpPr>
            <p:cNvPr id="1230" name="Freihandform 1229">
              <a:extLst>
                <a:ext uri="{FF2B5EF4-FFF2-40B4-BE49-F238E27FC236}">
                  <a16:creationId xmlns:a16="http://schemas.microsoft.com/office/drawing/2014/main" id="{0CEA326D-7D17-14BC-1F9B-87112944DC4A}"/>
                </a:ext>
              </a:extLst>
            </p:cNvPr>
            <p:cNvSpPr/>
            <p:nvPr/>
          </p:nvSpPr>
          <p:spPr>
            <a:xfrm>
              <a:off x="14398648" y="3209931"/>
              <a:ext cx="44265" cy="44265"/>
            </a:xfrm>
            <a:custGeom>
              <a:avLst/>
              <a:gdLst>
                <a:gd name="connsiteX0" fmla="*/ 744 w 44265"/>
                <a:gd name="connsiteY0" fmla="*/ 261 h 44265"/>
                <a:gd name="connsiteX1" fmla="*/ 45009 w 44265"/>
                <a:gd name="connsiteY1" fmla="*/ 261 h 44265"/>
                <a:gd name="connsiteX2" fmla="*/ 45009 w 44265"/>
                <a:gd name="connsiteY2" fmla="*/ 44526 h 44265"/>
                <a:gd name="connsiteX3" fmla="*/ 744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261"/>
                  </a:moveTo>
                  <a:lnTo>
                    <a:pt x="45009" y="261"/>
                  </a:lnTo>
                  <a:lnTo>
                    <a:pt x="45009" y="44526"/>
                  </a:lnTo>
                  <a:lnTo>
                    <a:pt x="744" y="44526"/>
                  </a:lnTo>
                  <a:close/>
                </a:path>
              </a:pathLst>
            </a:custGeom>
            <a:grpFill/>
            <a:ln w="441" cap="flat">
              <a:noFill/>
              <a:prstDash val="solid"/>
              <a:miter/>
            </a:ln>
          </p:spPr>
          <p:txBody>
            <a:bodyPr rtlCol="0" anchor="ctr"/>
            <a:lstStyle/>
            <a:p>
              <a:endParaRPr lang="de-DE"/>
            </a:p>
          </p:txBody>
        </p:sp>
        <p:sp>
          <p:nvSpPr>
            <p:cNvPr id="1231" name="Freihandform 1230">
              <a:extLst>
                <a:ext uri="{FF2B5EF4-FFF2-40B4-BE49-F238E27FC236}">
                  <a16:creationId xmlns:a16="http://schemas.microsoft.com/office/drawing/2014/main" id="{0D8A376D-F0B7-DB1A-EAE5-0457E21EAAFA}"/>
                </a:ext>
              </a:extLst>
            </p:cNvPr>
            <p:cNvSpPr/>
            <p:nvPr/>
          </p:nvSpPr>
          <p:spPr>
            <a:xfrm>
              <a:off x="14487179" y="3209931"/>
              <a:ext cx="44265" cy="44265"/>
            </a:xfrm>
            <a:custGeom>
              <a:avLst/>
              <a:gdLst>
                <a:gd name="connsiteX0" fmla="*/ 790 w 44265"/>
                <a:gd name="connsiteY0" fmla="*/ 261 h 44265"/>
                <a:gd name="connsiteX1" fmla="*/ 45055 w 44265"/>
                <a:gd name="connsiteY1" fmla="*/ 261 h 44265"/>
                <a:gd name="connsiteX2" fmla="*/ 45055 w 44265"/>
                <a:gd name="connsiteY2" fmla="*/ 44526 h 44265"/>
                <a:gd name="connsiteX3" fmla="*/ 790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261"/>
                  </a:moveTo>
                  <a:lnTo>
                    <a:pt x="45055" y="261"/>
                  </a:lnTo>
                  <a:lnTo>
                    <a:pt x="45055" y="44526"/>
                  </a:lnTo>
                  <a:lnTo>
                    <a:pt x="790" y="44526"/>
                  </a:lnTo>
                  <a:close/>
                </a:path>
              </a:pathLst>
            </a:custGeom>
            <a:grpFill/>
            <a:ln w="441" cap="flat">
              <a:noFill/>
              <a:prstDash val="solid"/>
              <a:miter/>
            </a:ln>
          </p:spPr>
          <p:txBody>
            <a:bodyPr rtlCol="0" anchor="ctr"/>
            <a:lstStyle/>
            <a:p>
              <a:endParaRPr lang="de-DE"/>
            </a:p>
          </p:txBody>
        </p:sp>
        <p:sp>
          <p:nvSpPr>
            <p:cNvPr id="1232" name="Freihandform 1231">
              <a:extLst>
                <a:ext uri="{FF2B5EF4-FFF2-40B4-BE49-F238E27FC236}">
                  <a16:creationId xmlns:a16="http://schemas.microsoft.com/office/drawing/2014/main" id="{D5CAAAA7-1566-1927-9367-2ED4A8D46ECC}"/>
                </a:ext>
              </a:extLst>
            </p:cNvPr>
            <p:cNvSpPr/>
            <p:nvPr/>
          </p:nvSpPr>
          <p:spPr>
            <a:xfrm>
              <a:off x="14619976" y="3209931"/>
              <a:ext cx="44265" cy="44265"/>
            </a:xfrm>
            <a:custGeom>
              <a:avLst/>
              <a:gdLst>
                <a:gd name="connsiteX0" fmla="*/ 859 w 44265"/>
                <a:gd name="connsiteY0" fmla="*/ 261 h 44265"/>
                <a:gd name="connsiteX1" fmla="*/ 45124 w 44265"/>
                <a:gd name="connsiteY1" fmla="*/ 261 h 44265"/>
                <a:gd name="connsiteX2" fmla="*/ 45124 w 44265"/>
                <a:gd name="connsiteY2" fmla="*/ 44526 h 44265"/>
                <a:gd name="connsiteX3" fmla="*/ 859 w 44265"/>
                <a:gd name="connsiteY3" fmla="*/ 44526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261"/>
                  </a:moveTo>
                  <a:lnTo>
                    <a:pt x="45124" y="261"/>
                  </a:lnTo>
                  <a:lnTo>
                    <a:pt x="45124" y="44526"/>
                  </a:lnTo>
                  <a:lnTo>
                    <a:pt x="859" y="44526"/>
                  </a:lnTo>
                  <a:close/>
                </a:path>
              </a:pathLst>
            </a:custGeom>
            <a:grpFill/>
            <a:ln w="441" cap="flat">
              <a:noFill/>
              <a:prstDash val="solid"/>
              <a:miter/>
            </a:ln>
          </p:spPr>
          <p:txBody>
            <a:bodyPr rtlCol="0" anchor="ctr"/>
            <a:lstStyle/>
            <a:p>
              <a:endParaRPr lang="de-DE"/>
            </a:p>
          </p:txBody>
        </p:sp>
        <p:sp>
          <p:nvSpPr>
            <p:cNvPr id="1233" name="Freihandform 1232">
              <a:extLst>
                <a:ext uri="{FF2B5EF4-FFF2-40B4-BE49-F238E27FC236}">
                  <a16:creationId xmlns:a16="http://schemas.microsoft.com/office/drawing/2014/main" id="{C7E77CA3-107B-B803-2B1F-8B3042EEC9F7}"/>
                </a:ext>
              </a:extLst>
            </p:cNvPr>
            <p:cNvSpPr/>
            <p:nvPr/>
          </p:nvSpPr>
          <p:spPr>
            <a:xfrm>
              <a:off x="12982147" y="3254197"/>
              <a:ext cx="44265" cy="44265"/>
            </a:xfrm>
            <a:custGeom>
              <a:avLst/>
              <a:gdLst>
                <a:gd name="connsiteX0" fmla="*/ 8 w 44265"/>
                <a:gd name="connsiteY0" fmla="*/ 284 h 44265"/>
                <a:gd name="connsiteX1" fmla="*/ 44273 w 44265"/>
                <a:gd name="connsiteY1" fmla="*/ 284 h 44265"/>
                <a:gd name="connsiteX2" fmla="*/ 44273 w 44265"/>
                <a:gd name="connsiteY2" fmla="*/ 44549 h 44265"/>
                <a:gd name="connsiteX3" fmla="*/ 8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8" y="284"/>
                  </a:moveTo>
                  <a:lnTo>
                    <a:pt x="44273" y="284"/>
                  </a:lnTo>
                  <a:lnTo>
                    <a:pt x="44273" y="44549"/>
                  </a:lnTo>
                  <a:lnTo>
                    <a:pt x="8" y="44549"/>
                  </a:lnTo>
                  <a:close/>
                </a:path>
              </a:pathLst>
            </a:custGeom>
            <a:grpFill/>
            <a:ln w="441" cap="flat">
              <a:noFill/>
              <a:prstDash val="solid"/>
              <a:miter/>
            </a:ln>
          </p:spPr>
          <p:txBody>
            <a:bodyPr rtlCol="0" anchor="ctr"/>
            <a:lstStyle/>
            <a:p>
              <a:endParaRPr lang="de-DE"/>
            </a:p>
          </p:txBody>
        </p:sp>
        <p:sp>
          <p:nvSpPr>
            <p:cNvPr id="1234" name="Freihandform 1233">
              <a:extLst>
                <a:ext uri="{FF2B5EF4-FFF2-40B4-BE49-F238E27FC236}">
                  <a16:creationId xmlns:a16="http://schemas.microsoft.com/office/drawing/2014/main" id="{6E113C6A-2C21-FE96-8258-66F377CC8BEB}"/>
                </a:ext>
              </a:extLst>
            </p:cNvPr>
            <p:cNvSpPr/>
            <p:nvPr/>
          </p:nvSpPr>
          <p:spPr>
            <a:xfrm>
              <a:off x="13070678" y="3254197"/>
              <a:ext cx="44265" cy="44265"/>
            </a:xfrm>
            <a:custGeom>
              <a:avLst/>
              <a:gdLst>
                <a:gd name="connsiteX0" fmla="*/ 54 w 44265"/>
                <a:gd name="connsiteY0" fmla="*/ 284 h 44265"/>
                <a:gd name="connsiteX1" fmla="*/ 44319 w 44265"/>
                <a:gd name="connsiteY1" fmla="*/ 284 h 44265"/>
                <a:gd name="connsiteX2" fmla="*/ 44319 w 44265"/>
                <a:gd name="connsiteY2" fmla="*/ 44549 h 44265"/>
                <a:gd name="connsiteX3" fmla="*/ 54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54" y="284"/>
                  </a:moveTo>
                  <a:lnTo>
                    <a:pt x="44319" y="284"/>
                  </a:lnTo>
                  <a:lnTo>
                    <a:pt x="44319" y="44549"/>
                  </a:lnTo>
                  <a:lnTo>
                    <a:pt x="54" y="44549"/>
                  </a:lnTo>
                  <a:close/>
                </a:path>
              </a:pathLst>
            </a:custGeom>
            <a:grpFill/>
            <a:ln w="441" cap="flat">
              <a:noFill/>
              <a:prstDash val="solid"/>
              <a:miter/>
            </a:ln>
          </p:spPr>
          <p:txBody>
            <a:bodyPr rtlCol="0" anchor="ctr"/>
            <a:lstStyle/>
            <a:p>
              <a:endParaRPr lang="de-DE"/>
            </a:p>
          </p:txBody>
        </p:sp>
        <p:sp>
          <p:nvSpPr>
            <p:cNvPr id="1235" name="Freihandform 1234">
              <a:extLst>
                <a:ext uri="{FF2B5EF4-FFF2-40B4-BE49-F238E27FC236}">
                  <a16:creationId xmlns:a16="http://schemas.microsoft.com/office/drawing/2014/main" id="{A8811FEB-D4CC-5FA5-FB62-35DF814A105C}"/>
                </a:ext>
              </a:extLst>
            </p:cNvPr>
            <p:cNvSpPr/>
            <p:nvPr/>
          </p:nvSpPr>
          <p:spPr>
            <a:xfrm>
              <a:off x="13159209" y="3254197"/>
              <a:ext cx="44265" cy="44265"/>
            </a:xfrm>
            <a:custGeom>
              <a:avLst/>
              <a:gdLst>
                <a:gd name="connsiteX0" fmla="*/ 100 w 44265"/>
                <a:gd name="connsiteY0" fmla="*/ 284 h 44265"/>
                <a:gd name="connsiteX1" fmla="*/ 44365 w 44265"/>
                <a:gd name="connsiteY1" fmla="*/ 284 h 44265"/>
                <a:gd name="connsiteX2" fmla="*/ 44365 w 44265"/>
                <a:gd name="connsiteY2" fmla="*/ 44549 h 44265"/>
                <a:gd name="connsiteX3" fmla="*/ 100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284"/>
                  </a:moveTo>
                  <a:lnTo>
                    <a:pt x="44365" y="284"/>
                  </a:lnTo>
                  <a:lnTo>
                    <a:pt x="44365" y="44549"/>
                  </a:lnTo>
                  <a:lnTo>
                    <a:pt x="100" y="44549"/>
                  </a:lnTo>
                  <a:close/>
                </a:path>
              </a:pathLst>
            </a:custGeom>
            <a:grpFill/>
            <a:ln w="441" cap="flat">
              <a:noFill/>
              <a:prstDash val="solid"/>
              <a:miter/>
            </a:ln>
          </p:spPr>
          <p:txBody>
            <a:bodyPr rtlCol="0" anchor="ctr"/>
            <a:lstStyle/>
            <a:p>
              <a:endParaRPr lang="de-DE"/>
            </a:p>
          </p:txBody>
        </p:sp>
        <p:sp>
          <p:nvSpPr>
            <p:cNvPr id="1236" name="Freihandform 1235">
              <a:extLst>
                <a:ext uri="{FF2B5EF4-FFF2-40B4-BE49-F238E27FC236}">
                  <a16:creationId xmlns:a16="http://schemas.microsoft.com/office/drawing/2014/main" id="{A4D4EB11-0CE1-1A71-CCC6-E6162422C026}"/>
                </a:ext>
              </a:extLst>
            </p:cNvPr>
            <p:cNvSpPr/>
            <p:nvPr/>
          </p:nvSpPr>
          <p:spPr>
            <a:xfrm>
              <a:off x="13203475" y="3254197"/>
              <a:ext cx="44265" cy="44265"/>
            </a:xfrm>
            <a:custGeom>
              <a:avLst/>
              <a:gdLst>
                <a:gd name="connsiteX0" fmla="*/ 123 w 44265"/>
                <a:gd name="connsiteY0" fmla="*/ 284 h 44265"/>
                <a:gd name="connsiteX1" fmla="*/ 44388 w 44265"/>
                <a:gd name="connsiteY1" fmla="*/ 284 h 44265"/>
                <a:gd name="connsiteX2" fmla="*/ 44388 w 44265"/>
                <a:gd name="connsiteY2" fmla="*/ 44549 h 44265"/>
                <a:gd name="connsiteX3" fmla="*/ 123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284"/>
                  </a:moveTo>
                  <a:lnTo>
                    <a:pt x="44388" y="284"/>
                  </a:lnTo>
                  <a:lnTo>
                    <a:pt x="44388" y="44549"/>
                  </a:lnTo>
                  <a:lnTo>
                    <a:pt x="123" y="44549"/>
                  </a:lnTo>
                  <a:close/>
                </a:path>
              </a:pathLst>
            </a:custGeom>
            <a:grpFill/>
            <a:ln w="441" cap="flat">
              <a:noFill/>
              <a:prstDash val="solid"/>
              <a:miter/>
            </a:ln>
          </p:spPr>
          <p:txBody>
            <a:bodyPr rtlCol="0" anchor="ctr"/>
            <a:lstStyle/>
            <a:p>
              <a:endParaRPr lang="de-DE"/>
            </a:p>
          </p:txBody>
        </p:sp>
        <p:sp>
          <p:nvSpPr>
            <p:cNvPr id="1237" name="Freihandform 1236">
              <a:extLst>
                <a:ext uri="{FF2B5EF4-FFF2-40B4-BE49-F238E27FC236}">
                  <a16:creationId xmlns:a16="http://schemas.microsoft.com/office/drawing/2014/main" id="{39C6D48C-A443-A43C-C306-AE2A5222EE91}"/>
                </a:ext>
              </a:extLst>
            </p:cNvPr>
            <p:cNvSpPr/>
            <p:nvPr/>
          </p:nvSpPr>
          <p:spPr>
            <a:xfrm>
              <a:off x="13247741" y="3254197"/>
              <a:ext cx="44265" cy="44265"/>
            </a:xfrm>
            <a:custGeom>
              <a:avLst/>
              <a:gdLst>
                <a:gd name="connsiteX0" fmla="*/ 146 w 44265"/>
                <a:gd name="connsiteY0" fmla="*/ 284 h 44265"/>
                <a:gd name="connsiteX1" fmla="*/ 44411 w 44265"/>
                <a:gd name="connsiteY1" fmla="*/ 284 h 44265"/>
                <a:gd name="connsiteX2" fmla="*/ 44411 w 44265"/>
                <a:gd name="connsiteY2" fmla="*/ 44549 h 44265"/>
                <a:gd name="connsiteX3" fmla="*/ 146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284"/>
                  </a:moveTo>
                  <a:lnTo>
                    <a:pt x="44411" y="284"/>
                  </a:lnTo>
                  <a:lnTo>
                    <a:pt x="44411" y="44549"/>
                  </a:lnTo>
                  <a:lnTo>
                    <a:pt x="146" y="44549"/>
                  </a:lnTo>
                  <a:close/>
                </a:path>
              </a:pathLst>
            </a:custGeom>
            <a:grpFill/>
            <a:ln w="441" cap="flat">
              <a:noFill/>
              <a:prstDash val="solid"/>
              <a:miter/>
            </a:ln>
          </p:spPr>
          <p:txBody>
            <a:bodyPr rtlCol="0" anchor="ctr"/>
            <a:lstStyle/>
            <a:p>
              <a:endParaRPr lang="de-DE"/>
            </a:p>
          </p:txBody>
        </p:sp>
        <p:sp>
          <p:nvSpPr>
            <p:cNvPr id="1238" name="Freihandform 1237">
              <a:extLst>
                <a:ext uri="{FF2B5EF4-FFF2-40B4-BE49-F238E27FC236}">
                  <a16:creationId xmlns:a16="http://schemas.microsoft.com/office/drawing/2014/main" id="{696B6A9D-040C-8E98-D933-6074E68FE5DA}"/>
                </a:ext>
              </a:extLst>
            </p:cNvPr>
            <p:cNvSpPr/>
            <p:nvPr/>
          </p:nvSpPr>
          <p:spPr>
            <a:xfrm>
              <a:off x="13292006" y="3254197"/>
              <a:ext cx="44265" cy="44265"/>
            </a:xfrm>
            <a:custGeom>
              <a:avLst/>
              <a:gdLst>
                <a:gd name="connsiteX0" fmla="*/ 169 w 44265"/>
                <a:gd name="connsiteY0" fmla="*/ 284 h 44265"/>
                <a:gd name="connsiteX1" fmla="*/ 44434 w 44265"/>
                <a:gd name="connsiteY1" fmla="*/ 284 h 44265"/>
                <a:gd name="connsiteX2" fmla="*/ 44434 w 44265"/>
                <a:gd name="connsiteY2" fmla="*/ 44549 h 44265"/>
                <a:gd name="connsiteX3" fmla="*/ 169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284"/>
                  </a:moveTo>
                  <a:lnTo>
                    <a:pt x="44434" y="284"/>
                  </a:lnTo>
                  <a:lnTo>
                    <a:pt x="44434" y="44549"/>
                  </a:lnTo>
                  <a:lnTo>
                    <a:pt x="169" y="44549"/>
                  </a:lnTo>
                  <a:close/>
                </a:path>
              </a:pathLst>
            </a:custGeom>
            <a:grpFill/>
            <a:ln w="441" cap="flat">
              <a:noFill/>
              <a:prstDash val="solid"/>
              <a:miter/>
            </a:ln>
          </p:spPr>
          <p:txBody>
            <a:bodyPr rtlCol="0" anchor="ctr"/>
            <a:lstStyle/>
            <a:p>
              <a:endParaRPr lang="de-DE"/>
            </a:p>
          </p:txBody>
        </p:sp>
        <p:sp>
          <p:nvSpPr>
            <p:cNvPr id="1239" name="Freihandform 1238">
              <a:extLst>
                <a:ext uri="{FF2B5EF4-FFF2-40B4-BE49-F238E27FC236}">
                  <a16:creationId xmlns:a16="http://schemas.microsoft.com/office/drawing/2014/main" id="{69477077-ABC4-E3FA-E936-95CC9688556B}"/>
                </a:ext>
              </a:extLst>
            </p:cNvPr>
            <p:cNvSpPr/>
            <p:nvPr/>
          </p:nvSpPr>
          <p:spPr>
            <a:xfrm>
              <a:off x="13336272" y="3254197"/>
              <a:ext cx="44265" cy="44265"/>
            </a:xfrm>
            <a:custGeom>
              <a:avLst/>
              <a:gdLst>
                <a:gd name="connsiteX0" fmla="*/ 192 w 44265"/>
                <a:gd name="connsiteY0" fmla="*/ 284 h 44265"/>
                <a:gd name="connsiteX1" fmla="*/ 44457 w 44265"/>
                <a:gd name="connsiteY1" fmla="*/ 284 h 44265"/>
                <a:gd name="connsiteX2" fmla="*/ 44457 w 44265"/>
                <a:gd name="connsiteY2" fmla="*/ 44549 h 44265"/>
                <a:gd name="connsiteX3" fmla="*/ 192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284"/>
                  </a:moveTo>
                  <a:lnTo>
                    <a:pt x="44457" y="284"/>
                  </a:lnTo>
                  <a:lnTo>
                    <a:pt x="44457" y="44549"/>
                  </a:lnTo>
                  <a:lnTo>
                    <a:pt x="192" y="44549"/>
                  </a:lnTo>
                  <a:close/>
                </a:path>
              </a:pathLst>
            </a:custGeom>
            <a:grpFill/>
            <a:ln w="441" cap="flat">
              <a:noFill/>
              <a:prstDash val="solid"/>
              <a:miter/>
            </a:ln>
          </p:spPr>
          <p:txBody>
            <a:bodyPr rtlCol="0" anchor="ctr"/>
            <a:lstStyle/>
            <a:p>
              <a:endParaRPr lang="de-DE"/>
            </a:p>
          </p:txBody>
        </p:sp>
        <p:sp>
          <p:nvSpPr>
            <p:cNvPr id="1240" name="Freihandform 1239">
              <a:extLst>
                <a:ext uri="{FF2B5EF4-FFF2-40B4-BE49-F238E27FC236}">
                  <a16:creationId xmlns:a16="http://schemas.microsoft.com/office/drawing/2014/main" id="{E37F09F6-FA85-23EF-7248-04F1DDDD7FBB}"/>
                </a:ext>
              </a:extLst>
            </p:cNvPr>
            <p:cNvSpPr/>
            <p:nvPr/>
          </p:nvSpPr>
          <p:spPr>
            <a:xfrm>
              <a:off x="13469069" y="3254197"/>
              <a:ext cx="44265" cy="44265"/>
            </a:xfrm>
            <a:custGeom>
              <a:avLst/>
              <a:gdLst>
                <a:gd name="connsiteX0" fmla="*/ 261 w 44265"/>
                <a:gd name="connsiteY0" fmla="*/ 284 h 44265"/>
                <a:gd name="connsiteX1" fmla="*/ 44526 w 44265"/>
                <a:gd name="connsiteY1" fmla="*/ 284 h 44265"/>
                <a:gd name="connsiteX2" fmla="*/ 44526 w 44265"/>
                <a:gd name="connsiteY2" fmla="*/ 44549 h 44265"/>
                <a:gd name="connsiteX3" fmla="*/ 261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284"/>
                  </a:moveTo>
                  <a:lnTo>
                    <a:pt x="44526" y="284"/>
                  </a:lnTo>
                  <a:lnTo>
                    <a:pt x="44526" y="44549"/>
                  </a:lnTo>
                  <a:lnTo>
                    <a:pt x="261" y="44549"/>
                  </a:lnTo>
                  <a:close/>
                </a:path>
              </a:pathLst>
            </a:custGeom>
            <a:grpFill/>
            <a:ln w="441" cap="flat">
              <a:noFill/>
              <a:prstDash val="solid"/>
              <a:miter/>
            </a:ln>
          </p:spPr>
          <p:txBody>
            <a:bodyPr rtlCol="0" anchor="ctr"/>
            <a:lstStyle/>
            <a:p>
              <a:endParaRPr lang="de-DE"/>
            </a:p>
          </p:txBody>
        </p:sp>
        <p:sp>
          <p:nvSpPr>
            <p:cNvPr id="1241" name="Freihandform 1240">
              <a:extLst>
                <a:ext uri="{FF2B5EF4-FFF2-40B4-BE49-F238E27FC236}">
                  <a16:creationId xmlns:a16="http://schemas.microsoft.com/office/drawing/2014/main" id="{645CBE31-A897-59D6-D955-7ED26498295F}"/>
                </a:ext>
              </a:extLst>
            </p:cNvPr>
            <p:cNvSpPr/>
            <p:nvPr/>
          </p:nvSpPr>
          <p:spPr>
            <a:xfrm>
              <a:off x="13513335" y="3254197"/>
              <a:ext cx="44265" cy="44265"/>
            </a:xfrm>
            <a:custGeom>
              <a:avLst/>
              <a:gdLst>
                <a:gd name="connsiteX0" fmla="*/ 284 w 44265"/>
                <a:gd name="connsiteY0" fmla="*/ 284 h 44265"/>
                <a:gd name="connsiteX1" fmla="*/ 44549 w 44265"/>
                <a:gd name="connsiteY1" fmla="*/ 284 h 44265"/>
                <a:gd name="connsiteX2" fmla="*/ 44549 w 44265"/>
                <a:gd name="connsiteY2" fmla="*/ 44549 h 44265"/>
                <a:gd name="connsiteX3" fmla="*/ 284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284"/>
                  </a:moveTo>
                  <a:lnTo>
                    <a:pt x="44549" y="284"/>
                  </a:lnTo>
                  <a:lnTo>
                    <a:pt x="44549" y="44549"/>
                  </a:lnTo>
                  <a:lnTo>
                    <a:pt x="284" y="44549"/>
                  </a:lnTo>
                  <a:close/>
                </a:path>
              </a:pathLst>
            </a:custGeom>
            <a:grpFill/>
            <a:ln w="441" cap="flat">
              <a:noFill/>
              <a:prstDash val="solid"/>
              <a:miter/>
            </a:ln>
          </p:spPr>
          <p:txBody>
            <a:bodyPr rtlCol="0" anchor="ctr"/>
            <a:lstStyle/>
            <a:p>
              <a:endParaRPr lang="de-DE"/>
            </a:p>
          </p:txBody>
        </p:sp>
        <p:sp>
          <p:nvSpPr>
            <p:cNvPr id="1242" name="Freihandform 1241">
              <a:extLst>
                <a:ext uri="{FF2B5EF4-FFF2-40B4-BE49-F238E27FC236}">
                  <a16:creationId xmlns:a16="http://schemas.microsoft.com/office/drawing/2014/main" id="{A3DC8DE0-FF47-FC69-857C-B18113AB7828}"/>
                </a:ext>
              </a:extLst>
            </p:cNvPr>
            <p:cNvSpPr/>
            <p:nvPr/>
          </p:nvSpPr>
          <p:spPr>
            <a:xfrm>
              <a:off x="13734663" y="3254197"/>
              <a:ext cx="44265" cy="44265"/>
            </a:xfrm>
            <a:custGeom>
              <a:avLst/>
              <a:gdLst>
                <a:gd name="connsiteX0" fmla="*/ 399 w 44265"/>
                <a:gd name="connsiteY0" fmla="*/ 284 h 44265"/>
                <a:gd name="connsiteX1" fmla="*/ 44664 w 44265"/>
                <a:gd name="connsiteY1" fmla="*/ 284 h 44265"/>
                <a:gd name="connsiteX2" fmla="*/ 44664 w 44265"/>
                <a:gd name="connsiteY2" fmla="*/ 44549 h 44265"/>
                <a:gd name="connsiteX3" fmla="*/ 399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284"/>
                  </a:moveTo>
                  <a:lnTo>
                    <a:pt x="44664" y="284"/>
                  </a:lnTo>
                  <a:lnTo>
                    <a:pt x="44664" y="44549"/>
                  </a:lnTo>
                  <a:lnTo>
                    <a:pt x="399" y="44549"/>
                  </a:lnTo>
                  <a:close/>
                </a:path>
              </a:pathLst>
            </a:custGeom>
            <a:grpFill/>
            <a:ln w="441" cap="flat">
              <a:noFill/>
              <a:prstDash val="solid"/>
              <a:miter/>
            </a:ln>
          </p:spPr>
          <p:txBody>
            <a:bodyPr rtlCol="0" anchor="ctr"/>
            <a:lstStyle/>
            <a:p>
              <a:endParaRPr lang="de-DE"/>
            </a:p>
          </p:txBody>
        </p:sp>
        <p:sp>
          <p:nvSpPr>
            <p:cNvPr id="1243" name="Freihandform 1242">
              <a:extLst>
                <a:ext uri="{FF2B5EF4-FFF2-40B4-BE49-F238E27FC236}">
                  <a16:creationId xmlns:a16="http://schemas.microsoft.com/office/drawing/2014/main" id="{E28D63C8-D33B-1CE9-AF70-13A0F9853732}"/>
                </a:ext>
              </a:extLst>
            </p:cNvPr>
            <p:cNvSpPr/>
            <p:nvPr/>
          </p:nvSpPr>
          <p:spPr>
            <a:xfrm>
              <a:off x="13778929" y="3254197"/>
              <a:ext cx="44265" cy="44265"/>
            </a:xfrm>
            <a:custGeom>
              <a:avLst/>
              <a:gdLst>
                <a:gd name="connsiteX0" fmla="*/ 422 w 44265"/>
                <a:gd name="connsiteY0" fmla="*/ 284 h 44265"/>
                <a:gd name="connsiteX1" fmla="*/ 44687 w 44265"/>
                <a:gd name="connsiteY1" fmla="*/ 284 h 44265"/>
                <a:gd name="connsiteX2" fmla="*/ 44687 w 44265"/>
                <a:gd name="connsiteY2" fmla="*/ 44549 h 44265"/>
                <a:gd name="connsiteX3" fmla="*/ 422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284"/>
                  </a:moveTo>
                  <a:lnTo>
                    <a:pt x="44687" y="284"/>
                  </a:lnTo>
                  <a:lnTo>
                    <a:pt x="44687" y="44549"/>
                  </a:lnTo>
                  <a:lnTo>
                    <a:pt x="422" y="44549"/>
                  </a:lnTo>
                  <a:close/>
                </a:path>
              </a:pathLst>
            </a:custGeom>
            <a:grpFill/>
            <a:ln w="441" cap="flat">
              <a:noFill/>
              <a:prstDash val="solid"/>
              <a:miter/>
            </a:ln>
          </p:spPr>
          <p:txBody>
            <a:bodyPr rtlCol="0" anchor="ctr"/>
            <a:lstStyle/>
            <a:p>
              <a:endParaRPr lang="de-DE"/>
            </a:p>
          </p:txBody>
        </p:sp>
        <p:sp>
          <p:nvSpPr>
            <p:cNvPr id="1244" name="Freihandform 1243">
              <a:extLst>
                <a:ext uri="{FF2B5EF4-FFF2-40B4-BE49-F238E27FC236}">
                  <a16:creationId xmlns:a16="http://schemas.microsoft.com/office/drawing/2014/main" id="{0CF7BAD4-C1A1-7B79-D111-5379C76879BB}"/>
                </a:ext>
              </a:extLst>
            </p:cNvPr>
            <p:cNvSpPr/>
            <p:nvPr/>
          </p:nvSpPr>
          <p:spPr>
            <a:xfrm>
              <a:off x="13823194" y="3254197"/>
              <a:ext cx="44265" cy="44265"/>
            </a:xfrm>
            <a:custGeom>
              <a:avLst/>
              <a:gdLst>
                <a:gd name="connsiteX0" fmla="*/ 445 w 44265"/>
                <a:gd name="connsiteY0" fmla="*/ 284 h 44265"/>
                <a:gd name="connsiteX1" fmla="*/ 44710 w 44265"/>
                <a:gd name="connsiteY1" fmla="*/ 284 h 44265"/>
                <a:gd name="connsiteX2" fmla="*/ 44710 w 44265"/>
                <a:gd name="connsiteY2" fmla="*/ 44549 h 44265"/>
                <a:gd name="connsiteX3" fmla="*/ 445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284"/>
                  </a:moveTo>
                  <a:lnTo>
                    <a:pt x="44710" y="284"/>
                  </a:lnTo>
                  <a:lnTo>
                    <a:pt x="44710" y="44549"/>
                  </a:lnTo>
                  <a:lnTo>
                    <a:pt x="445" y="44549"/>
                  </a:lnTo>
                  <a:close/>
                </a:path>
              </a:pathLst>
            </a:custGeom>
            <a:grpFill/>
            <a:ln w="441" cap="flat">
              <a:noFill/>
              <a:prstDash val="solid"/>
              <a:miter/>
            </a:ln>
          </p:spPr>
          <p:txBody>
            <a:bodyPr rtlCol="0" anchor="ctr"/>
            <a:lstStyle/>
            <a:p>
              <a:endParaRPr lang="de-DE"/>
            </a:p>
          </p:txBody>
        </p:sp>
        <p:sp>
          <p:nvSpPr>
            <p:cNvPr id="1245" name="Freihandform 1244">
              <a:extLst>
                <a:ext uri="{FF2B5EF4-FFF2-40B4-BE49-F238E27FC236}">
                  <a16:creationId xmlns:a16="http://schemas.microsoft.com/office/drawing/2014/main" id="{882298FC-D6D1-2FD6-8A49-4B45BF7A1BB7}"/>
                </a:ext>
              </a:extLst>
            </p:cNvPr>
            <p:cNvSpPr/>
            <p:nvPr/>
          </p:nvSpPr>
          <p:spPr>
            <a:xfrm>
              <a:off x="13955991" y="3254197"/>
              <a:ext cx="44265" cy="44265"/>
            </a:xfrm>
            <a:custGeom>
              <a:avLst/>
              <a:gdLst>
                <a:gd name="connsiteX0" fmla="*/ 514 w 44265"/>
                <a:gd name="connsiteY0" fmla="*/ 284 h 44265"/>
                <a:gd name="connsiteX1" fmla="*/ 44779 w 44265"/>
                <a:gd name="connsiteY1" fmla="*/ 284 h 44265"/>
                <a:gd name="connsiteX2" fmla="*/ 44779 w 44265"/>
                <a:gd name="connsiteY2" fmla="*/ 44549 h 44265"/>
                <a:gd name="connsiteX3" fmla="*/ 514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284"/>
                  </a:moveTo>
                  <a:lnTo>
                    <a:pt x="44779" y="284"/>
                  </a:lnTo>
                  <a:lnTo>
                    <a:pt x="44779" y="44549"/>
                  </a:lnTo>
                  <a:lnTo>
                    <a:pt x="514" y="44549"/>
                  </a:lnTo>
                  <a:close/>
                </a:path>
              </a:pathLst>
            </a:custGeom>
            <a:grpFill/>
            <a:ln w="441" cap="flat">
              <a:noFill/>
              <a:prstDash val="solid"/>
              <a:miter/>
            </a:ln>
          </p:spPr>
          <p:txBody>
            <a:bodyPr rtlCol="0" anchor="ctr"/>
            <a:lstStyle/>
            <a:p>
              <a:endParaRPr lang="de-DE"/>
            </a:p>
          </p:txBody>
        </p:sp>
        <p:sp>
          <p:nvSpPr>
            <p:cNvPr id="1246" name="Freihandform 1245">
              <a:extLst>
                <a:ext uri="{FF2B5EF4-FFF2-40B4-BE49-F238E27FC236}">
                  <a16:creationId xmlns:a16="http://schemas.microsoft.com/office/drawing/2014/main" id="{F891498D-0238-D5E5-36BF-19D5178EB5CB}"/>
                </a:ext>
              </a:extLst>
            </p:cNvPr>
            <p:cNvSpPr/>
            <p:nvPr/>
          </p:nvSpPr>
          <p:spPr>
            <a:xfrm>
              <a:off x="14000257" y="3254197"/>
              <a:ext cx="44265" cy="44265"/>
            </a:xfrm>
            <a:custGeom>
              <a:avLst/>
              <a:gdLst>
                <a:gd name="connsiteX0" fmla="*/ 537 w 44265"/>
                <a:gd name="connsiteY0" fmla="*/ 284 h 44265"/>
                <a:gd name="connsiteX1" fmla="*/ 44802 w 44265"/>
                <a:gd name="connsiteY1" fmla="*/ 284 h 44265"/>
                <a:gd name="connsiteX2" fmla="*/ 44802 w 44265"/>
                <a:gd name="connsiteY2" fmla="*/ 44549 h 44265"/>
                <a:gd name="connsiteX3" fmla="*/ 537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284"/>
                  </a:moveTo>
                  <a:lnTo>
                    <a:pt x="44802" y="284"/>
                  </a:lnTo>
                  <a:lnTo>
                    <a:pt x="44802" y="44549"/>
                  </a:lnTo>
                  <a:lnTo>
                    <a:pt x="537" y="44549"/>
                  </a:lnTo>
                  <a:close/>
                </a:path>
              </a:pathLst>
            </a:custGeom>
            <a:grpFill/>
            <a:ln w="441" cap="flat">
              <a:noFill/>
              <a:prstDash val="solid"/>
              <a:miter/>
            </a:ln>
          </p:spPr>
          <p:txBody>
            <a:bodyPr rtlCol="0" anchor="ctr"/>
            <a:lstStyle/>
            <a:p>
              <a:endParaRPr lang="de-DE"/>
            </a:p>
          </p:txBody>
        </p:sp>
        <p:sp>
          <p:nvSpPr>
            <p:cNvPr id="1247" name="Freihandform 1246">
              <a:extLst>
                <a:ext uri="{FF2B5EF4-FFF2-40B4-BE49-F238E27FC236}">
                  <a16:creationId xmlns:a16="http://schemas.microsoft.com/office/drawing/2014/main" id="{6A4927DB-860B-65E6-8B57-8D3337D70A87}"/>
                </a:ext>
              </a:extLst>
            </p:cNvPr>
            <p:cNvSpPr/>
            <p:nvPr/>
          </p:nvSpPr>
          <p:spPr>
            <a:xfrm>
              <a:off x="14088788" y="3254197"/>
              <a:ext cx="44265" cy="44265"/>
            </a:xfrm>
            <a:custGeom>
              <a:avLst/>
              <a:gdLst>
                <a:gd name="connsiteX0" fmla="*/ 583 w 44265"/>
                <a:gd name="connsiteY0" fmla="*/ 284 h 44265"/>
                <a:gd name="connsiteX1" fmla="*/ 44848 w 44265"/>
                <a:gd name="connsiteY1" fmla="*/ 284 h 44265"/>
                <a:gd name="connsiteX2" fmla="*/ 44848 w 44265"/>
                <a:gd name="connsiteY2" fmla="*/ 44549 h 44265"/>
                <a:gd name="connsiteX3" fmla="*/ 583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284"/>
                  </a:moveTo>
                  <a:lnTo>
                    <a:pt x="44848" y="284"/>
                  </a:lnTo>
                  <a:lnTo>
                    <a:pt x="44848" y="44549"/>
                  </a:lnTo>
                  <a:lnTo>
                    <a:pt x="583" y="44549"/>
                  </a:lnTo>
                  <a:close/>
                </a:path>
              </a:pathLst>
            </a:custGeom>
            <a:grpFill/>
            <a:ln w="441" cap="flat">
              <a:noFill/>
              <a:prstDash val="solid"/>
              <a:miter/>
            </a:ln>
          </p:spPr>
          <p:txBody>
            <a:bodyPr rtlCol="0" anchor="ctr"/>
            <a:lstStyle/>
            <a:p>
              <a:endParaRPr lang="de-DE"/>
            </a:p>
          </p:txBody>
        </p:sp>
        <p:sp>
          <p:nvSpPr>
            <p:cNvPr id="1248" name="Freihandform 1247">
              <a:extLst>
                <a:ext uri="{FF2B5EF4-FFF2-40B4-BE49-F238E27FC236}">
                  <a16:creationId xmlns:a16="http://schemas.microsoft.com/office/drawing/2014/main" id="{1190420B-F097-369E-69E7-6FE3A9A4E026}"/>
                </a:ext>
              </a:extLst>
            </p:cNvPr>
            <p:cNvSpPr/>
            <p:nvPr/>
          </p:nvSpPr>
          <p:spPr>
            <a:xfrm>
              <a:off x="14133054" y="3254197"/>
              <a:ext cx="44265" cy="44265"/>
            </a:xfrm>
            <a:custGeom>
              <a:avLst/>
              <a:gdLst>
                <a:gd name="connsiteX0" fmla="*/ 606 w 44265"/>
                <a:gd name="connsiteY0" fmla="*/ 284 h 44265"/>
                <a:gd name="connsiteX1" fmla="*/ 44871 w 44265"/>
                <a:gd name="connsiteY1" fmla="*/ 284 h 44265"/>
                <a:gd name="connsiteX2" fmla="*/ 44871 w 44265"/>
                <a:gd name="connsiteY2" fmla="*/ 44549 h 44265"/>
                <a:gd name="connsiteX3" fmla="*/ 606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284"/>
                  </a:moveTo>
                  <a:lnTo>
                    <a:pt x="44871" y="284"/>
                  </a:lnTo>
                  <a:lnTo>
                    <a:pt x="44871" y="44549"/>
                  </a:lnTo>
                  <a:lnTo>
                    <a:pt x="606" y="44549"/>
                  </a:lnTo>
                  <a:close/>
                </a:path>
              </a:pathLst>
            </a:custGeom>
            <a:grpFill/>
            <a:ln w="441" cap="flat">
              <a:noFill/>
              <a:prstDash val="solid"/>
              <a:miter/>
            </a:ln>
          </p:spPr>
          <p:txBody>
            <a:bodyPr rtlCol="0" anchor="ctr"/>
            <a:lstStyle/>
            <a:p>
              <a:endParaRPr lang="de-DE"/>
            </a:p>
          </p:txBody>
        </p:sp>
        <p:sp>
          <p:nvSpPr>
            <p:cNvPr id="1249" name="Freihandform 1248">
              <a:extLst>
                <a:ext uri="{FF2B5EF4-FFF2-40B4-BE49-F238E27FC236}">
                  <a16:creationId xmlns:a16="http://schemas.microsoft.com/office/drawing/2014/main" id="{08554E43-FABE-EAA6-78D0-CF6AFD7C48EC}"/>
                </a:ext>
              </a:extLst>
            </p:cNvPr>
            <p:cNvSpPr/>
            <p:nvPr/>
          </p:nvSpPr>
          <p:spPr>
            <a:xfrm>
              <a:off x="14265851" y="3254197"/>
              <a:ext cx="44265" cy="44265"/>
            </a:xfrm>
            <a:custGeom>
              <a:avLst/>
              <a:gdLst>
                <a:gd name="connsiteX0" fmla="*/ 675 w 44265"/>
                <a:gd name="connsiteY0" fmla="*/ 284 h 44265"/>
                <a:gd name="connsiteX1" fmla="*/ 44940 w 44265"/>
                <a:gd name="connsiteY1" fmla="*/ 284 h 44265"/>
                <a:gd name="connsiteX2" fmla="*/ 44940 w 44265"/>
                <a:gd name="connsiteY2" fmla="*/ 44549 h 44265"/>
                <a:gd name="connsiteX3" fmla="*/ 675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284"/>
                  </a:moveTo>
                  <a:lnTo>
                    <a:pt x="44940" y="284"/>
                  </a:lnTo>
                  <a:lnTo>
                    <a:pt x="44940" y="44549"/>
                  </a:lnTo>
                  <a:lnTo>
                    <a:pt x="675" y="44549"/>
                  </a:lnTo>
                  <a:close/>
                </a:path>
              </a:pathLst>
            </a:custGeom>
            <a:grpFill/>
            <a:ln w="441" cap="flat">
              <a:noFill/>
              <a:prstDash val="solid"/>
              <a:miter/>
            </a:ln>
          </p:spPr>
          <p:txBody>
            <a:bodyPr rtlCol="0" anchor="ctr"/>
            <a:lstStyle/>
            <a:p>
              <a:endParaRPr lang="de-DE"/>
            </a:p>
          </p:txBody>
        </p:sp>
        <p:sp>
          <p:nvSpPr>
            <p:cNvPr id="1250" name="Freihandform 1249">
              <a:extLst>
                <a:ext uri="{FF2B5EF4-FFF2-40B4-BE49-F238E27FC236}">
                  <a16:creationId xmlns:a16="http://schemas.microsoft.com/office/drawing/2014/main" id="{A0317495-80A3-7E61-2B72-0BF4BD9F63AE}"/>
                </a:ext>
              </a:extLst>
            </p:cNvPr>
            <p:cNvSpPr/>
            <p:nvPr/>
          </p:nvSpPr>
          <p:spPr>
            <a:xfrm>
              <a:off x="14310116" y="3254197"/>
              <a:ext cx="44265" cy="44265"/>
            </a:xfrm>
            <a:custGeom>
              <a:avLst/>
              <a:gdLst>
                <a:gd name="connsiteX0" fmla="*/ 698 w 44265"/>
                <a:gd name="connsiteY0" fmla="*/ 284 h 44265"/>
                <a:gd name="connsiteX1" fmla="*/ 44963 w 44265"/>
                <a:gd name="connsiteY1" fmla="*/ 284 h 44265"/>
                <a:gd name="connsiteX2" fmla="*/ 44963 w 44265"/>
                <a:gd name="connsiteY2" fmla="*/ 44549 h 44265"/>
                <a:gd name="connsiteX3" fmla="*/ 698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284"/>
                  </a:moveTo>
                  <a:lnTo>
                    <a:pt x="44963" y="284"/>
                  </a:lnTo>
                  <a:lnTo>
                    <a:pt x="44963" y="44549"/>
                  </a:lnTo>
                  <a:lnTo>
                    <a:pt x="698" y="44549"/>
                  </a:lnTo>
                  <a:close/>
                </a:path>
              </a:pathLst>
            </a:custGeom>
            <a:grpFill/>
            <a:ln w="441" cap="flat">
              <a:noFill/>
              <a:prstDash val="solid"/>
              <a:miter/>
            </a:ln>
          </p:spPr>
          <p:txBody>
            <a:bodyPr rtlCol="0" anchor="ctr"/>
            <a:lstStyle/>
            <a:p>
              <a:endParaRPr lang="de-DE"/>
            </a:p>
          </p:txBody>
        </p:sp>
        <p:sp>
          <p:nvSpPr>
            <p:cNvPr id="1251" name="Freihandform 1250">
              <a:extLst>
                <a:ext uri="{FF2B5EF4-FFF2-40B4-BE49-F238E27FC236}">
                  <a16:creationId xmlns:a16="http://schemas.microsoft.com/office/drawing/2014/main" id="{203453DB-77FF-AEC1-24CB-07362492050E}"/>
                </a:ext>
              </a:extLst>
            </p:cNvPr>
            <p:cNvSpPr/>
            <p:nvPr/>
          </p:nvSpPr>
          <p:spPr>
            <a:xfrm>
              <a:off x="14398648" y="3254197"/>
              <a:ext cx="44265" cy="44265"/>
            </a:xfrm>
            <a:custGeom>
              <a:avLst/>
              <a:gdLst>
                <a:gd name="connsiteX0" fmla="*/ 744 w 44265"/>
                <a:gd name="connsiteY0" fmla="*/ 284 h 44265"/>
                <a:gd name="connsiteX1" fmla="*/ 45009 w 44265"/>
                <a:gd name="connsiteY1" fmla="*/ 284 h 44265"/>
                <a:gd name="connsiteX2" fmla="*/ 45009 w 44265"/>
                <a:gd name="connsiteY2" fmla="*/ 44549 h 44265"/>
                <a:gd name="connsiteX3" fmla="*/ 744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284"/>
                  </a:moveTo>
                  <a:lnTo>
                    <a:pt x="45009" y="284"/>
                  </a:lnTo>
                  <a:lnTo>
                    <a:pt x="45009" y="44549"/>
                  </a:lnTo>
                  <a:lnTo>
                    <a:pt x="744" y="44549"/>
                  </a:lnTo>
                  <a:close/>
                </a:path>
              </a:pathLst>
            </a:custGeom>
            <a:grpFill/>
            <a:ln w="441" cap="flat">
              <a:noFill/>
              <a:prstDash val="solid"/>
              <a:miter/>
            </a:ln>
          </p:spPr>
          <p:txBody>
            <a:bodyPr rtlCol="0" anchor="ctr"/>
            <a:lstStyle/>
            <a:p>
              <a:endParaRPr lang="de-DE"/>
            </a:p>
          </p:txBody>
        </p:sp>
        <p:sp>
          <p:nvSpPr>
            <p:cNvPr id="1252" name="Freihandform 1251">
              <a:extLst>
                <a:ext uri="{FF2B5EF4-FFF2-40B4-BE49-F238E27FC236}">
                  <a16:creationId xmlns:a16="http://schemas.microsoft.com/office/drawing/2014/main" id="{1671EA21-45A0-F78C-AC60-46F12A0536AD}"/>
                </a:ext>
              </a:extLst>
            </p:cNvPr>
            <p:cNvSpPr/>
            <p:nvPr/>
          </p:nvSpPr>
          <p:spPr>
            <a:xfrm>
              <a:off x="14442913" y="3254197"/>
              <a:ext cx="44265" cy="44265"/>
            </a:xfrm>
            <a:custGeom>
              <a:avLst/>
              <a:gdLst>
                <a:gd name="connsiteX0" fmla="*/ 767 w 44265"/>
                <a:gd name="connsiteY0" fmla="*/ 284 h 44265"/>
                <a:gd name="connsiteX1" fmla="*/ 45032 w 44265"/>
                <a:gd name="connsiteY1" fmla="*/ 284 h 44265"/>
                <a:gd name="connsiteX2" fmla="*/ 45032 w 44265"/>
                <a:gd name="connsiteY2" fmla="*/ 44549 h 44265"/>
                <a:gd name="connsiteX3" fmla="*/ 767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284"/>
                  </a:moveTo>
                  <a:lnTo>
                    <a:pt x="45032" y="284"/>
                  </a:lnTo>
                  <a:lnTo>
                    <a:pt x="45032" y="44549"/>
                  </a:lnTo>
                  <a:lnTo>
                    <a:pt x="767" y="44549"/>
                  </a:lnTo>
                  <a:close/>
                </a:path>
              </a:pathLst>
            </a:custGeom>
            <a:grpFill/>
            <a:ln w="441" cap="flat">
              <a:noFill/>
              <a:prstDash val="solid"/>
              <a:miter/>
            </a:ln>
          </p:spPr>
          <p:txBody>
            <a:bodyPr rtlCol="0" anchor="ctr"/>
            <a:lstStyle/>
            <a:p>
              <a:endParaRPr lang="de-DE"/>
            </a:p>
          </p:txBody>
        </p:sp>
        <p:sp>
          <p:nvSpPr>
            <p:cNvPr id="1253" name="Freihandform 1252">
              <a:extLst>
                <a:ext uri="{FF2B5EF4-FFF2-40B4-BE49-F238E27FC236}">
                  <a16:creationId xmlns:a16="http://schemas.microsoft.com/office/drawing/2014/main" id="{E3A1145F-F783-6B18-D48B-297A8C49A11E}"/>
                </a:ext>
              </a:extLst>
            </p:cNvPr>
            <p:cNvSpPr/>
            <p:nvPr/>
          </p:nvSpPr>
          <p:spPr>
            <a:xfrm>
              <a:off x="14664242" y="3254197"/>
              <a:ext cx="44265" cy="44265"/>
            </a:xfrm>
            <a:custGeom>
              <a:avLst/>
              <a:gdLst>
                <a:gd name="connsiteX0" fmla="*/ 882 w 44265"/>
                <a:gd name="connsiteY0" fmla="*/ 284 h 44265"/>
                <a:gd name="connsiteX1" fmla="*/ 45147 w 44265"/>
                <a:gd name="connsiteY1" fmla="*/ 284 h 44265"/>
                <a:gd name="connsiteX2" fmla="*/ 45147 w 44265"/>
                <a:gd name="connsiteY2" fmla="*/ 44549 h 44265"/>
                <a:gd name="connsiteX3" fmla="*/ 882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284"/>
                  </a:moveTo>
                  <a:lnTo>
                    <a:pt x="45147" y="284"/>
                  </a:lnTo>
                  <a:lnTo>
                    <a:pt x="45147" y="44549"/>
                  </a:lnTo>
                  <a:lnTo>
                    <a:pt x="882" y="44549"/>
                  </a:lnTo>
                  <a:close/>
                </a:path>
              </a:pathLst>
            </a:custGeom>
            <a:grpFill/>
            <a:ln w="441" cap="flat">
              <a:noFill/>
              <a:prstDash val="solid"/>
              <a:miter/>
            </a:ln>
          </p:spPr>
          <p:txBody>
            <a:bodyPr rtlCol="0" anchor="ctr"/>
            <a:lstStyle/>
            <a:p>
              <a:endParaRPr lang="de-DE"/>
            </a:p>
          </p:txBody>
        </p:sp>
        <p:sp>
          <p:nvSpPr>
            <p:cNvPr id="1254" name="Freihandform 1253">
              <a:extLst>
                <a:ext uri="{FF2B5EF4-FFF2-40B4-BE49-F238E27FC236}">
                  <a16:creationId xmlns:a16="http://schemas.microsoft.com/office/drawing/2014/main" id="{49A2618C-994C-8493-D437-22CDEF7FC7A7}"/>
                </a:ext>
              </a:extLst>
            </p:cNvPr>
            <p:cNvSpPr/>
            <p:nvPr/>
          </p:nvSpPr>
          <p:spPr>
            <a:xfrm>
              <a:off x="14708507" y="3254197"/>
              <a:ext cx="44265" cy="44265"/>
            </a:xfrm>
            <a:custGeom>
              <a:avLst/>
              <a:gdLst>
                <a:gd name="connsiteX0" fmla="*/ 905 w 44265"/>
                <a:gd name="connsiteY0" fmla="*/ 284 h 44265"/>
                <a:gd name="connsiteX1" fmla="*/ 45170 w 44265"/>
                <a:gd name="connsiteY1" fmla="*/ 284 h 44265"/>
                <a:gd name="connsiteX2" fmla="*/ 45170 w 44265"/>
                <a:gd name="connsiteY2" fmla="*/ 44549 h 44265"/>
                <a:gd name="connsiteX3" fmla="*/ 905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284"/>
                  </a:moveTo>
                  <a:lnTo>
                    <a:pt x="45170" y="284"/>
                  </a:lnTo>
                  <a:lnTo>
                    <a:pt x="45170" y="44549"/>
                  </a:lnTo>
                  <a:lnTo>
                    <a:pt x="905" y="44549"/>
                  </a:lnTo>
                  <a:close/>
                </a:path>
              </a:pathLst>
            </a:custGeom>
            <a:grpFill/>
            <a:ln w="441" cap="flat">
              <a:noFill/>
              <a:prstDash val="solid"/>
              <a:miter/>
            </a:ln>
          </p:spPr>
          <p:txBody>
            <a:bodyPr rtlCol="0" anchor="ctr"/>
            <a:lstStyle/>
            <a:p>
              <a:endParaRPr lang="de-DE"/>
            </a:p>
          </p:txBody>
        </p:sp>
        <p:sp>
          <p:nvSpPr>
            <p:cNvPr id="1255" name="Freihandform 1254">
              <a:extLst>
                <a:ext uri="{FF2B5EF4-FFF2-40B4-BE49-F238E27FC236}">
                  <a16:creationId xmlns:a16="http://schemas.microsoft.com/office/drawing/2014/main" id="{8A662F3C-53AA-2C73-11DE-F71DF83F41BB}"/>
                </a:ext>
              </a:extLst>
            </p:cNvPr>
            <p:cNvSpPr/>
            <p:nvPr/>
          </p:nvSpPr>
          <p:spPr>
            <a:xfrm>
              <a:off x="14885570" y="3254197"/>
              <a:ext cx="44265" cy="44265"/>
            </a:xfrm>
            <a:custGeom>
              <a:avLst/>
              <a:gdLst>
                <a:gd name="connsiteX0" fmla="*/ 997 w 44265"/>
                <a:gd name="connsiteY0" fmla="*/ 284 h 44265"/>
                <a:gd name="connsiteX1" fmla="*/ 45262 w 44265"/>
                <a:gd name="connsiteY1" fmla="*/ 284 h 44265"/>
                <a:gd name="connsiteX2" fmla="*/ 45262 w 44265"/>
                <a:gd name="connsiteY2" fmla="*/ 44549 h 44265"/>
                <a:gd name="connsiteX3" fmla="*/ 997 w 44265"/>
                <a:gd name="connsiteY3" fmla="*/ 44549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284"/>
                  </a:moveTo>
                  <a:lnTo>
                    <a:pt x="45262" y="284"/>
                  </a:lnTo>
                  <a:lnTo>
                    <a:pt x="45262" y="44549"/>
                  </a:lnTo>
                  <a:lnTo>
                    <a:pt x="997" y="44549"/>
                  </a:lnTo>
                  <a:close/>
                </a:path>
              </a:pathLst>
            </a:custGeom>
            <a:grpFill/>
            <a:ln w="441" cap="flat">
              <a:noFill/>
              <a:prstDash val="solid"/>
              <a:miter/>
            </a:ln>
          </p:spPr>
          <p:txBody>
            <a:bodyPr rtlCol="0" anchor="ctr"/>
            <a:lstStyle/>
            <a:p>
              <a:endParaRPr lang="de-DE"/>
            </a:p>
          </p:txBody>
        </p:sp>
        <p:sp>
          <p:nvSpPr>
            <p:cNvPr id="1256" name="Freihandform 1255">
              <a:extLst>
                <a:ext uri="{FF2B5EF4-FFF2-40B4-BE49-F238E27FC236}">
                  <a16:creationId xmlns:a16="http://schemas.microsoft.com/office/drawing/2014/main" id="{AB0FFFD7-D889-0FE5-73F2-C95573F39A11}"/>
                </a:ext>
              </a:extLst>
            </p:cNvPr>
            <p:cNvSpPr/>
            <p:nvPr/>
          </p:nvSpPr>
          <p:spPr>
            <a:xfrm>
              <a:off x="13026412" y="3298462"/>
              <a:ext cx="44265" cy="44265"/>
            </a:xfrm>
            <a:custGeom>
              <a:avLst/>
              <a:gdLst>
                <a:gd name="connsiteX0" fmla="*/ 31 w 44265"/>
                <a:gd name="connsiteY0" fmla="*/ 307 h 44265"/>
                <a:gd name="connsiteX1" fmla="*/ 44296 w 44265"/>
                <a:gd name="connsiteY1" fmla="*/ 307 h 44265"/>
                <a:gd name="connsiteX2" fmla="*/ 44296 w 44265"/>
                <a:gd name="connsiteY2" fmla="*/ 44572 h 44265"/>
                <a:gd name="connsiteX3" fmla="*/ 31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31" y="307"/>
                  </a:moveTo>
                  <a:lnTo>
                    <a:pt x="44296" y="307"/>
                  </a:lnTo>
                  <a:lnTo>
                    <a:pt x="44296" y="44572"/>
                  </a:lnTo>
                  <a:lnTo>
                    <a:pt x="31" y="44572"/>
                  </a:lnTo>
                  <a:close/>
                </a:path>
              </a:pathLst>
            </a:custGeom>
            <a:grpFill/>
            <a:ln w="441" cap="flat">
              <a:noFill/>
              <a:prstDash val="solid"/>
              <a:miter/>
            </a:ln>
          </p:spPr>
          <p:txBody>
            <a:bodyPr rtlCol="0" anchor="ctr"/>
            <a:lstStyle/>
            <a:p>
              <a:endParaRPr lang="de-DE"/>
            </a:p>
          </p:txBody>
        </p:sp>
        <p:sp>
          <p:nvSpPr>
            <p:cNvPr id="1257" name="Freihandform 1256">
              <a:extLst>
                <a:ext uri="{FF2B5EF4-FFF2-40B4-BE49-F238E27FC236}">
                  <a16:creationId xmlns:a16="http://schemas.microsoft.com/office/drawing/2014/main" id="{EAA509DC-A76D-69D6-88F9-078C46105823}"/>
                </a:ext>
              </a:extLst>
            </p:cNvPr>
            <p:cNvSpPr/>
            <p:nvPr/>
          </p:nvSpPr>
          <p:spPr>
            <a:xfrm>
              <a:off x="13114944" y="3298462"/>
              <a:ext cx="44265" cy="44265"/>
            </a:xfrm>
            <a:custGeom>
              <a:avLst/>
              <a:gdLst>
                <a:gd name="connsiteX0" fmla="*/ 77 w 44265"/>
                <a:gd name="connsiteY0" fmla="*/ 307 h 44265"/>
                <a:gd name="connsiteX1" fmla="*/ 44342 w 44265"/>
                <a:gd name="connsiteY1" fmla="*/ 307 h 44265"/>
                <a:gd name="connsiteX2" fmla="*/ 44342 w 44265"/>
                <a:gd name="connsiteY2" fmla="*/ 44572 h 44265"/>
                <a:gd name="connsiteX3" fmla="*/ 77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77" y="307"/>
                  </a:moveTo>
                  <a:lnTo>
                    <a:pt x="44342" y="307"/>
                  </a:lnTo>
                  <a:lnTo>
                    <a:pt x="44342" y="44572"/>
                  </a:lnTo>
                  <a:lnTo>
                    <a:pt x="77" y="44572"/>
                  </a:lnTo>
                  <a:close/>
                </a:path>
              </a:pathLst>
            </a:custGeom>
            <a:grpFill/>
            <a:ln w="441" cap="flat">
              <a:noFill/>
              <a:prstDash val="solid"/>
              <a:miter/>
            </a:ln>
          </p:spPr>
          <p:txBody>
            <a:bodyPr rtlCol="0" anchor="ctr"/>
            <a:lstStyle/>
            <a:p>
              <a:endParaRPr lang="de-DE"/>
            </a:p>
          </p:txBody>
        </p:sp>
        <p:sp>
          <p:nvSpPr>
            <p:cNvPr id="1258" name="Freihandform 1257">
              <a:extLst>
                <a:ext uri="{FF2B5EF4-FFF2-40B4-BE49-F238E27FC236}">
                  <a16:creationId xmlns:a16="http://schemas.microsoft.com/office/drawing/2014/main" id="{EB2BFA0D-46BE-F7B2-637D-FDEE839A5B49}"/>
                </a:ext>
              </a:extLst>
            </p:cNvPr>
            <p:cNvSpPr/>
            <p:nvPr/>
          </p:nvSpPr>
          <p:spPr>
            <a:xfrm>
              <a:off x="13159209" y="3298462"/>
              <a:ext cx="44265" cy="44265"/>
            </a:xfrm>
            <a:custGeom>
              <a:avLst/>
              <a:gdLst>
                <a:gd name="connsiteX0" fmla="*/ 100 w 44265"/>
                <a:gd name="connsiteY0" fmla="*/ 307 h 44265"/>
                <a:gd name="connsiteX1" fmla="*/ 44365 w 44265"/>
                <a:gd name="connsiteY1" fmla="*/ 307 h 44265"/>
                <a:gd name="connsiteX2" fmla="*/ 44365 w 44265"/>
                <a:gd name="connsiteY2" fmla="*/ 44572 h 44265"/>
                <a:gd name="connsiteX3" fmla="*/ 100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307"/>
                  </a:moveTo>
                  <a:lnTo>
                    <a:pt x="44365" y="307"/>
                  </a:lnTo>
                  <a:lnTo>
                    <a:pt x="44365" y="44572"/>
                  </a:lnTo>
                  <a:lnTo>
                    <a:pt x="100" y="44572"/>
                  </a:lnTo>
                  <a:close/>
                </a:path>
              </a:pathLst>
            </a:custGeom>
            <a:grpFill/>
            <a:ln w="441" cap="flat">
              <a:noFill/>
              <a:prstDash val="solid"/>
              <a:miter/>
            </a:ln>
          </p:spPr>
          <p:txBody>
            <a:bodyPr rtlCol="0" anchor="ctr"/>
            <a:lstStyle/>
            <a:p>
              <a:endParaRPr lang="de-DE"/>
            </a:p>
          </p:txBody>
        </p:sp>
        <p:sp>
          <p:nvSpPr>
            <p:cNvPr id="1259" name="Freihandform 1258">
              <a:extLst>
                <a:ext uri="{FF2B5EF4-FFF2-40B4-BE49-F238E27FC236}">
                  <a16:creationId xmlns:a16="http://schemas.microsoft.com/office/drawing/2014/main" id="{EA9CFC96-F6F5-A9C8-3C41-F1937B2D297E}"/>
                </a:ext>
              </a:extLst>
            </p:cNvPr>
            <p:cNvSpPr/>
            <p:nvPr/>
          </p:nvSpPr>
          <p:spPr>
            <a:xfrm>
              <a:off x="13336272" y="3298462"/>
              <a:ext cx="44265" cy="44265"/>
            </a:xfrm>
            <a:custGeom>
              <a:avLst/>
              <a:gdLst>
                <a:gd name="connsiteX0" fmla="*/ 192 w 44265"/>
                <a:gd name="connsiteY0" fmla="*/ 307 h 44265"/>
                <a:gd name="connsiteX1" fmla="*/ 44457 w 44265"/>
                <a:gd name="connsiteY1" fmla="*/ 307 h 44265"/>
                <a:gd name="connsiteX2" fmla="*/ 44457 w 44265"/>
                <a:gd name="connsiteY2" fmla="*/ 44572 h 44265"/>
                <a:gd name="connsiteX3" fmla="*/ 192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307"/>
                  </a:moveTo>
                  <a:lnTo>
                    <a:pt x="44457" y="307"/>
                  </a:lnTo>
                  <a:lnTo>
                    <a:pt x="44457" y="44572"/>
                  </a:lnTo>
                  <a:lnTo>
                    <a:pt x="192" y="44572"/>
                  </a:lnTo>
                  <a:close/>
                </a:path>
              </a:pathLst>
            </a:custGeom>
            <a:grpFill/>
            <a:ln w="441" cap="flat">
              <a:noFill/>
              <a:prstDash val="solid"/>
              <a:miter/>
            </a:ln>
          </p:spPr>
          <p:txBody>
            <a:bodyPr rtlCol="0" anchor="ctr"/>
            <a:lstStyle/>
            <a:p>
              <a:endParaRPr lang="de-DE"/>
            </a:p>
          </p:txBody>
        </p:sp>
        <p:sp>
          <p:nvSpPr>
            <p:cNvPr id="1260" name="Freihandform 1259">
              <a:extLst>
                <a:ext uri="{FF2B5EF4-FFF2-40B4-BE49-F238E27FC236}">
                  <a16:creationId xmlns:a16="http://schemas.microsoft.com/office/drawing/2014/main" id="{1D869C4C-42BB-95EC-923F-7372CB27FD18}"/>
                </a:ext>
              </a:extLst>
            </p:cNvPr>
            <p:cNvSpPr/>
            <p:nvPr/>
          </p:nvSpPr>
          <p:spPr>
            <a:xfrm>
              <a:off x="13380538" y="3298462"/>
              <a:ext cx="44265" cy="44265"/>
            </a:xfrm>
            <a:custGeom>
              <a:avLst/>
              <a:gdLst>
                <a:gd name="connsiteX0" fmla="*/ 215 w 44265"/>
                <a:gd name="connsiteY0" fmla="*/ 307 h 44265"/>
                <a:gd name="connsiteX1" fmla="*/ 44480 w 44265"/>
                <a:gd name="connsiteY1" fmla="*/ 307 h 44265"/>
                <a:gd name="connsiteX2" fmla="*/ 44480 w 44265"/>
                <a:gd name="connsiteY2" fmla="*/ 44572 h 44265"/>
                <a:gd name="connsiteX3" fmla="*/ 215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307"/>
                  </a:moveTo>
                  <a:lnTo>
                    <a:pt x="44480" y="307"/>
                  </a:lnTo>
                  <a:lnTo>
                    <a:pt x="44480" y="44572"/>
                  </a:lnTo>
                  <a:lnTo>
                    <a:pt x="215" y="44572"/>
                  </a:lnTo>
                  <a:close/>
                </a:path>
              </a:pathLst>
            </a:custGeom>
            <a:grpFill/>
            <a:ln w="441" cap="flat">
              <a:noFill/>
              <a:prstDash val="solid"/>
              <a:miter/>
            </a:ln>
          </p:spPr>
          <p:txBody>
            <a:bodyPr rtlCol="0" anchor="ctr"/>
            <a:lstStyle/>
            <a:p>
              <a:endParaRPr lang="de-DE"/>
            </a:p>
          </p:txBody>
        </p:sp>
        <p:sp>
          <p:nvSpPr>
            <p:cNvPr id="1261" name="Freihandform 1260">
              <a:extLst>
                <a:ext uri="{FF2B5EF4-FFF2-40B4-BE49-F238E27FC236}">
                  <a16:creationId xmlns:a16="http://schemas.microsoft.com/office/drawing/2014/main" id="{F20894A5-6AEC-C6AC-0548-7F5F7B739769}"/>
                </a:ext>
              </a:extLst>
            </p:cNvPr>
            <p:cNvSpPr/>
            <p:nvPr/>
          </p:nvSpPr>
          <p:spPr>
            <a:xfrm>
              <a:off x="13424803" y="3298462"/>
              <a:ext cx="44265" cy="44265"/>
            </a:xfrm>
            <a:custGeom>
              <a:avLst/>
              <a:gdLst>
                <a:gd name="connsiteX0" fmla="*/ 238 w 44265"/>
                <a:gd name="connsiteY0" fmla="*/ 307 h 44265"/>
                <a:gd name="connsiteX1" fmla="*/ 44503 w 44265"/>
                <a:gd name="connsiteY1" fmla="*/ 307 h 44265"/>
                <a:gd name="connsiteX2" fmla="*/ 44503 w 44265"/>
                <a:gd name="connsiteY2" fmla="*/ 44572 h 44265"/>
                <a:gd name="connsiteX3" fmla="*/ 238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307"/>
                  </a:moveTo>
                  <a:lnTo>
                    <a:pt x="44503" y="307"/>
                  </a:lnTo>
                  <a:lnTo>
                    <a:pt x="44503" y="44572"/>
                  </a:lnTo>
                  <a:lnTo>
                    <a:pt x="238" y="44572"/>
                  </a:lnTo>
                  <a:close/>
                </a:path>
              </a:pathLst>
            </a:custGeom>
            <a:grpFill/>
            <a:ln w="441" cap="flat">
              <a:noFill/>
              <a:prstDash val="solid"/>
              <a:miter/>
            </a:ln>
          </p:spPr>
          <p:txBody>
            <a:bodyPr rtlCol="0" anchor="ctr"/>
            <a:lstStyle/>
            <a:p>
              <a:endParaRPr lang="de-DE"/>
            </a:p>
          </p:txBody>
        </p:sp>
        <p:sp>
          <p:nvSpPr>
            <p:cNvPr id="1262" name="Freihandform 1261">
              <a:extLst>
                <a:ext uri="{FF2B5EF4-FFF2-40B4-BE49-F238E27FC236}">
                  <a16:creationId xmlns:a16="http://schemas.microsoft.com/office/drawing/2014/main" id="{8949143E-605B-A1FF-009C-5E46D7C3ABEE}"/>
                </a:ext>
              </a:extLst>
            </p:cNvPr>
            <p:cNvSpPr/>
            <p:nvPr/>
          </p:nvSpPr>
          <p:spPr>
            <a:xfrm>
              <a:off x="13469069" y="3298462"/>
              <a:ext cx="44265" cy="44265"/>
            </a:xfrm>
            <a:custGeom>
              <a:avLst/>
              <a:gdLst>
                <a:gd name="connsiteX0" fmla="*/ 261 w 44265"/>
                <a:gd name="connsiteY0" fmla="*/ 307 h 44265"/>
                <a:gd name="connsiteX1" fmla="*/ 44526 w 44265"/>
                <a:gd name="connsiteY1" fmla="*/ 307 h 44265"/>
                <a:gd name="connsiteX2" fmla="*/ 44526 w 44265"/>
                <a:gd name="connsiteY2" fmla="*/ 44572 h 44265"/>
                <a:gd name="connsiteX3" fmla="*/ 261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307"/>
                  </a:moveTo>
                  <a:lnTo>
                    <a:pt x="44526" y="307"/>
                  </a:lnTo>
                  <a:lnTo>
                    <a:pt x="44526" y="44572"/>
                  </a:lnTo>
                  <a:lnTo>
                    <a:pt x="261" y="44572"/>
                  </a:lnTo>
                  <a:close/>
                </a:path>
              </a:pathLst>
            </a:custGeom>
            <a:grpFill/>
            <a:ln w="441" cap="flat">
              <a:noFill/>
              <a:prstDash val="solid"/>
              <a:miter/>
            </a:ln>
          </p:spPr>
          <p:txBody>
            <a:bodyPr rtlCol="0" anchor="ctr"/>
            <a:lstStyle/>
            <a:p>
              <a:endParaRPr lang="de-DE"/>
            </a:p>
          </p:txBody>
        </p:sp>
        <p:sp>
          <p:nvSpPr>
            <p:cNvPr id="1263" name="Freihandform 1262">
              <a:extLst>
                <a:ext uri="{FF2B5EF4-FFF2-40B4-BE49-F238E27FC236}">
                  <a16:creationId xmlns:a16="http://schemas.microsoft.com/office/drawing/2014/main" id="{D910E01A-BDF1-3D20-BCC9-B150981DA862}"/>
                </a:ext>
              </a:extLst>
            </p:cNvPr>
            <p:cNvSpPr/>
            <p:nvPr/>
          </p:nvSpPr>
          <p:spPr>
            <a:xfrm>
              <a:off x="13557600" y="3298462"/>
              <a:ext cx="44265" cy="44265"/>
            </a:xfrm>
            <a:custGeom>
              <a:avLst/>
              <a:gdLst>
                <a:gd name="connsiteX0" fmla="*/ 307 w 44265"/>
                <a:gd name="connsiteY0" fmla="*/ 307 h 44265"/>
                <a:gd name="connsiteX1" fmla="*/ 44572 w 44265"/>
                <a:gd name="connsiteY1" fmla="*/ 307 h 44265"/>
                <a:gd name="connsiteX2" fmla="*/ 44572 w 44265"/>
                <a:gd name="connsiteY2" fmla="*/ 44572 h 44265"/>
                <a:gd name="connsiteX3" fmla="*/ 307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307"/>
                  </a:moveTo>
                  <a:lnTo>
                    <a:pt x="44572" y="307"/>
                  </a:lnTo>
                  <a:lnTo>
                    <a:pt x="44572" y="44572"/>
                  </a:lnTo>
                  <a:lnTo>
                    <a:pt x="307" y="44572"/>
                  </a:lnTo>
                  <a:close/>
                </a:path>
              </a:pathLst>
            </a:custGeom>
            <a:grpFill/>
            <a:ln w="441" cap="flat">
              <a:noFill/>
              <a:prstDash val="solid"/>
              <a:miter/>
            </a:ln>
          </p:spPr>
          <p:txBody>
            <a:bodyPr rtlCol="0" anchor="ctr"/>
            <a:lstStyle/>
            <a:p>
              <a:endParaRPr lang="de-DE"/>
            </a:p>
          </p:txBody>
        </p:sp>
        <p:sp>
          <p:nvSpPr>
            <p:cNvPr id="1264" name="Freihandform 1263">
              <a:extLst>
                <a:ext uri="{FF2B5EF4-FFF2-40B4-BE49-F238E27FC236}">
                  <a16:creationId xmlns:a16="http://schemas.microsoft.com/office/drawing/2014/main" id="{87F3B117-7503-732B-1184-8B2A5B5D72A5}"/>
                </a:ext>
              </a:extLst>
            </p:cNvPr>
            <p:cNvSpPr/>
            <p:nvPr/>
          </p:nvSpPr>
          <p:spPr>
            <a:xfrm>
              <a:off x="13601866" y="3298462"/>
              <a:ext cx="44265" cy="44265"/>
            </a:xfrm>
            <a:custGeom>
              <a:avLst/>
              <a:gdLst>
                <a:gd name="connsiteX0" fmla="*/ 330 w 44265"/>
                <a:gd name="connsiteY0" fmla="*/ 307 h 44265"/>
                <a:gd name="connsiteX1" fmla="*/ 44595 w 44265"/>
                <a:gd name="connsiteY1" fmla="*/ 307 h 44265"/>
                <a:gd name="connsiteX2" fmla="*/ 44595 w 44265"/>
                <a:gd name="connsiteY2" fmla="*/ 44572 h 44265"/>
                <a:gd name="connsiteX3" fmla="*/ 330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307"/>
                  </a:moveTo>
                  <a:lnTo>
                    <a:pt x="44595" y="307"/>
                  </a:lnTo>
                  <a:lnTo>
                    <a:pt x="44595" y="44572"/>
                  </a:lnTo>
                  <a:lnTo>
                    <a:pt x="330" y="44572"/>
                  </a:lnTo>
                  <a:close/>
                </a:path>
              </a:pathLst>
            </a:custGeom>
            <a:grpFill/>
            <a:ln w="441" cap="flat">
              <a:noFill/>
              <a:prstDash val="solid"/>
              <a:miter/>
            </a:ln>
          </p:spPr>
          <p:txBody>
            <a:bodyPr rtlCol="0" anchor="ctr"/>
            <a:lstStyle/>
            <a:p>
              <a:endParaRPr lang="de-DE"/>
            </a:p>
          </p:txBody>
        </p:sp>
        <p:sp>
          <p:nvSpPr>
            <p:cNvPr id="1265" name="Freihandform 1264">
              <a:extLst>
                <a:ext uri="{FF2B5EF4-FFF2-40B4-BE49-F238E27FC236}">
                  <a16:creationId xmlns:a16="http://schemas.microsoft.com/office/drawing/2014/main" id="{FB19BC78-5369-FC6F-9483-D493CDCE165F}"/>
                </a:ext>
              </a:extLst>
            </p:cNvPr>
            <p:cNvSpPr/>
            <p:nvPr/>
          </p:nvSpPr>
          <p:spPr>
            <a:xfrm>
              <a:off x="13646132" y="3298462"/>
              <a:ext cx="44265" cy="44265"/>
            </a:xfrm>
            <a:custGeom>
              <a:avLst/>
              <a:gdLst>
                <a:gd name="connsiteX0" fmla="*/ 353 w 44265"/>
                <a:gd name="connsiteY0" fmla="*/ 307 h 44265"/>
                <a:gd name="connsiteX1" fmla="*/ 44618 w 44265"/>
                <a:gd name="connsiteY1" fmla="*/ 307 h 44265"/>
                <a:gd name="connsiteX2" fmla="*/ 44618 w 44265"/>
                <a:gd name="connsiteY2" fmla="*/ 44572 h 44265"/>
                <a:gd name="connsiteX3" fmla="*/ 353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307"/>
                  </a:moveTo>
                  <a:lnTo>
                    <a:pt x="44618" y="307"/>
                  </a:lnTo>
                  <a:lnTo>
                    <a:pt x="44618" y="44572"/>
                  </a:lnTo>
                  <a:lnTo>
                    <a:pt x="353" y="44572"/>
                  </a:lnTo>
                  <a:close/>
                </a:path>
              </a:pathLst>
            </a:custGeom>
            <a:grpFill/>
            <a:ln w="441" cap="flat">
              <a:noFill/>
              <a:prstDash val="solid"/>
              <a:miter/>
            </a:ln>
          </p:spPr>
          <p:txBody>
            <a:bodyPr rtlCol="0" anchor="ctr"/>
            <a:lstStyle/>
            <a:p>
              <a:endParaRPr lang="de-DE"/>
            </a:p>
          </p:txBody>
        </p:sp>
        <p:sp>
          <p:nvSpPr>
            <p:cNvPr id="1266" name="Freihandform 1265">
              <a:extLst>
                <a:ext uri="{FF2B5EF4-FFF2-40B4-BE49-F238E27FC236}">
                  <a16:creationId xmlns:a16="http://schemas.microsoft.com/office/drawing/2014/main" id="{A201DB65-E57E-DF5C-91A0-18DD0BDA7198}"/>
                </a:ext>
              </a:extLst>
            </p:cNvPr>
            <p:cNvSpPr/>
            <p:nvPr/>
          </p:nvSpPr>
          <p:spPr>
            <a:xfrm>
              <a:off x="13690397" y="3298462"/>
              <a:ext cx="44265" cy="44265"/>
            </a:xfrm>
            <a:custGeom>
              <a:avLst/>
              <a:gdLst>
                <a:gd name="connsiteX0" fmla="*/ 376 w 44265"/>
                <a:gd name="connsiteY0" fmla="*/ 307 h 44265"/>
                <a:gd name="connsiteX1" fmla="*/ 44641 w 44265"/>
                <a:gd name="connsiteY1" fmla="*/ 307 h 44265"/>
                <a:gd name="connsiteX2" fmla="*/ 44641 w 44265"/>
                <a:gd name="connsiteY2" fmla="*/ 44572 h 44265"/>
                <a:gd name="connsiteX3" fmla="*/ 376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307"/>
                  </a:moveTo>
                  <a:lnTo>
                    <a:pt x="44641" y="307"/>
                  </a:lnTo>
                  <a:lnTo>
                    <a:pt x="44641" y="44572"/>
                  </a:lnTo>
                  <a:lnTo>
                    <a:pt x="376" y="44572"/>
                  </a:lnTo>
                  <a:close/>
                </a:path>
              </a:pathLst>
            </a:custGeom>
            <a:grpFill/>
            <a:ln w="441" cap="flat">
              <a:noFill/>
              <a:prstDash val="solid"/>
              <a:miter/>
            </a:ln>
          </p:spPr>
          <p:txBody>
            <a:bodyPr rtlCol="0" anchor="ctr"/>
            <a:lstStyle/>
            <a:p>
              <a:endParaRPr lang="de-DE"/>
            </a:p>
          </p:txBody>
        </p:sp>
        <p:sp>
          <p:nvSpPr>
            <p:cNvPr id="1267" name="Freihandform 1266">
              <a:extLst>
                <a:ext uri="{FF2B5EF4-FFF2-40B4-BE49-F238E27FC236}">
                  <a16:creationId xmlns:a16="http://schemas.microsoft.com/office/drawing/2014/main" id="{6214438E-F74C-14E9-F2E8-DBBE2AD1B7F5}"/>
                </a:ext>
              </a:extLst>
            </p:cNvPr>
            <p:cNvSpPr/>
            <p:nvPr/>
          </p:nvSpPr>
          <p:spPr>
            <a:xfrm>
              <a:off x="14133054" y="3298462"/>
              <a:ext cx="44265" cy="44265"/>
            </a:xfrm>
            <a:custGeom>
              <a:avLst/>
              <a:gdLst>
                <a:gd name="connsiteX0" fmla="*/ 606 w 44265"/>
                <a:gd name="connsiteY0" fmla="*/ 307 h 44265"/>
                <a:gd name="connsiteX1" fmla="*/ 44871 w 44265"/>
                <a:gd name="connsiteY1" fmla="*/ 307 h 44265"/>
                <a:gd name="connsiteX2" fmla="*/ 44871 w 44265"/>
                <a:gd name="connsiteY2" fmla="*/ 44572 h 44265"/>
                <a:gd name="connsiteX3" fmla="*/ 606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307"/>
                  </a:moveTo>
                  <a:lnTo>
                    <a:pt x="44871" y="307"/>
                  </a:lnTo>
                  <a:lnTo>
                    <a:pt x="44871" y="44572"/>
                  </a:lnTo>
                  <a:lnTo>
                    <a:pt x="606" y="44572"/>
                  </a:lnTo>
                  <a:close/>
                </a:path>
              </a:pathLst>
            </a:custGeom>
            <a:grpFill/>
            <a:ln w="441" cap="flat">
              <a:noFill/>
              <a:prstDash val="solid"/>
              <a:miter/>
            </a:ln>
          </p:spPr>
          <p:txBody>
            <a:bodyPr rtlCol="0" anchor="ctr"/>
            <a:lstStyle/>
            <a:p>
              <a:endParaRPr lang="de-DE"/>
            </a:p>
          </p:txBody>
        </p:sp>
        <p:sp>
          <p:nvSpPr>
            <p:cNvPr id="1268" name="Freihandform 1267">
              <a:extLst>
                <a:ext uri="{FF2B5EF4-FFF2-40B4-BE49-F238E27FC236}">
                  <a16:creationId xmlns:a16="http://schemas.microsoft.com/office/drawing/2014/main" id="{EC4EE250-127E-97F1-62E1-ED0D7CDE1B29}"/>
                </a:ext>
              </a:extLst>
            </p:cNvPr>
            <p:cNvSpPr/>
            <p:nvPr/>
          </p:nvSpPr>
          <p:spPr>
            <a:xfrm>
              <a:off x="14177319" y="3298462"/>
              <a:ext cx="44265" cy="44265"/>
            </a:xfrm>
            <a:custGeom>
              <a:avLst/>
              <a:gdLst>
                <a:gd name="connsiteX0" fmla="*/ 629 w 44265"/>
                <a:gd name="connsiteY0" fmla="*/ 307 h 44265"/>
                <a:gd name="connsiteX1" fmla="*/ 44894 w 44265"/>
                <a:gd name="connsiteY1" fmla="*/ 307 h 44265"/>
                <a:gd name="connsiteX2" fmla="*/ 44894 w 44265"/>
                <a:gd name="connsiteY2" fmla="*/ 44572 h 44265"/>
                <a:gd name="connsiteX3" fmla="*/ 629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307"/>
                  </a:moveTo>
                  <a:lnTo>
                    <a:pt x="44894" y="307"/>
                  </a:lnTo>
                  <a:lnTo>
                    <a:pt x="44894" y="44572"/>
                  </a:lnTo>
                  <a:lnTo>
                    <a:pt x="629" y="44572"/>
                  </a:lnTo>
                  <a:close/>
                </a:path>
              </a:pathLst>
            </a:custGeom>
            <a:grpFill/>
            <a:ln w="441" cap="flat">
              <a:noFill/>
              <a:prstDash val="solid"/>
              <a:miter/>
            </a:ln>
          </p:spPr>
          <p:txBody>
            <a:bodyPr rtlCol="0" anchor="ctr"/>
            <a:lstStyle/>
            <a:p>
              <a:endParaRPr lang="de-DE"/>
            </a:p>
          </p:txBody>
        </p:sp>
        <p:sp>
          <p:nvSpPr>
            <p:cNvPr id="1269" name="Freihandform 1268">
              <a:extLst>
                <a:ext uri="{FF2B5EF4-FFF2-40B4-BE49-F238E27FC236}">
                  <a16:creationId xmlns:a16="http://schemas.microsoft.com/office/drawing/2014/main" id="{E4ABFDF0-B76F-ABB1-5994-6218519D9E32}"/>
                </a:ext>
              </a:extLst>
            </p:cNvPr>
            <p:cNvSpPr/>
            <p:nvPr/>
          </p:nvSpPr>
          <p:spPr>
            <a:xfrm>
              <a:off x="14310116" y="3298462"/>
              <a:ext cx="44265" cy="44265"/>
            </a:xfrm>
            <a:custGeom>
              <a:avLst/>
              <a:gdLst>
                <a:gd name="connsiteX0" fmla="*/ 698 w 44265"/>
                <a:gd name="connsiteY0" fmla="*/ 307 h 44265"/>
                <a:gd name="connsiteX1" fmla="*/ 44963 w 44265"/>
                <a:gd name="connsiteY1" fmla="*/ 307 h 44265"/>
                <a:gd name="connsiteX2" fmla="*/ 44963 w 44265"/>
                <a:gd name="connsiteY2" fmla="*/ 44572 h 44265"/>
                <a:gd name="connsiteX3" fmla="*/ 698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307"/>
                  </a:moveTo>
                  <a:lnTo>
                    <a:pt x="44963" y="307"/>
                  </a:lnTo>
                  <a:lnTo>
                    <a:pt x="44963" y="44572"/>
                  </a:lnTo>
                  <a:lnTo>
                    <a:pt x="698" y="44572"/>
                  </a:lnTo>
                  <a:close/>
                </a:path>
              </a:pathLst>
            </a:custGeom>
            <a:grpFill/>
            <a:ln w="441" cap="flat">
              <a:noFill/>
              <a:prstDash val="solid"/>
              <a:miter/>
            </a:ln>
          </p:spPr>
          <p:txBody>
            <a:bodyPr rtlCol="0" anchor="ctr"/>
            <a:lstStyle/>
            <a:p>
              <a:endParaRPr lang="de-DE"/>
            </a:p>
          </p:txBody>
        </p:sp>
        <p:sp>
          <p:nvSpPr>
            <p:cNvPr id="1270" name="Freihandform 1269">
              <a:extLst>
                <a:ext uri="{FF2B5EF4-FFF2-40B4-BE49-F238E27FC236}">
                  <a16:creationId xmlns:a16="http://schemas.microsoft.com/office/drawing/2014/main" id="{DC14DD69-2DBC-EC72-A0F2-242D82EE5A34}"/>
                </a:ext>
              </a:extLst>
            </p:cNvPr>
            <p:cNvSpPr/>
            <p:nvPr/>
          </p:nvSpPr>
          <p:spPr>
            <a:xfrm>
              <a:off x="14354382" y="3298462"/>
              <a:ext cx="44265" cy="44265"/>
            </a:xfrm>
            <a:custGeom>
              <a:avLst/>
              <a:gdLst>
                <a:gd name="connsiteX0" fmla="*/ 721 w 44265"/>
                <a:gd name="connsiteY0" fmla="*/ 307 h 44265"/>
                <a:gd name="connsiteX1" fmla="*/ 44986 w 44265"/>
                <a:gd name="connsiteY1" fmla="*/ 307 h 44265"/>
                <a:gd name="connsiteX2" fmla="*/ 44986 w 44265"/>
                <a:gd name="connsiteY2" fmla="*/ 44572 h 44265"/>
                <a:gd name="connsiteX3" fmla="*/ 721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307"/>
                  </a:moveTo>
                  <a:lnTo>
                    <a:pt x="44986" y="307"/>
                  </a:lnTo>
                  <a:lnTo>
                    <a:pt x="44986" y="44572"/>
                  </a:lnTo>
                  <a:lnTo>
                    <a:pt x="721" y="44572"/>
                  </a:lnTo>
                  <a:close/>
                </a:path>
              </a:pathLst>
            </a:custGeom>
            <a:grpFill/>
            <a:ln w="441" cap="flat">
              <a:noFill/>
              <a:prstDash val="solid"/>
              <a:miter/>
            </a:ln>
          </p:spPr>
          <p:txBody>
            <a:bodyPr rtlCol="0" anchor="ctr"/>
            <a:lstStyle/>
            <a:p>
              <a:endParaRPr lang="de-DE"/>
            </a:p>
          </p:txBody>
        </p:sp>
        <p:sp>
          <p:nvSpPr>
            <p:cNvPr id="1271" name="Freihandform 1270">
              <a:extLst>
                <a:ext uri="{FF2B5EF4-FFF2-40B4-BE49-F238E27FC236}">
                  <a16:creationId xmlns:a16="http://schemas.microsoft.com/office/drawing/2014/main" id="{EAE288C8-F7C7-2560-DE3F-728DFFDA92EC}"/>
                </a:ext>
              </a:extLst>
            </p:cNvPr>
            <p:cNvSpPr/>
            <p:nvPr/>
          </p:nvSpPr>
          <p:spPr>
            <a:xfrm>
              <a:off x="14442913" y="3298462"/>
              <a:ext cx="44265" cy="44265"/>
            </a:xfrm>
            <a:custGeom>
              <a:avLst/>
              <a:gdLst>
                <a:gd name="connsiteX0" fmla="*/ 767 w 44265"/>
                <a:gd name="connsiteY0" fmla="*/ 307 h 44265"/>
                <a:gd name="connsiteX1" fmla="*/ 45032 w 44265"/>
                <a:gd name="connsiteY1" fmla="*/ 307 h 44265"/>
                <a:gd name="connsiteX2" fmla="*/ 45032 w 44265"/>
                <a:gd name="connsiteY2" fmla="*/ 44572 h 44265"/>
                <a:gd name="connsiteX3" fmla="*/ 767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307"/>
                  </a:moveTo>
                  <a:lnTo>
                    <a:pt x="45032" y="307"/>
                  </a:lnTo>
                  <a:lnTo>
                    <a:pt x="45032" y="44572"/>
                  </a:lnTo>
                  <a:lnTo>
                    <a:pt x="767" y="44572"/>
                  </a:lnTo>
                  <a:close/>
                </a:path>
              </a:pathLst>
            </a:custGeom>
            <a:grpFill/>
            <a:ln w="441" cap="flat">
              <a:noFill/>
              <a:prstDash val="solid"/>
              <a:miter/>
            </a:ln>
          </p:spPr>
          <p:txBody>
            <a:bodyPr rtlCol="0" anchor="ctr"/>
            <a:lstStyle/>
            <a:p>
              <a:endParaRPr lang="de-DE"/>
            </a:p>
          </p:txBody>
        </p:sp>
        <p:sp>
          <p:nvSpPr>
            <p:cNvPr id="1272" name="Freihandform 1271">
              <a:extLst>
                <a:ext uri="{FF2B5EF4-FFF2-40B4-BE49-F238E27FC236}">
                  <a16:creationId xmlns:a16="http://schemas.microsoft.com/office/drawing/2014/main" id="{F59F2962-75D6-603F-AA91-10912F1188A5}"/>
                </a:ext>
              </a:extLst>
            </p:cNvPr>
            <p:cNvSpPr/>
            <p:nvPr/>
          </p:nvSpPr>
          <p:spPr>
            <a:xfrm>
              <a:off x="14531445" y="3298462"/>
              <a:ext cx="44265" cy="44265"/>
            </a:xfrm>
            <a:custGeom>
              <a:avLst/>
              <a:gdLst>
                <a:gd name="connsiteX0" fmla="*/ 813 w 44265"/>
                <a:gd name="connsiteY0" fmla="*/ 307 h 44265"/>
                <a:gd name="connsiteX1" fmla="*/ 45078 w 44265"/>
                <a:gd name="connsiteY1" fmla="*/ 307 h 44265"/>
                <a:gd name="connsiteX2" fmla="*/ 45078 w 44265"/>
                <a:gd name="connsiteY2" fmla="*/ 44572 h 44265"/>
                <a:gd name="connsiteX3" fmla="*/ 813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307"/>
                  </a:moveTo>
                  <a:lnTo>
                    <a:pt x="45078" y="307"/>
                  </a:lnTo>
                  <a:lnTo>
                    <a:pt x="45078" y="44572"/>
                  </a:lnTo>
                  <a:lnTo>
                    <a:pt x="813" y="44572"/>
                  </a:lnTo>
                  <a:close/>
                </a:path>
              </a:pathLst>
            </a:custGeom>
            <a:grpFill/>
            <a:ln w="441" cap="flat">
              <a:noFill/>
              <a:prstDash val="solid"/>
              <a:miter/>
            </a:ln>
          </p:spPr>
          <p:txBody>
            <a:bodyPr rtlCol="0" anchor="ctr"/>
            <a:lstStyle/>
            <a:p>
              <a:endParaRPr lang="de-DE"/>
            </a:p>
          </p:txBody>
        </p:sp>
        <p:sp>
          <p:nvSpPr>
            <p:cNvPr id="1273" name="Freihandform 1272">
              <a:extLst>
                <a:ext uri="{FF2B5EF4-FFF2-40B4-BE49-F238E27FC236}">
                  <a16:creationId xmlns:a16="http://schemas.microsoft.com/office/drawing/2014/main" id="{10F3E7C3-F3B2-F6BE-6F9C-23258C22663F}"/>
                </a:ext>
              </a:extLst>
            </p:cNvPr>
            <p:cNvSpPr/>
            <p:nvPr/>
          </p:nvSpPr>
          <p:spPr>
            <a:xfrm>
              <a:off x="14575710" y="3298462"/>
              <a:ext cx="44265" cy="44265"/>
            </a:xfrm>
            <a:custGeom>
              <a:avLst/>
              <a:gdLst>
                <a:gd name="connsiteX0" fmla="*/ 836 w 44265"/>
                <a:gd name="connsiteY0" fmla="*/ 307 h 44265"/>
                <a:gd name="connsiteX1" fmla="*/ 45101 w 44265"/>
                <a:gd name="connsiteY1" fmla="*/ 307 h 44265"/>
                <a:gd name="connsiteX2" fmla="*/ 45101 w 44265"/>
                <a:gd name="connsiteY2" fmla="*/ 44572 h 44265"/>
                <a:gd name="connsiteX3" fmla="*/ 836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307"/>
                  </a:moveTo>
                  <a:lnTo>
                    <a:pt x="45101" y="307"/>
                  </a:lnTo>
                  <a:lnTo>
                    <a:pt x="45101" y="44572"/>
                  </a:lnTo>
                  <a:lnTo>
                    <a:pt x="836" y="44572"/>
                  </a:lnTo>
                  <a:close/>
                </a:path>
              </a:pathLst>
            </a:custGeom>
            <a:grpFill/>
            <a:ln w="441" cap="flat">
              <a:noFill/>
              <a:prstDash val="solid"/>
              <a:miter/>
            </a:ln>
          </p:spPr>
          <p:txBody>
            <a:bodyPr rtlCol="0" anchor="ctr"/>
            <a:lstStyle/>
            <a:p>
              <a:endParaRPr lang="de-DE"/>
            </a:p>
          </p:txBody>
        </p:sp>
        <p:sp>
          <p:nvSpPr>
            <p:cNvPr id="1274" name="Freihandform 1273">
              <a:extLst>
                <a:ext uri="{FF2B5EF4-FFF2-40B4-BE49-F238E27FC236}">
                  <a16:creationId xmlns:a16="http://schemas.microsoft.com/office/drawing/2014/main" id="{4CD5BA90-FF87-EDA8-2BDF-1FA8BE3276D9}"/>
                </a:ext>
              </a:extLst>
            </p:cNvPr>
            <p:cNvSpPr/>
            <p:nvPr/>
          </p:nvSpPr>
          <p:spPr>
            <a:xfrm>
              <a:off x="14664242" y="3298462"/>
              <a:ext cx="44265" cy="44265"/>
            </a:xfrm>
            <a:custGeom>
              <a:avLst/>
              <a:gdLst>
                <a:gd name="connsiteX0" fmla="*/ 882 w 44265"/>
                <a:gd name="connsiteY0" fmla="*/ 307 h 44265"/>
                <a:gd name="connsiteX1" fmla="*/ 45147 w 44265"/>
                <a:gd name="connsiteY1" fmla="*/ 307 h 44265"/>
                <a:gd name="connsiteX2" fmla="*/ 45147 w 44265"/>
                <a:gd name="connsiteY2" fmla="*/ 44572 h 44265"/>
                <a:gd name="connsiteX3" fmla="*/ 882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307"/>
                  </a:moveTo>
                  <a:lnTo>
                    <a:pt x="45147" y="307"/>
                  </a:lnTo>
                  <a:lnTo>
                    <a:pt x="45147" y="44572"/>
                  </a:lnTo>
                  <a:lnTo>
                    <a:pt x="882" y="44572"/>
                  </a:lnTo>
                  <a:close/>
                </a:path>
              </a:pathLst>
            </a:custGeom>
            <a:grpFill/>
            <a:ln w="441" cap="flat">
              <a:noFill/>
              <a:prstDash val="solid"/>
              <a:miter/>
            </a:ln>
          </p:spPr>
          <p:txBody>
            <a:bodyPr rtlCol="0" anchor="ctr"/>
            <a:lstStyle/>
            <a:p>
              <a:endParaRPr lang="de-DE"/>
            </a:p>
          </p:txBody>
        </p:sp>
        <p:sp>
          <p:nvSpPr>
            <p:cNvPr id="1275" name="Freihandform 1274">
              <a:extLst>
                <a:ext uri="{FF2B5EF4-FFF2-40B4-BE49-F238E27FC236}">
                  <a16:creationId xmlns:a16="http://schemas.microsoft.com/office/drawing/2014/main" id="{29091A57-9DC7-ECEC-477D-3FE80435B1F6}"/>
                </a:ext>
              </a:extLst>
            </p:cNvPr>
            <p:cNvSpPr/>
            <p:nvPr/>
          </p:nvSpPr>
          <p:spPr>
            <a:xfrm>
              <a:off x="14841304" y="3298462"/>
              <a:ext cx="44265" cy="44265"/>
            </a:xfrm>
            <a:custGeom>
              <a:avLst/>
              <a:gdLst>
                <a:gd name="connsiteX0" fmla="*/ 974 w 44265"/>
                <a:gd name="connsiteY0" fmla="*/ 307 h 44265"/>
                <a:gd name="connsiteX1" fmla="*/ 45239 w 44265"/>
                <a:gd name="connsiteY1" fmla="*/ 307 h 44265"/>
                <a:gd name="connsiteX2" fmla="*/ 45239 w 44265"/>
                <a:gd name="connsiteY2" fmla="*/ 44572 h 44265"/>
                <a:gd name="connsiteX3" fmla="*/ 974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307"/>
                  </a:moveTo>
                  <a:lnTo>
                    <a:pt x="45239" y="307"/>
                  </a:lnTo>
                  <a:lnTo>
                    <a:pt x="45239" y="44572"/>
                  </a:lnTo>
                  <a:lnTo>
                    <a:pt x="974" y="44572"/>
                  </a:lnTo>
                  <a:close/>
                </a:path>
              </a:pathLst>
            </a:custGeom>
            <a:grpFill/>
            <a:ln w="441" cap="flat">
              <a:noFill/>
              <a:prstDash val="solid"/>
              <a:miter/>
            </a:ln>
          </p:spPr>
          <p:txBody>
            <a:bodyPr rtlCol="0" anchor="ctr"/>
            <a:lstStyle/>
            <a:p>
              <a:endParaRPr lang="de-DE"/>
            </a:p>
          </p:txBody>
        </p:sp>
        <p:sp>
          <p:nvSpPr>
            <p:cNvPr id="1276" name="Freihandform 1275">
              <a:extLst>
                <a:ext uri="{FF2B5EF4-FFF2-40B4-BE49-F238E27FC236}">
                  <a16:creationId xmlns:a16="http://schemas.microsoft.com/office/drawing/2014/main" id="{11F1EF6A-D530-835D-0BE7-3A2059EDCA8B}"/>
                </a:ext>
              </a:extLst>
            </p:cNvPr>
            <p:cNvSpPr/>
            <p:nvPr/>
          </p:nvSpPr>
          <p:spPr>
            <a:xfrm>
              <a:off x="14885570" y="3298462"/>
              <a:ext cx="44265" cy="44265"/>
            </a:xfrm>
            <a:custGeom>
              <a:avLst/>
              <a:gdLst>
                <a:gd name="connsiteX0" fmla="*/ 997 w 44265"/>
                <a:gd name="connsiteY0" fmla="*/ 307 h 44265"/>
                <a:gd name="connsiteX1" fmla="*/ 45262 w 44265"/>
                <a:gd name="connsiteY1" fmla="*/ 307 h 44265"/>
                <a:gd name="connsiteX2" fmla="*/ 45262 w 44265"/>
                <a:gd name="connsiteY2" fmla="*/ 44572 h 44265"/>
                <a:gd name="connsiteX3" fmla="*/ 997 w 44265"/>
                <a:gd name="connsiteY3" fmla="*/ 44572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307"/>
                  </a:moveTo>
                  <a:lnTo>
                    <a:pt x="45262" y="307"/>
                  </a:lnTo>
                  <a:lnTo>
                    <a:pt x="45262" y="44572"/>
                  </a:lnTo>
                  <a:lnTo>
                    <a:pt x="997" y="44572"/>
                  </a:lnTo>
                  <a:close/>
                </a:path>
              </a:pathLst>
            </a:custGeom>
            <a:grpFill/>
            <a:ln w="441" cap="flat">
              <a:noFill/>
              <a:prstDash val="solid"/>
              <a:miter/>
            </a:ln>
          </p:spPr>
          <p:txBody>
            <a:bodyPr rtlCol="0" anchor="ctr"/>
            <a:lstStyle/>
            <a:p>
              <a:endParaRPr lang="de-DE"/>
            </a:p>
          </p:txBody>
        </p:sp>
        <p:sp>
          <p:nvSpPr>
            <p:cNvPr id="1277" name="Freihandform 1276">
              <a:extLst>
                <a:ext uri="{FF2B5EF4-FFF2-40B4-BE49-F238E27FC236}">
                  <a16:creationId xmlns:a16="http://schemas.microsoft.com/office/drawing/2014/main" id="{743360E9-5A85-D32A-FA9C-F11CC43BED22}"/>
                </a:ext>
              </a:extLst>
            </p:cNvPr>
            <p:cNvSpPr/>
            <p:nvPr/>
          </p:nvSpPr>
          <p:spPr>
            <a:xfrm>
              <a:off x="12982147" y="3342728"/>
              <a:ext cx="44265" cy="44265"/>
            </a:xfrm>
            <a:custGeom>
              <a:avLst/>
              <a:gdLst>
                <a:gd name="connsiteX0" fmla="*/ 8 w 44265"/>
                <a:gd name="connsiteY0" fmla="*/ 330 h 44265"/>
                <a:gd name="connsiteX1" fmla="*/ 44273 w 44265"/>
                <a:gd name="connsiteY1" fmla="*/ 330 h 44265"/>
                <a:gd name="connsiteX2" fmla="*/ 44273 w 44265"/>
                <a:gd name="connsiteY2" fmla="*/ 44595 h 44265"/>
                <a:gd name="connsiteX3" fmla="*/ 8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8" y="330"/>
                  </a:moveTo>
                  <a:lnTo>
                    <a:pt x="44273" y="330"/>
                  </a:lnTo>
                  <a:lnTo>
                    <a:pt x="44273" y="44595"/>
                  </a:lnTo>
                  <a:lnTo>
                    <a:pt x="8" y="44595"/>
                  </a:lnTo>
                  <a:close/>
                </a:path>
              </a:pathLst>
            </a:custGeom>
            <a:grpFill/>
            <a:ln w="441" cap="flat">
              <a:noFill/>
              <a:prstDash val="solid"/>
              <a:miter/>
            </a:ln>
          </p:spPr>
          <p:txBody>
            <a:bodyPr rtlCol="0" anchor="ctr"/>
            <a:lstStyle/>
            <a:p>
              <a:endParaRPr lang="de-DE"/>
            </a:p>
          </p:txBody>
        </p:sp>
        <p:sp>
          <p:nvSpPr>
            <p:cNvPr id="1278" name="Freihandform 1277">
              <a:extLst>
                <a:ext uri="{FF2B5EF4-FFF2-40B4-BE49-F238E27FC236}">
                  <a16:creationId xmlns:a16="http://schemas.microsoft.com/office/drawing/2014/main" id="{C55C14C0-0AD0-FE83-8E50-D7EFDEAB1CCC}"/>
                </a:ext>
              </a:extLst>
            </p:cNvPr>
            <p:cNvSpPr/>
            <p:nvPr/>
          </p:nvSpPr>
          <p:spPr>
            <a:xfrm>
              <a:off x="13070678" y="3342728"/>
              <a:ext cx="44265" cy="44265"/>
            </a:xfrm>
            <a:custGeom>
              <a:avLst/>
              <a:gdLst>
                <a:gd name="connsiteX0" fmla="*/ 54 w 44265"/>
                <a:gd name="connsiteY0" fmla="*/ 330 h 44265"/>
                <a:gd name="connsiteX1" fmla="*/ 44319 w 44265"/>
                <a:gd name="connsiteY1" fmla="*/ 330 h 44265"/>
                <a:gd name="connsiteX2" fmla="*/ 44319 w 44265"/>
                <a:gd name="connsiteY2" fmla="*/ 44595 h 44265"/>
                <a:gd name="connsiteX3" fmla="*/ 54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54" y="330"/>
                  </a:moveTo>
                  <a:lnTo>
                    <a:pt x="44319" y="330"/>
                  </a:lnTo>
                  <a:lnTo>
                    <a:pt x="44319" y="44595"/>
                  </a:lnTo>
                  <a:lnTo>
                    <a:pt x="54" y="44595"/>
                  </a:lnTo>
                  <a:close/>
                </a:path>
              </a:pathLst>
            </a:custGeom>
            <a:grpFill/>
            <a:ln w="441" cap="flat">
              <a:noFill/>
              <a:prstDash val="solid"/>
              <a:miter/>
            </a:ln>
          </p:spPr>
          <p:txBody>
            <a:bodyPr rtlCol="0" anchor="ctr"/>
            <a:lstStyle/>
            <a:p>
              <a:endParaRPr lang="de-DE"/>
            </a:p>
          </p:txBody>
        </p:sp>
        <p:sp>
          <p:nvSpPr>
            <p:cNvPr id="1279" name="Freihandform 1278">
              <a:extLst>
                <a:ext uri="{FF2B5EF4-FFF2-40B4-BE49-F238E27FC236}">
                  <a16:creationId xmlns:a16="http://schemas.microsoft.com/office/drawing/2014/main" id="{ECAA658A-B701-40D7-95F6-C76CE608E002}"/>
                </a:ext>
              </a:extLst>
            </p:cNvPr>
            <p:cNvSpPr/>
            <p:nvPr/>
          </p:nvSpPr>
          <p:spPr>
            <a:xfrm>
              <a:off x="13203475" y="3342728"/>
              <a:ext cx="44265" cy="44265"/>
            </a:xfrm>
            <a:custGeom>
              <a:avLst/>
              <a:gdLst>
                <a:gd name="connsiteX0" fmla="*/ 123 w 44265"/>
                <a:gd name="connsiteY0" fmla="*/ 330 h 44265"/>
                <a:gd name="connsiteX1" fmla="*/ 44388 w 44265"/>
                <a:gd name="connsiteY1" fmla="*/ 330 h 44265"/>
                <a:gd name="connsiteX2" fmla="*/ 44388 w 44265"/>
                <a:gd name="connsiteY2" fmla="*/ 44595 h 44265"/>
                <a:gd name="connsiteX3" fmla="*/ 123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330"/>
                  </a:moveTo>
                  <a:lnTo>
                    <a:pt x="44388" y="330"/>
                  </a:lnTo>
                  <a:lnTo>
                    <a:pt x="44388" y="44595"/>
                  </a:lnTo>
                  <a:lnTo>
                    <a:pt x="123" y="44595"/>
                  </a:lnTo>
                  <a:close/>
                </a:path>
              </a:pathLst>
            </a:custGeom>
            <a:grpFill/>
            <a:ln w="441" cap="flat">
              <a:noFill/>
              <a:prstDash val="solid"/>
              <a:miter/>
            </a:ln>
          </p:spPr>
          <p:txBody>
            <a:bodyPr rtlCol="0" anchor="ctr"/>
            <a:lstStyle/>
            <a:p>
              <a:endParaRPr lang="de-DE"/>
            </a:p>
          </p:txBody>
        </p:sp>
        <p:sp>
          <p:nvSpPr>
            <p:cNvPr id="1280" name="Freihandform 1279">
              <a:extLst>
                <a:ext uri="{FF2B5EF4-FFF2-40B4-BE49-F238E27FC236}">
                  <a16:creationId xmlns:a16="http://schemas.microsoft.com/office/drawing/2014/main" id="{60545887-D983-0070-8E7E-69C37103911D}"/>
                </a:ext>
              </a:extLst>
            </p:cNvPr>
            <p:cNvSpPr/>
            <p:nvPr/>
          </p:nvSpPr>
          <p:spPr>
            <a:xfrm>
              <a:off x="13247741" y="3342728"/>
              <a:ext cx="44265" cy="44265"/>
            </a:xfrm>
            <a:custGeom>
              <a:avLst/>
              <a:gdLst>
                <a:gd name="connsiteX0" fmla="*/ 146 w 44265"/>
                <a:gd name="connsiteY0" fmla="*/ 330 h 44265"/>
                <a:gd name="connsiteX1" fmla="*/ 44411 w 44265"/>
                <a:gd name="connsiteY1" fmla="*/ 330 h 44265"/>
                <a:gd name="connsiteX2" fmla="*/ 44411 w 44265"/>
                <a:gd name="connsiteY2" fmla="*/ 44595 h 44265"/>
                <a:gd name="connsiteX3" fmla="*/ 146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330"/>
                  </a:moveTo>
                  <a:lnTo>
                    <a:pt x="44411" y="330"/>
                  </a:lnTo>
                  <a:lnTo>
                    <a:pt x="44411" y="44595"/>
                  </a:lnTo>
                  <a:lnTo>
                    <a:pt x="146" y="44595"/>
                  </a:lnTo>
                  <a:close/>
                </a:path>
              </a:pathLst>
            </a:custGeom>
            <a:grpFill/>
            <a:ln w="441" cap="flat">
              <a:noFill/>
              <a:prstDash val="solid"/>
              <a:miter/>
            </a:ln>
          </p:spPr>
          <p:txBody>
            <a:bodyPr rtlCol="0" anchor="ctr"/>
            <a:lstStyle/>
            <a:p>
              <a:endParaRPr lang="de-DE"/>
            </a:p>
          </p:txBody>
        </p:sp>
        <p:sp>
          <p:nvSpPr>
            <p:cNvPr id="1281" name="Freihandform 1280">
              <a:extLst>
                <a:ext uri="{FF2B5EF4-FFF2-40B4-BE49-F238E27FC236}">
                  <a16:creationId xmlns:a16="http://schemas.microsoft.com/office/drawing/2014/main" id="{E25C159A-AF97-F5D3-510D-C14355AAFAF7}"/>
                </a:ext>
              </a:extLst>
            </p:cNvPr>
            <p:cNvSpPr/>
            <p:nvPr/>
          </p:nvSpPr>
          <p:spPr>
            <a:xfrm>
              <a:off x="13336272" y="3342728"/>
              <a:ext cx="44265" cy="44265"/>
            </a:xfrm>
            <a:custGeom>
              <a:avLst/>
              <a:gdLst>
                <a:gd name="connsiteX0" fmla="*/ 192 w 44265"/>
                <a:gd name="connsiteY0" fmla="*/ 330 h 44265"/>
                <a:gd name="connsiteX1" fmla="*/ 44457 w 44265"/>
                <a:gd name="connsiteY1" fmla="*/ 330 h 44265"/>
                <a:gd name="connsiteX2" fmla="*/ 44457 w 44265"/>
                <a:gd name="connsiteY2" fmla="*/ 44595 h 44265"/>
                <a:gd name="connsiteX3" fmla="*/ 192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330"/>
                  </a:moveTo>
                  <a:lnTo>
                    <a:pt x="44457" y="330"/>
                  </a:lnTo>
                  <a:lnTo>
                    <a:pt x="44457" y="44595"/>
                  </a:lnTo>
                  <a:lnTo>
                    <a:pt x="192" y="44595"/>
                  </a:lnTo>
                  <a:close/>
                </a:path>
              </a:pathLst>
            </a:custGeom>
            <a:grpFill/>
            <a:ln w="441" cap="flat">
              <a:noFill/>
              <a:prstDash val="solid"/>
              <a:miter/>
            </a:ln>
          </p:spPr>
          <p:txBody>
            <a:bodyPr rtlCol="0" anchor="ctr"/>
            <a:lstStyle/>
            <a:p>
              <a:endParaRPr lang="de-DE"/>
            </a:p>
          </p:txBody>
        </p:sp>
        <p:sp>
          <p:nvSpPr>
            <p:cNvPr id="1282" name="Freihandform 1281">
              <a:extLst>
                <a:ext uri="{FF2B5EF4-FFF2-40B4-BE49-F238E27FC236}">
                  <a16:creationId xmlns:a16="http://schemas.microsoft.com/office/drawing/2014/main" id="{1CB35903-8547-3AE9-124E-CA4434A4BB42}"/>
                </a:ext>
              </a:extLst>
            </p:cNvPr>
            <p:cNvSpPr/>
            <p:nvPr/>
          </p:nvSpPr>
          <p:spPr>
            <a:xfrm>
              <a:off x="13778929" y="3342728"/>
              <a:ext cx="44265" cy="44265"/>
            </a:xfrm>
            <a:custGeom>
              <a:avLst/>
              <a:gdLst>
                <a:gd name="connsiteX0" fmla="*/ 422 w 44265"/>
                <a:gd name="connsiteY0" fmla="*/ 330 h 44265"/>
                <a:gd name="connsiteX1" fmla="*/ 44687 w 44265"/>
                <a:gd name="connsiteY1" fmla="*/ 330 h 44265"/>
                <a:gd name="connsiteX2" fmla="*/ 44687 w 44265"/>
                <a:gd name="connsiteY2" fmla="*/ 44595 h 44265"/>
                <a:gd name="connsiteX3" fmla="*/ 422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330"/>
                  </a:moveTo>
                  <a:lnTo>
                    <a:pt x="44687" y="330"/>
                  </a:lnTo>
                  <a:lnTo>
                    <a:pt x="44687" y="44595"/>
                  </a:lnTo>
                  <a:lnTo>
                    <a:pt x="422" y="44595"/>
                  </a:lnTo>
                  <a:close/>
                </a:path>
              </a:pathLst>
            </a:custGeom>
            <a:grpFill/>
            <a:ln w="441" cap="flat">
              <a:noFill/>
              <a:prstDash val="solid"/>
              <a:miter/>
            </a:ln>
          </p:spPr>
          <p:txBody>
            <a:bodyPr rtlCol="0" anchor="ctr"/>
            <a:lstStyle/>
            <a:p>
              <a:endParaRPr lang="de-DE"/>
            </a:p>
          </p:txBody>
        </p:sp>
        <p:sp>
          <p:nvSpPr>
            <p:cNvPr id="1283" name="Freihandform 1282">
              <a:extLst>
                <a:ext uri="{FF2B5EF4-FFF2-40B4-BE49-F238E27FC236}">
                  <a16:creationId xmlns:a16="http://schemas.microsoft.com/office/drawing/2014/main" id="{FE7C5639-2596-7743-CCA9-DB8DD8B1E3F2}"/>
                </a:ext>
              </a:extLst>
            </p:cNvPr>
            <p:cNvSpPr/>
            <p:nvPr/>
          </p:nvSpPr>
          <p:spPr>
            <a:xfrm>
              <a:off x="13823194" y="3342728"/>
              <a:ext cx="44265" cy="44265"/>
            </a:xfrm>
            <a:custGeom>
              <a:avLst/>
              <a:gdLst>
                <a:gd name="connsiteX0" fmla="*/ 445 w 44265"/>
                <a:gd name="connsiteY0" fmla="*/ 330 h 44265"/>
                <a:gd name="connsiteX1" fmla="*/ 44710 w 44265"/>
                <a:gd name="connsiteY1" fmla="*/ 330 h 44265"/>
                <a:gd name="connsiteX2" fmla="*/ 44710 w 44265"/>
                <a:gd name="connsiteY2" fmla="*/ 44595 h 44265"/>
                <a:gd name="connsiteX3" fmla="*/ 445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330"/>
                  </a:moveTo>
                  <a:lnTo>
                    <a:pt x="44710" y="330"/>
                  </a:lnTo>
                  <a:lnTo>
                    <a:pt x="44710" y="44595"/>
                  </a:lnTo>
                  <a:lnTo>
                    <a:pt x="445" y="44595"/>
                  </a:lnTo>
                  <a:close/>
                </a:path>
              </a:pathLst>
            </a:custGeom>
            <a:grpFill/>
            <a:ln w="441" cap="flat">
              <a:noFill/>
              <a:prstDash val="solid"/>
              <a:miter/>
            </a:ln>
          </p:spPr>
          <p:txBody>
            <a:bodyPr rtlCol="0" anchor="ctr"/>
            <a:lstStyle/>
            <a:p>
              <a:endParaRPr lang="de-DE"/>
            </a:p>
          </p:txBody>
        </p:sp>
        <p:sp>
          <p:nvSpPr>
            <p:cNvPr id="1284" name="Freihandform 1283">
              <a:extLst>
                <a:ext uri="{FF2B5EF4-FFF2-40B4-BE49-F238E27FC236}">
                  <a16:creationId xmlns:a16="http://schemas.microsoft.com/office/drawing/2014/main" id="{37514838-1BC0-5EA0-4CD9-708304A1B629}"/>
                </a:ext>
              </a:extLst>
            </p:cNvPr>
            <p:cNvSpPr/>
            <p:nvPr/>
          </p:nvSpPr>
          <p:spPr>
            <a:xfrm>
              <a:off x="13867460" y="3342728"/>
              <a:ext cx="44265" cy="44265"/>
            </a:xfrm>
            <a:custGeom>
              <a:avLst/>
              <a:gdLst>
                <a:gd name="connsiteX0" fmla="*/ 468 w 44265"/>
                <a:gd name="connsiteY0" fmla="*/ 330 h 44265"/>
                <a:gd name="connsiteX1" fmla="*/ 44733 w 44265"/>
                <a:gd name="connsiteY1" fmla="*/ 330 h 44265"/>
                <a:gd name="connsiteX2" fmla="*/ 44733 w 44265"/>
                <a:gd name="connsiteY2" fmla="*/ 44595 h 44265"/>
                <a:gd name="connsiteX3" fmla="*/ 468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330"/>
                  </a:moveTo>
                  <a:lnTo>
                    <a:pt x="44733" y="330"/>
                  </a:lnTo>
                  <a:lnTo>
                    <a:pt x="44733" y="44595"/>
                  </a:lnTo>
                  <a:lnTo>
                    <a:pt x="468" y="44595"/>
                  </a:lnTo>
                  <a:close/>
                </a:path>
              </a:pathLst>
            </a:custGeom>
            <a:grpFill/>
            <a:ln w="441" cap="flat">
              <a:noFill/>
              <a:prstDash val="solid"/>
              <a:miter/>
            </a:ln>
          </p:spPr>
          <p:txBody>
            <a:bodyPr rtlCol="0" anchor="ctr"/>
            <a:lstStyle/>
            <a:p>
              <a:endParaRPr lang="de-DE"/>
            </a:p>
          </p:txBody>
        </p:sp>
        <p:sp>
          <p:nvSpPr>
            <p:cNvPr id="1285" name="Freihandform 1284">
              <a:extLst>
                <a:ext uri="{FF2B5EF4-FFF2-40B4-BE49-F238E27FC236}">
                  <a16:creationId xmlns:a16="http://schemas.microsoft.com/office/drawing/2014/main" id="{9DD4F905-1BCD-3908-D010-198D4CC0EF6E}"/>
                </a:ext>
              </a:extLst>
            </p:cNvPr>
            <p:cNvSpPr/>
            <p:nvPr/>
          </p:nvSpPr>
          <p:spPr>
            <a:xfrm>
              <a:off x="13955991" y="3342728"/>
              <a:ext cx="44265" cy="44265"/>
            </a:xfrm>
            <a:custGeom>
              <a:avLst/>
              <a:gdLst>
                <a:gd name="connsiteX0" fmla="*/ 514 w 44265"/>
                <a:gd name="connsiteY0" fmla="*/ 330 h 44265"/>
                <a:gd name="connsiteX1" fmla="*/ 44779 w 44265"/>
                <a:gd name="connsiteY1" fmla="*/ 330 h 44265"/>
                <a:gd name="connsiteX2" fmla="*/ 44779 w 44265"/>
                <a:gd name="connsiteY2" fmla="*/ 44595 h 44265"/>
                <a:gd name="connsiteX3" fmla="*/ 514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330"/>
                  </a:moveTo>
                  <a:lnTo>
                    <a:pt x="44779" y="330"/>
                  </a:lnTo>
                  <a:lnTo>
                    <a:pt x="44779" y="44595"/>
                  </a:lnTo>
                  <a:lnTo>
                    <a:pt x="514" y="44595"/>
                  </a:lnTo>
                  <a:close/>
                </a:path>
              </a:pathLst>
            </a:custGeom>
            <a:grpFill/>
            <a:ln w="441" cap="flat">
              <a:noFill/>
              <a:prstDash val="solid"/>
              <a:miter/>
            </a:ln>
          </p:spPr>
          <p:txBody>
            <a:bodyPr rtlCol="0" anchor="ctr"/>
            <a:lstStyle/>
            <a:p>
              <a:endParaRPr lang="de-DE"/>
            </a:p>
          </p:txBody>
        </p:sp>
        <p:sp>
          <p:nvSpPr>
            <p:cNvPr id="1286" name="Freihandform 1285">
              <a:extLst>
                <a:ext uri="{FF2B5EF4-FFF2-40B4-BE49-F238E27FC236}">
                  <a16:creationId xmlns:a16="http://schemas.microsoft.com/office/drawing/2014/main" id="{74ED330E-8280-F912-AC11-6FEE378AC70E}"/>
                </a:ext>
              </a:extLst>
            </p:cNvPr>
            <p:cNvSpPr/>
            <p:nvPr/>
          </p:nvSpPr>
          <p:spPr>
            <a:xfrm>
              <a:off x="14000257" y="3342728"/>
              <a:ext cx="44265" cy="44265"/>
            </a:xfrm>
            <a:custGeom>
              <a:avLst/>
              <a:gdLst>
                <a:gd name="connsiteX0" fmla="*/ 537 w 44265"/>
                <a:gd name="connsiteY0" fmla="*/ 330 h 44265"/>
                <a:gd name="connsiteX1" fmla="*/ 44802 w 44265"/>
                <a:gd name="connsiteY1" fmla="*/ 330 h 44265"/>
                <a:gd name="connsiteX2" fmla="*/ 44802 w 44265"/>
                <a:gd name="connsiteY2" fmla="*/ 44595 h 44265"/>
                <a:gd name="connsiteX3" fmla="*/ 537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330"/>
                  </a:moveTo>
                  <a:lnTo>
                    <a:pt x="44802" y="330"/>
                  </a:lnTo>
                  <a:lnTo>
                    <a:pt x="44802" y="44595"/>
                  </a:lnTo>
                  <a:lnTo>
                    <a:pt x="537" y="44595"/>
                  </a:lnTo>
                  <a:close/>
                </a:path>
              </a:pathLst>
            </a:custGeom>
            <a:grpFill/>
            <a:ln w="441" cap="flat">
              <a:noFill/>
              <a:prstDash val="solid"/>
              <a:miter/>
            </a:ln>
          </p:spPr>
          <p:txBody>
            <a:bodyPr rtlCol="0" anchor="ctr"/>
            <a:lstStyle/>
            <a:p>
              <a:endParaRPr lang="de-DE"/>
            </a:p>
          </p:txBody>
        </p:sp>
        <p:sp>
          <p:nvSpPr>
            <p:cNvPr id="1287" name="Freihandform 1286">
              <a:extLst>
                <a:ext uri="{FF2B5EF4-FFF2-40B4-BE49-F238E27FC236}">
                  <a16:creationId xmlns:a16="http://schemas.microsoft.com/office/drawing/2014/main" id="{F0BE32D6-94E6-2C19-B2B1-CC8D3C2A7281}"/>
                </a:ext>
              </a:extLst>
            </p:cNvPr>
            <p:cNvSpPr/>
            <p:nvPr/>
          </p:nvSpPr>
          <p:spPr>
            <a:xfrm>
              <a:off x="14133054" y="3342728"/>
              <a:ext cx="44265" cy="44265"/>
            </a:xfrm>
            <a:custGeom>
              <a:avLst/>
              <a:gdLst>
                <a:gd name="connsiteX0" fmla="*/ 606 w 44265"/>
                <a:gd name="connsiteY0" fmla="*/ 330 h 44265"/>
                <a:gd name="connsiteX1" fmla="*/ 44871 w 44265"/>
                <a:gd name="connsiteY1" fmla="*/ 330 h 44265"/>
                <a:gd name="connsiteX2" fmla="*/ 44871 w 44265"/>
                <a:gd name="connsiteY2" fmla="*/ 44595 h 44265"/>
                <a:gd name="connsiteX3" fmla="*/ 606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330"/>
                  </a:moveTo>
                  <a:lnTo>
                    <a:pt x="44871" y="330"/>
                  </a:lnTo>
                  <a:lnTo>
                    <a:pt x="44871" y="44595"/>
                  </a:lnTo>
                  <a:lnTo>
                    <a:pt x="606" y="44595"/>
                  </a:lnTo>
                  <a:close/>
                </a:path>
              </a:pathLst>
            </a:custGeom>
            <a:grpFill/>
            <a:ln w="441" cap="flat">
              <a:noFill/>
              <a:prstDash val="solid"/>
              <a:miter/>
            </a:ln>
          </p:spPr>
          <p:txBody>
            <a:bodyPr rtlCol="0" anchor="ctr"/>
            <a:lstStyle/>
            <a:p>
              <a:endParaRPr lang="de-DE"/>
            </a:p>
          </p:txBody>
        </p:sp>
        <p:sp>
          <p:nvSpPr>
            <p:cNvPr id="1288" name="Freihandform 1287">
              <a:extLst>
                <a:ext uri="{FF2B5EF4-FFF2-40B4-BE49-F238E27FC236}">
                  <a16:creationId xmlns:a16="http://schemas.microsoft.com/office/drawing/2014/main" id="{6B8613F9-E2B3-8092-0768-3E4E669DBDF7}"/>
                </a:ext>
              </a:extLst>
            </p:cNvPr>
            <p:cNvSpPr/>
            <p:nvPr/>
          </p:nvSpPr>
          <p:spPr>
            <a:xfrm>
              <a:off x="14177319" y="3342728"/>
              <a:ext cx="44265" cy="44265"/>
            </a:xfrm>
            <a:custGeom>
              <a:avLst/>
              <a:gdLst>
                <a:gd name="connsiteX0" fmla="*/ 629 w 44265"/>
                <a:gd name="connsiteY0" fmla="*/ 330 h 44265"/>
                <a:gd name="connsiteX1" fmla="*/ 44894 w 44265"/>
                <a:gd name="connsiteY1" fmla="*/ 330 h 44265"/>
                <a:gd name="connsiteX2" fmla="*/ 44894 w 44265"/>
                <a:gd name="connsiteY2" fmla="*/ 44595 h 44265"/>
                <a:gd name="connsiteX3" fmla="*/ 629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330"/>
                  </a:moveTo>
                  <a:lnTo>
                    <a:pt x="44894" y="330"/>
                  </a:lnTo>
                  <a:lnTo>
                    <a:pt x="44894" y="44595"/>
                  </a:lnTo>
                  <a:lnTo>
                    <a:pt x="629" y="44595"/>
                  </a:lnTo>
                  <a:close/>
                </a:path>
              </a:pathLst>
            </a:custGeom>
            <a:grpFill/>
            <a:ln w="441" cap="flat">
              <a:noFill/>
              <a:prstDash val="solid"/>
              <a:miter/>
            </a:ln>
          </p:spPr>
          <p:txBody>
            <a:bodyPr rtlCol="0" anchor="ctr"/>
            <a:lstStyle/>
            <a:p>
              <a:endParaRPr lang="de-DE"/>
            </a:p>
          </p:txBody>
        </p:sp>
        <p:sp>
          <p:nvSpPr>
            <p:cNvPr id="1289" name="Freihandform 1288">
              <a:extLst>
                <a:ext uri="{FF2B5EF4-FFF2-40B4-BE49-F238E27FC236}">
                  <a16:creationId xmlns:a16="http://schemas.microsoft.com/office/drawing/2014/main" id="{28245D56-5551-7BCD-1643-B90760901F1E}"/>
                </a:ext>
              </a:extLst>
            </p:cNvPr>
            <p:cNvSpPr/>
            <p:nvPr/>
          </p:nvSpPr>
          <p:spPr>
            <a:xfrm>
              <a:off x="14221585" y="3342728"/>
              <a:ext cx="44265" cy="44265"/>
            </a:xfrm>
            <a:custGeom>
              <a:avLst/>
              <a:gdLst>
                <a:gd name="connsiteX0" fmla="*/ 652 w 44265"/>
                <a:gd name="connsiteY0" fmla="*/ 330 h 44265"/>
                <a:gd name="connsiteX1" fmla="*/ 44917 w 44265"/>
                <a:gd name="connsiteY1" fmla="*/ 330 h 44265"/>
                <a:gd name="connsiteX2" fmla="*/ 44917 w 44265"/>
                <a:gd name="connsiteY2" fmla="*/ 44595 h 44265"/>
                <a:gd name="connsiteX3" fmla="*/ 652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330"/>
                  </a:moveTo>
                  <a:lnTo>
                    <a:pt x="44917" y="330"/>
                  </a:lnTo>
                  <a:lnTo>
                    <a:pt x="44917" y="44595"/>
                  </a:lnTo>
                  <a:lnTo>
                    <a:pt x="652" y="44595"/>
                  </a:lnTo>
                  <a:close/>
                </a:path>
              </a:pathLst>
            </a:custGeom>
            <a:grpFill/>
            <a:ln w="441" cap="flat">
              <a:noFill/>
              <a:prstDash val="solid"/>
              <a:miter/>
            </a:ln>
          </p:spPr>
          <p:txBody>
            <a:bodyPr rtlCol="0" anchor="ctr"/>
            <a:lstStyle/>
            <a:p>
              <a:endParaRPr lang="de-DE"/>
            </a:p>
          </p:txBody>
        </p:sp>
        <p:sp>
          <p:nvSpPr>
            <p:cNvPr id="1290" name="Freihandform 1289">
              <a:extLst>
                <a:ext uri="{FF2B5EF4-FFF2-40B4-BE49-F238E27FC236}">
                  <a16:creationId xmlns:a16="http://schemas.microsoft.com/office/drawing/2014/main" id="{2B3340CE-DBE3-3396-C455-413E62C6DF8F}"/>
                </a:ext>
              </a:extLst>
            </p:cNvPr>
            <p:cNvSpPr/>
            <p:nvPr/>
          </p:nvSpPr>
          <p:spPr>
            <a:xfrm>
              <a:off x="14310116" y="3342728"/>
              <a:ext cx="44265" cy="44265"/>
            </a:xfrm>
            <a:custGeom>
              <a:avLst/>
              <a:gdLst>
                <a:gd name="connsiteX0" fmla="*/ 698 w 44265"/>
                <a:gd name="connsiteY0" fmla="*/ 330 h 44265"/>
                <a:gd name="connsiteX1" fmla="*/ 44963 w 44265"/>
                <a:gd name="connsiteY1" fmla="*/ 330 h 44265"/>
                <a:gd name="connsiteX2" fmla="*/ 44963 w 44265"/>
                <a:gd name="connsiteY2" fmla="*/ 44595 h 44265"/>
                <a:gd name="connsiteX3" fmla="*/ 698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330"/>
                  </a:moveTo>
                  <a:lnTo>
                    <a:pt x="44963" y="330"/>
                  </a:lnTo>
                  <a:lnTo>
                    <a:pt x="44963" y="44595"/>
                  </a:lnTo>
                  <a:lnTo>
                    <a:pt x="698" y="44595"/>
                  </a:lnTo>
                  <a:close/>
                </a:path>
              </a:pathLst>
            </a:custGeom>
            <a:grpFill/>
            <a:ln w="441" cap="flat">
              <a:noFill/>
              <a:prstDash val="solid"/>
              <a:miter/>
            </a:ln>
          </p:spPr>
          <p:txBody>
            <a:bodyPr rtlCol="0" anchor="ctr"/>
            <a:lstStyle/>
            <a:p>
              <a:endParaRPr lang="de-DE"/>
            </a:p>
          </p:txBody>
        </p:sp>
        <p:sp>
          <p:nvSpPr>
            <p:cNvPr id="1291" name="Freihandform 1290">
              <a:extLst>
                <a:ext uri="{FF2B5EF4-FFF2-40B4-BE49-F238E27FC236}">
                  <a16:creationId xmlns:a16="http://schemas.microsoft.com/office/drawing/2014/main" id="{80F22220-A059-D13F-0221-35744C239187}"/>
                </a:ext>
              </a:extLst>
            </p:cNvPr>
            <p:cNvSpPr/>
            <p:nvPr/>
          </p:nvSpPr>
          <p:spPr>
            <a:xfrm>
              <a:off x="14575710" y="3342728"/>
              <a:ext cx="44265" cy="44265"/>
            </a:xfrm>
            <a:custGeom>
              <a:avLst/>
              <a:gdLst>
                <a:gd name="connsiteX0" fmla="*/ 836 w 44265"/>
                <a:gd name="connsiteY0" fmla="*/ 330 h 44265"/>
                <a:gd name="connsiteX1" fmla="*/ 45101 w 44265"/>
                <a:gd name="connsiteY1" fmla="*/ 330 h 44265"/>
                <a:gd name="connsiteX2" fmla="*/ 45101 w 44265"/>
                <a:gd name="connsiteY2" fmla="*/ 44595 h 44265"/>
                <a:gd name="connsiteX3" fmla="*/ 836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330"/>
                  </a:moveTo>
                  <a:lnTo>
                    <a:pt x="45101" y="330"/>
                  </a:lnTo>
                  <a:lnTo>
                    <a:pt x="45101" y="44595"/>
                  </a:lnTo>
                  <a:lnTo>
                    <a:pt x="836" y="44595"/>
                  </a:lnTo>
                  <a:close/>
                </a:path>
              </a:pathLst>
            </a:custGeom>
            <a:grpFill/>
            <a:ln w="441" cap="flat">
              <a:noFill/>
              <a:prstDash val="solid"/>
              <a:miter/>
            </a:ln>
          </p:spPr>
          <p:txBody>
            <a:bodyPr rtlCol="0" anchor="ctr"/>
            <a:lstStyle/>
            <a:p>
              <a:endParaRPr lang="de-DE"/>
            </a:p>
          </p:txBody>
        </p:sp>
        <p:sp>
          <p:nvSpPr>
            <p:cNvPr id="1292" name="Freihandform 1291">
              <a:extLst>
                <a:ext uri="{FF2B5EF4-FFF2-40B4-BE49-F238E27FC236}">
                  <a16:creationId xmlns:a16="http://schemas.microsoft.com/office/drawing/2014/main" id="{086B37B8-4753-DF72-C57C-BCA14C026176}"/>
                </a:ext>
              </a:extLst>
            </p:cNvPr>
            <p:cNvSpPr/>
            <p:nvPr/>
          </p:nvSpPr>
          <p:spPr>
            <a:xfrm>
              <a:off x="14619976" y="3342728"/>
              <a:ext cx="44265" cy="44265"/>
            </a:xfrm>
            <a:custGeom>
              <a:avLst/>
              <a:gdLst>
                <a:gd name="connsiteX0" fmla="*/ 859 w 44265"/>
                <a:gd name="connsiteY0" fmla="*/ 330 h 44265"/>
                <a:gd name="connsiteX1" fmla="*/ 45124 w 44265"/>
                <a:gd name="connsiteY1" fmla="*/ 330 h 44265"/>
                <a:gd name="connsiteX2" fmla="*/ 45124 w 44265"/>
                <a:gd name="connsiteY2" fmla="*/ 44595 h 44265"/>
                <a:gd name="connsiteX3" fmla="*/ 859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330"/>
                  </a:moveTo>
                  <a:lnTo>
                    <a:pt x="45124" y="330"/>
                  </a:lnTo>
                  <a:lnTo>
                    <a:pt x="45124" y="44595"/>
                  </a:lnTo>
                  <a:lnTo>
                    <a:pt x="859" y="44595"/>
                  </a:lnTo>
                  <a:close/>
                </a:path>
              </a:pathLst>
            </a:custGeom>
            <a:grpFill/>
            <a:ln w="441" cap="flat">
              <a:noFill/>
              <a:prstDash val="solid"/>
              <a:miter/>
            </a:ln>
          </p:spPr>
          <p:txBody>
            <a:bodyPr rtlCol="0" anchor="ctr"/>
            <a:lstStyle/>
            <a:p>
              <a:endParaRPr lang="de-DE"/>
            </a:p>
          </p:txBody>
        </p:sp>
        <p:sp>
          <p:nvSpPr>
            <p:cNvPr id="1293" name="Freihandform 1292">
              <a:extLst>
                <a:ext uri="{FF2B5EF4-FFF2-40B4-BE49-F238E27FC236}">
                  <a16:creationId xmlns:a16="http://schemas.microsoft.com/office/drawing/2014/main" id="{F1C2F192-4A50-1B74-57A9-70C74E270C68}"/>
                </a:ext>
              </a:extLst>
            </p:cNvPr>
            <p:cNvSpPr/>
            <p:nvPr/>
          </p:nvSpPr>
          <p:spPr>
            <a:xfrm>
              <a:off x="14664242" y="3342728"/>
              <a:ext cx="44265" cy="44265"/>
            </a:xfrm>
            <a:custGeom>
              <a:avLst/>
              <a:gdLst>
                <a:gd name="connsiteX0" fmla="*/ 882 w 44265"/>
                <a:gd name="connsiteY0" fmla="*/ 330 h 44265"/>
                <a:gd name="connsiteX1" fmla="*/ 45147 w 44265"/>
                <a:gd name="connsiteY1" fmla="*/ 330 h 44265"/>
                <a:gd name="connsiteX2" fmla="*/ 45147 w 44265"/>
                <a:gd name="connsiteY2" fmla="*/ 44595 h 44265"/>
                <a:gd name="connsiteX3" fmla="*/ 882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330"/>
                  </a:moveTo>
                  <a:lnTo>
                    <a:pt x="45147" y="330"/>
                  </a:lnTo>
                  <a:lnTo>
                    <a:pt x="45147" y="44595"/>
                  </a:lnTo>
                  <a:lnTo>
                    <a:pt x="882" y="44595"/>
                  </a:lnTo>
                  <a:close/>
                </a:path>
              </a:pathLst>
            </a:custGeom>
            <a:grpFill/>
            <a:ln w="441" cap="flat">
              <a:noFill/>
              <a:prstDash val="solid"/>
              <a:miter/>
            </a:ln>
          </p:spPr>
          <p:txBody>
            <a:bodyPr rtlCol="0" anchor="ctr"/>
            <a:lstStyle/>
            <a:p>
              <a:endParaRPr lang="de-DE"/>
            </a:p>
          </p:txBody>
        </p:sp>
        <p:sp>
          <p:nvSpPr>
            <p:cNvPr id="1294" name="Freihandform 1293">
              <a:extLst>
                <a:ext uri="{FF2B5EF4-FFF2-40B4-BE49-F238E27FC236}">
                  <a16:creationId xmlns:a16="http://schemas.microsoft.com/office/drawing/2014/main" id="{6110D720-457B-EA95-D178-1F826C42A7AC}"/>
                </a:ext>
              </a:extLst>
            </p:cNvPr>
            <p:cNvSpPr/>
            <p:nvPr/>
          </p:nvSpPr>
          <p:spPr>
            <a:xfrm>
              <a:off x="14752773" y="3342728"/>
              <a:ext cx="44265" cy="44265"/>
            </a:xfrm>
            <a:custGeom>
              <a:avLst/>
              <a:gdLst>
                <a:gd name="connsiteX0" fmla="*/ 928 w 44265"/>
                <a:gd name="connsiteY0" fmla="*/ 330 h 44265"/>
                <a:gd name="connsiteX1" fmla="*/ 45193 w 44265"/>
                <a:gd name="connsiteY1" fmla="*/ 330 h 44265"/>
                <a:gd name="connsiteX2" fmla="*/ 45193 w 44265"/>
                <a:gd name="connsiteY2" fmla="*/ 44595 h 44265"/>
                <a:gd name="connsiteX3" fmla="*/ 928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330"/>
                  </a:moveTo>
                  <a:lnTo>
                    <a:pt x="45193" y="330"/>
                  </a:lnTo>
                  <a:lnTo>
                    <a:pt x="45193" y="44595"/>
                  </a:lnTo>
                  <a:lnTo>
                    <a:pt x="928" y="44595"/>
                  </a:lnTo>
                  <a:close/>
                </a:path>
              </a:pathLst>
            </a:custGeom>
            <a:grpFill/>
            <a:ln w="441" cap="flat">
              <a:noFill/>
              <a:prstDash val="solid"/>
              <a:miter/>
            </a:ln>
          </p:spPr>
          <p:txBody>
            <a:bodyPr rtlCol="0" anchor="ctr"/>
            <a:lstStyle/>
            <a:p>
              <a:endParaRPr lang="de-DE"/>
            </a:p>
          </p:txBody>
        </p:sp>
        <p:sp>
          <p:nvSpPr>
            <p:cNvPr id="1295" name="Freihandform 1294">
              <a:extLst>
                <a:ext uri="{FF2B5EF4-FFF2-40B4-BE49-F238E27FC236}">
                  <a16:creationId xmlns:a16="http://schemas.microsoft.com/office/drawing/2014/main" id="{EF24C614-DCF4-014E-D036-B686F6FBE4B9}"/>
                </a:ext>
              </a:extLst>
            </p:cNvPr>
            <p:cNvSpPr/>
            <p:nvPr/>
          </p:nvSpPr>
          <p:spPr>
            <a:xfrm>
              <a:off x="14797039" y="3342728"/>
              <a:ext cx="44265" cy="44265"/>
            </a:xfrm>
            <a:custGeom>
              <a:avLst/>
              <a:gdLst>
                <a:gd name="connsiteX0" fmla="*/ 951 w 44265"/>
                <a:gd name="connsiteY0" fmla="*/ 330 h 44265"/>
                <a:gd name="connsiteX1" fmla="*/ 45216 w 44265"/>
                <a:gd name="connsiteY1" fmla="*/ 330 h 44265"/>
                <a:gd name="connsiteX2" fmla="*/ 45216 w 44265"/>
                <a:gd name="connsiteY2" fmla="*/ 44595 h 44265"/>
                <a:gd name="connsiteX3" fmla="*/ 951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330"/>
                  </a:moveTo>
                  <a:lnTo>
                    <a:pt x="45216" y="330"/>
                  </a:lnTo>
                  <a:lnTo>
                    <a:pt x="45216" y="44595"/>
                  </a:lnTo>
                  <a:lnTo>
                    <a:pt x="951" y="44595"/>
                  </a:lnTo>
                  <a:close/>
                </a:path>
              </a:pathLst>
            </a:custGeom>
            <a:grpFill/>
            <a:ln w="441" cap="flat">
              <a:noFill/>
              <a:prstDash val="solid"/>
              <a:miter/>
            </a:ln>
          </p:spPr>
          <p:txBody>
            <a:bodyPr rtlCol="0" anchor="ctr"/>
            <a:lstStyle/>
            <a:p>
              <a:endParaRPr lang="de-DE"/>
            </a:p>
          </p:txBody>
        </p:sp>
        <p:sp>
          <p:nvSpPr>
            <p:cNvPr id="1296" name="Freihandform 1295">
              <a:extLst>
                <a:ext uri="{FF2B5EF4-FFF2-40B4-BE49-F238E27FC236}">
                  <a16:creationId xmlns:a16="http://schemas.microsoft.com/office/drawing/2014/main" id="{76E8E8A8-D7EE-3E6A-E530-E2AD16A62027}"/>
                </a:ext>
              </a:extLst>
            </p:cNvPr>
            <p:cNvSpPr/>
            <p:nvPr/>
          </p:nvSpPr>
          <p:spPr>
            <a:xfrm>
              <a:off x="14841304" y="3342728"/>
              <a:ext cx="44265" cy="44265"/>
            </a:xfrm>
            <a:custGeom>
              <a:avLst/>
              <a:gdLst>
                <a:gd name="connsiteX0" fmla="*/ 974 w 44265"/>
                <a:gd name="connsiteY0" fmla="*/ 330 h 44265"/>
                <a:gd name="connsiteX1" fmla="*/ 45239 w 44265"/>
                <a:gd name="connsiteY1" fmla="*/ 330 h 44265"/>
                <a:gd name="connsiteX2" fmla="*/ 45239 w 44265"/>
                <a:gd name="connsiteY2" fmla="*/ 44595 h 44265"/>
                <a:gd name="connsiteX3" fmla="*/ 974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330"/>
                  </a:moveTo>
                  <a:lnTo>
                    <a:pt x="45239" y="330"/>
                  </a:lnTo>
                  <a:lnTo>
                    <a:pt x="45239" y="44595"/>
                  </a:lnTo>
                  <a:lnTo>
                    <a:pt x="974" y="44595"/>
                  </a:lnTo>
                  <a:close/>
                </a:path>
              </a:pathLst>
            </a:custGeom>
            <a:grpFill/>
            <a:ln w="441" cap="flat">
              <a:noFill/>
              <a:prstDash val="solid"/>
              <a:miter/>
            </a:ln>
          </p:spPr>
          <p:txBody>
            <a:bodyPr rtlCol="0" anchor="ctr"/>
            <a:lstStyle/>
            <a:p>
              <a:endParaRPr lang="de-DE"/>
            </a:p>
          </p:txBody>
        </p:sp>
        <p:sp>
          <p:nvSpPr>
            <p:cNvPr id="1297" name="Freihandform 1296">
              <a:extLst>
                <a:ext uri="{FF2B5EF4-FFF2-40B4-BE49-F238E27FC236}">
                  <a16:creationId xmlns:a16="http://schemas.microsoft.com/office/drawing/2014/main" id="{2A56AA0A-B51E-7A62-6B5C-DCB9E8BC5984}"/>
                </a:ext>
              </a:extLst>
            </p:cNvPr>
            <p:cNvSpPr/>
            <p:nvPr/>
          </p:nvSpPr>
          <p:spPr>
            <a:xfrm>
              <a:off x="14885570" y="3342728"/>
              <a:ext cx="44265" cy="44265"/>
            </a:xfrm>
            <a:custGeom>
              <a:avLst/>
              <a:gdLst>
                <a:gd name="connsiteX0" fmla="*/ 997 w 44265"/>
                <a:gd name="connsiteY0" fmla="*/ 330 h 44265"/>
                <a:gd name="connsiteX1" fmla="*/ 45262 w 44265"/>
                <a:gd name="connsiteY1" fmla="*/ 330 h 44265"/>
                <a:gd name="connsiteX2" fmla="*/ 45262 w 44265"/>
                <a:gd name="connsiteY2" fmla="*/ 44595 h 44265"/>
                <a:gd name="connsiteX3" fmla="*/ 997 w 44265"/>
                <a:gd name="connsiteY3" fmla="*/ 44595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330"/>
                  </a:moveTo>
                  <a:lnTo>
                    <a:pt x="45262" y="330"/>
                  </a:lnTo>
                  <a:lnTo>
                    <a:pt x="45262" y="44595"/>
                  </a:lnTo>
                  <a:lnTo>
                    <a:pt x="997" y="44595"/>
                  </a:lnTo>
                  <a:close/>
                </a:path>
              </a:pathLst>
            </a:custGeom>
            <a:grpFill/>
            <a:ln w="441" cap="flat">
              <a:noFill/>
              <a:prstDash val="solid"/>
              <a:miter/>
            </a:ln>
          </p:spPr>
          <p:txBody>
            <a:bodyPr rtlCol="0" anchor="ctr"/>
            <a:lstStyle/>
            <a:p>
              <a:endParaRPr lang="de-DE"/>
            </a:p>
          </p:txBody>
        </p:sp>
        <p:sp>
          <p:nvSpPr>
            <p:cNvPr id="1298" name="Freihandform 1297">
              <a:extLst>
                <a:ext uri="{FF2B5EF4-FFF2-40B4-BE49-F238E27FC236}">
                  <a16:creationId xmlns:a16="http://schemas.microsoft.com/office/drawing/2014/main" id="{347664C5-EB2B-6F8E-CC56-E05945822A8A}"/>
                </a:ext>
              </a:extLst>
            </p:cNvPr>
            <p:cNvSpPr/>
            <p:nvPr/>
          </p:nvSpPr>
          <p:spPr>
            <a:xfrm>
              <a:off x="12982147" y="3386994"/>
              <a:ext cx="44265" cy="44265"/>
            </a:xfrm>
            <a:custGeom>
              <a:avLst/>
              <a:gdLst>
                <a:gd name="connsiteX0" fmla="*/ 8 w 44265"/>
                <a:gd name="connsiteY0" fmla="*/ 353 h 44265"/>
                <a:gd name="connsiteX1" fmla="*/ 44273 w 44265"/>
                <a:gd name="connsiteY1" fmla="*/ 353 h 44265"/>
                <a:gd name="connsiteX2" fmla="*/ 44273 w 44265"/>
                <a:gd name="connsiteY2" fmla="*/ 44618 h 44265"/>
                <a:gd name="connsiteX3" fmla="*/ 8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8" y="353"/>
                  </a:moveTo>
                  <a:lnTo>
                    <a:pt x="44273" y="353"/>
                  </a:lnTo>
                  <a:lnTo>
                    <a:pt x="44273" y="44618"/>
                  </a:lnTo>
                  <a:lnTo>
                    <a:pt x="8" y="44618"/>
                  </a:lnTo>
                  <a:close/>
                </a:path>
              </a:pathLst>
            </a:custGeom>
            <a:grpFill/>
            <a:ln w="441" cap="flat">
              <a:noFill/>
              <a:prstDash val="solid"/>
              <a:miter/>
            </a:ln>
          </p:spPr>
          <p:txBody>
            <a:bodyPr rtlCol="0" anchor="ctr"/>
            <a:lstStyle/>
            <a:p>
              <a:endParaRPr lang="de-DE"/>
            </a:p>
          </p:txBody>
        </p:sp>
        <p:sp>
          <p:nvSpPr>
            <p:cNvPr id="1299" name="Freihandform 1298">
              <a:extLst>
                <a:ext uri="{FF2B5EF4-FFF2-40B4-BE49-F238E27FC236}">
                  <a16:creationId xmlns:a16="http://schemas.microsoft.com/office/drawing/2014/main" id="{CEB280D1-D1E0-EF73-8B49-12E50600843C}"/>
                </a:ext>
              </a:extLst>
            </p:cNvPr>
            <p:cNvSpPr/>
            <p:nvPr/>
          </p:nvSpPr>
          <p:spPr>
            <a:xfrm>
              <a:off x="13159209" y="3386994"/>
              <a:ext cx="44265" cy="44265"/>
            </a:xfrm>
            <a:custGeom>
              <a:avLst/>
              <a:gdLst>
                <a:gd name="connsiteX0" fmla="*/ 100 w 44265"/>
                <a:gd name="connsiteY0" fmla="*/ 353 h 44265"/>
                <a:gd name="connsiteX1" fmla="*/ 44365 w 44265"/>
                <a:gd name="connsiteY1" fmla="*/ 353 h 44265"/>
                <a:gd name="connsiteX2" fmla="*/ 44365 w 44265"/>
                <a:gd name="connsiteY2" fmla="*/ 44618 h 44265"/>
                <a:gd name="connsiteX3" fmla="*/ 100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353"/>
                  </a:moveTo>
                  <a:lnTo>
                    <a:pt x="44365" y="353"/>
                  </a:lnTo>
                  <a:lnTo>
                    <a:pt x="44365" y="44618"/>
                  </a:lnTo>
                  <a:lnTo>
                    <a:pt x="100" y="44618"/>
                  </a:lnTo>
                  <a:close/>
                </a:path>
              </a:pathLst>
            </a:custGeom>
            <a:grpFill/>
            <a:ln w="441" cap="flat">
              <a:noFill/>
              <a:prstDash val="solid"/>
              <a:miter/>
            </a:ln>
          </p:spPr>
          <p:txBody>
            <a:bodyPr rtlCol="0" anchor="ctr"/>
            <a:lstStyle/>
            <a:p>
              <a:endParaRPr lang="de-DE"/>
            </a:p>
          </p:txBody>
        </p:sp>
        <p:sp>
          <p:nvSpPr>
            <p:cNvPr id="1300" name="Freihandform 1299">
              <a:extLst>
                <a:ext uri="{FF2B5EF4-FFF2-40B4-BE49-F238E27FC236}">
                  <a16:creationId xmlns:a16="http://schemas.microsoft.com/office/drawing/2014/main" id="{80C02C93-6C1D-66A7-0573-CBBDD6E84317}"/>
                </a:ext>
              </a:extLst>
            </p:cNvPr>
            <p:cNvSpPr/>
            <p:nvPr/>
          </p:nvSpPr>
          <p:spPr>
            <a:xfrm>
              <a:off x="13203475" y="3386994"/>
              <a:ext cx="44265" cy="44265"/>
            </a:xfrm>
            <a:custGeom>
              <a:avLst/>
              <a:gdLst>
                <a:gd name="connsiteX0" fmla="*/ 123 w 44265"/>
                <a:gd name="connsiteY0" fmla="*/ 353 h 44265"/>
                <a:gd name="connsiteX1" fmla="*/ 44388 w 44265"/>
                <a:gd name="connsiteY1" fmla="*/ 353 h 44265"/>
                <a:gd name="connsiteX2" fmla="*/ 44388 w 44265"/>
                <a:gd name="connsiteY2" fmla="*/ 44618 h 44265"/>
                <a:gd name="connsiteX3" fmla="*/ 123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353"/>
                  </a:moveTo>
                  <a:lnTo>
                    <a:pt x="44388" y="353"/>
                  </a:lnTo>
                  <a:lnTo>
                    <a:pt x="44388" y="44618"/>
                  </a:lnTo>
                  <a:lnTo>
                    <a:pt x="123" y="44618"/>
                  </a:lnTo>
                  <a:close/>
                </a:path>
              </a:pathLst>
            </a:custGeom>
            <a:grpFill/>
            <a:ln w="441" cap="flat">
              <a:noFill/>
              <a:prstDash val="solid"/>
              <a:miter/>
            </a:ln>
          </p:spPr>
          <p:txBody>
            <a:bodyPr rtlCol="0" anchor="ctr"/>
            <a:lstStyle/>
            <a:p>
              <a:endParaRPr lang="de-DE"/>
            </a:p>
          </p:txBody>
        </p:sp>
        <p:sp>
          <p:nvSpPr>
            <p:cNvPr id="1301" name="Freihandform 1300">
              <a:extLst>
                <a:ext uri="{FF2B5EF4-FFF2-40B4-BE49-F238E27FC236}">
                  <a16:creationId xmlns:a16="http://schemas.microsoft.com/office/drawing/2014/main" id="{F72CED1E-05FE-6FFD-3178-C2FCEC11C1D6}"/>
                </a:ext>
              </a:extLst>
            </p:cNvPr>
            <p:cNvSpPr/>
            <p:nvPr/>
          </p:nvSpPr>
          <p:spPr>
            <a:xfrm>
              <a:off x="13336272" y="3386994"/>
              <a:ext cx="44265" cy="44265"/>
            </a:xfrm>
            <a:custGeom>
              <a:avLst/>
              <a:gdLst>
                <a:gd name="connsiteX0" fmla="*/ 192 w 44265"/>
                <a:gd name="connsiteY0" fmla="*/ 353 h 44265"/>
                <a:gd name="connsiteX1" fmla="*/ 44457 w 44265"/>
                <a:gd name="connsiteY1" fmla="*/ 353 h 44265"/>
                <a:gd name="connsiteX2" fmla="*/ 44457 w 44265"/>
                <a:gd name="connsiteY2" fmla="*/ 44618 h 44265"/>
                <a:gd name="connsiteX3" fmla="*/ 192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353"/>
                  </a:moveTo>
                  <a:lnTo>
                    <a:pt x="44457" y="353"/>
                  </a:lnTo>
                  <a:lnTo>
                    <a:pt x="44457" y="44618"/>
                  </a:lnTo>
                  <a:lnTo>
                    <a:pt x="192" y="44618"/>
                  </a:lnTo>
                  <a:close/>
                </a:path>
              </a:pathLst>
            </a:custGeom>
            <a:grpFill/>
            <a:ln w="441" cap="flat">
              <a:noFill/>
              <a:prstDash val="solid"/>
              <a:miter/>
            </a:ln>
          </p:spPr>
          <p:txBody>
            <a:bodyPr rtlCol="0" anchor="ctr"/>
            <a:lstStyle/>
            <a:p>
              <a:endParaRPr lang="de-DE"/>
            </a:p>
          </p:txBody>
        </p:sp>
        <p:sp>
          <p:nvSpPr>
            <p:cNvPr id="1302" name="Freihandform 1301">
              <a:extLst>
                <a:ext uri="{FF2B5EF4-FFF2-40B4-BE49-F238E27FC236}">
                  <a16:creationId xmlns:a16="http://schemas.microsoft.com/office/drawing/2014/main" id="{E4B380B4-FA3A-1A0E-B680-16679AA617EA}"/>
                </a:ext>
              </a:extLst>
            </p:cNvPr>
            <p:cNvSpPr/>
            <p:nvPr/>
          </p:nvSpPr>
          <p:spPr>
            <a:xfrm>
              <a:off x="13380538" y="3386994"/>
              <a:ext cx="44265" cy="44265"/>
            </a:xfrm>
            <a:custGeom>
              <a:avLst/>
              <a:gdLst>
                <a:gd name="connsiteX0" fmla="*/ 215 w 44265"/>
                <a:gd name="connsiteY0" fmla="*/ 353 h 44265"/>
                <a:gd name="connsiteX1" fmla="*/ 44480 w 44265"/>
                <a:gd name="connsiteY1" fmla="*/ 353 h 44265"/>
                <a:gd name="connsiteX2" fmla="*/ 44480 w 44265"/>
                <a:gd name="connsiteY2" fmla="*/ 44618 h 44265"/>
                <a:gd name="connsiteX3" fmla="*/ 215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353"/>
                  </a:moveTo>
                  <a:lnTo>
                    <a:pt x="44480" y="353"/>
                  </a:lnTo>
                  <a:lnTo>
                    <a:pt x="44480" y="44618"/>
                  </a:lnTo>
                  <a:lnTo>
                    <a:pt x="215" y="44618"/>
                  </a:lnTo>
                  <a:close/>
                </a:path>
              </a:pathLst>
            </a:custGeom>
            <a:grpFill/>
            <a:ln w="441" cap="flat">
              <a:noFill/>
              <a:prstDash val="solid"/>
              <a:miter/>
            </a:ln>
          </p:spPr>
          <p:txBody>
            <a:bodyPr rtlCol="0" anchor="ctr"/>
            <a:lstStyle/>
            <a:p>
              <a:endParaRPr lang="de-DE"/>
            </a:p>
          </p:txBody>
        </p:sp>
        <p:sp>
          <p:nvSpPr>
            <p:cNvPr id="1303" name="Freihandform 1302">
              <a:extLst>
                <a:ext uri="{FF2B5EF4-FFF2-40B4-BE49-F238E27FC236}">
                  <a16:creationId xmlns:a16="http://schemas.microsoft.com/office/drawing/2014/main" id="{9FC64584-FBE3-207E-2FE9-92B6C1E7937F}"/>
                </a:ext>
              </a:extLst>
            </p:cNvPr>
            <p:cNvSpPr/>
            <p:nvPr/>
          </p:nvSpPr>
          <p:spPr>
            <a:xfrm>
              <a:off x="13424803" y="3386994"/>
              <a:ext cx="44265" cy="44265"/>
            </a:xfrm>
            <a:custGeom>
              <a:avLst/>
              <a:gdLst>
                <a:gd name="connsiteX0" fmla="*/ 238 w 44265"/>
                <a:gd name="connsiteY0" fmla="*/ 353 h 44265"/>
                <a:gd name="connsiteX1" fmla="*/ 44503 w 44265"/>
                <a:gd name="connsiteY1" fmla="*/ 353 h 44265"/>
                <a:gd name="connsiteX2" fmla="*/ 44503 w 44265"/>
                <a:gd name="connsiteY2" fmla="*/ 44618 h 44265"/>
                <a:gd name="connsiteX3" fmla="*/ 238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353"/>
                  </a:moveTo>
                  <a:lnTo>
                    <a:pt x="44503" y="353"/>
                  </a:lnTo>
                  <a:lnTo>
                    <a:pt x="44503" y="44618"/>
                  </a:lnTo>
                  <a:lnTo>
                    <a:pt x="238" y="44618"/>
                  </a:lnTo>
                  <a:close/>
                </a:path>
              </a:pathLst>
            </a:custGeom>
            <a:grpFill/>
            <a:ln w="441" cap="flat">
              <a:noFill/>
              <a:prstDash val="solid"/>
              <a:miter/>
            </a:ln>
          </p:spPr>
          <p:txBody>
            <a:bodyPr rtlCol="0" anchor="ctr"/>
            <a:lstStyle/>
            <a:p>
              <a:endParaRPr lang="de-DE"/>
            </a:p>
          </p:txBody>
        </p:sp>
        <p:sp>
          <p:nvSpPr>
            <p:cNvPr id="1304" name="Freihandform 1303">
              <a:extLst>
                <a:ext uri="{FF2B5EF4-FFF2-40B4-BE49-F238E27FC236}">
                  <a16:creationId xmlns:a16="http://schemas.microsoft.com/office/drawing/2014/main" id="{C3B98938-4876-9C5D-5889-88DC4B0C925E}"/>
                </a:ext>
              </a:extLst>
            </p:cNvPr>
            <p:cNvSpPr/>
            <p:nvPr/>
          </p:nvSpPr>
          <p:spPr>
            <a:xfrm>
              <a:off x="13469069" y="3386994"/>
              <a:ext cx="44265" cy="44265"/>
            </a:xfrm>
            <a:custGeom>
              <a:avLst/>
              <a:gdLst>
                <a:gd name="connsiteX0" fmla="*/ 261 w 44265"/>
                <a:gd name="connsiteY0" fmla="*/ 353 h 44265"/>
                <a:gd name="connsiteX1" fmla="*/ 44526 w 44265"/>
                <a:gd name="connsiteY1" fmla="*/ 353 h 44265"/>
                <a:gd name="connsiteX2" fmla="*/ 44526 w 44265"/>
                <a:gd name="connsiteY2" fmla="*/ 44618 h 44265"/>
                <a:gd name="connsiteX3" fmla="*/ 261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353"/>
                  </a:moveTo>
                  <a:lnTo>
                    <a:pt x="44526" y="353"/>
                  </a:lnTo>
                  <a:lnTo>
                    <a:pt x="44526" y="44618"/>
                  </a:lnTo>
                  <a:lnTo>
                    <a:pt x="261" y="44618"/>
                  </a:lnTo>
                  <a:close/>
                </a:path>
              </a:pathLst>
            </a:custGeom>
            <a:grpFill/>
            <a:ln w="441" cap="flat">
              <a:noFill/>
              <a:prstDash val="solid"/>
              <a:miter/>
            </a:ln>
          </p:spPr>
          <p:txBody>
            <a:bodyPr rtlCol="0" anchor="ctr"/>
            <a:lstStyle/>
            <a:p>
              <a:endParaRPr lang="de-DE"/>
            </a:p>
          </p:txBody>
        </p:sp>
        <p:sp>
          <p:nvSpPr>
            <p:cNvPr id="1305" name="Freihandform 1304">
              <a:extLst>
                <a:ext uri="{FF2B5EF4-FFF2-40B4-BE49-F238E27FC236}">
                  <a16:creationId xmlns:a16="http://schemas.microsoft.com/office/drawing/2014/main" id="{4EC2893D-FD2F-6D19-77EE-E2940A271C69}"/>
                </a:ext>
              </a:extLst>
            </p:cNvPr>
            <p:cNvSpPr/>
            <p:nvPr/>
          </p:nvSpPr>
          <p:spPr>
            <a:xfrm>
              <a:off x="13513335" y="3386994"/>
              <a:ext cx="44265" cy="44265"/>
            </a:xfrm>
            <a:custGeom>
              <a:avLst/>
              <a:gdLst>
                <a:gd name="connsiteX0" fmla="*/ 284 w 44265"/>
                <a:gd name="connsiteY0" fmla="*/ 353 h 44265"/>
                <a:gd name="connsiteX1" fmla="*/ 44549 w 44265"/>
                <a:gd name="connsiteY1" fmla="*/ 353 h 44265"/>
                <a:gd name="connsiteX2" fmla="*/ 44549 w 44265"/>
                <a:gd name="connsiteY2" fmla="*/ 44618 h 44265"/>
                <a:gd name="connsiteX3" fmla="*/ 284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353"/>
                  </a:moveTo>
                  <a:lnTo>
                    <a:pt x="44549" y="353"/>
                  </a:lnTo>
                  <a:lnTo>
                    <a:pt x="44549" y="44618"/>
                  </a:lnTo>
                  <a:lnTo>
                    <a:pt x="284" y="44618"/>
                  </a:lnTo>
                  <a:close/>
                </a:path>
              </a:pathLst>
            </a:custGeom>
            <a:grpFill/>
            <a:ln w="441" cap="flat">
              <a:noFill/>
              <a:prstDash val="solid"/>
              <a:miter/>
            </a:ln>
          </p:spPr>
          <p:txBody>
            <a:bodyPr rtlCol="0" anchor="ctr"/>
            <a:lstStyle/>
            <a:p>
              <a:endParaRPr lang="de-DE"/>
            </a:p>
          </p:txBody>
        </p:sp>
        <p:sp>
          <p:nvSpPr>
            <p:cNvPr id="1306" name="Freihandform 1305">
              <a:extLst>
                <a:ext uri="{FF2B5EF4-FFF2-40B4-BE49-F238E27FC236}">
                  <a16:creationId xmlns:a16="http://schemas.microsoft.com/office/drawing/2014/main" id="{20152397-985E-0352-3F6F-42C854E66312}"/>
                </a:ext>
              </a:extLst>
            </p:cNvPr>
            <p:cNvSpPr/>
            <p:nvPr/>
          </p:nvSpPr>
          <p:spPr>
            <a:xfrm>
              <a:off x="13601866" y="3386994"/>
              <a:ext cx="44265" cy="44265"/>
            </a:xfrm>
            <a:custGeom>
              <a:avLst/>
              <a:gdLst>
                <a:gd name="connsiteX0" fmla="*/ 330 w 44265"/>
                <a:gd name="connsiteY0" fmla="*/ 353 h 44265"/>
                <a:gd name="connsiteX1" fmla="*/ 44595 w 44265"/>
                <a:gd name="connsiteY1" fmla="*/ 353 h 44265"/>
                <a:gd name="connsiteX2" fmla="*/ 44595 w 44265"/>
                <a:gd name="connsiteY2" fmla="*/ 44618 h 44265"/>
                <a:gd name="connsiteX3" fmla="*/ 330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353"/>
                  </a:moveTo>
                  <a:lnTo>
                    <a:pt x="44595" y="353"/>
                  </a:lnTo>
                  <a:lnTo>
                    <a:pt x="44595" y="44618"/>
                  </a:lnTo>
                  <a:lnTo>
                    <a:pt x="330" y="44618"/>
                  </a:lnTo>
                  <a:close/>
                </a:path>
              </a:pathLst>
            </a:custGeom>
            <a:grpFill/>
            <a:ln w="441" cap="flat">
              <a:noFill/>
              <a:prstDash val="solid"/>
              <a:miter/>
            </a:ln>
          </p:spPr>
          <p:txBody>
            <a:bodyPr rtlCol="0" anchor="ctr"/>
            <a:lstStyle/>
            <a:p>
              <a:endParaRPr lang="de-DE"/>
            </a:p>
          </p:txBody>
        </p:sp>
        <p:sp>
          <p:nvSpPr>
            <p:cNvPr id="1307" name="Freihandform 1306">
              <a:extLst>
                <a:ext uri="{FF2B5EF4-FFF2-40B4-BE49-F238E27FC236}">
                  <a16:creationId xmlns:a16="http://schemas.microsoft.com/office/drawing/2014/main" id="{ED33BD71-44DD-501A-B3F7-6F5837CC15FB}"/>
                </a:ext>
              </a:extLst>
            </p:cNvPr>
            <p:cNvSpPr/>
            <p:nvPr/>
          </p:nvSpPr>
          <p:spPr>
            <a:xfrm>
              <a:off x="13646132" y="3386994"/>
              <a:ext cx="44265" cy="44265"/>
            </a:xfrm>
            <a:custGeom>
              <a:avLst/>
              <a:gdLst>
                <a:gd name="connsiteX0" fmla="*/ 353 w 44265"/>
                <a:gd name="connsiteY0" fmla="*/ 353 h 44265"/>
                <a:gd name="connsiteX1" fmla="*/ 44618 w 44265"/>
                <a:gd name="connsiteY1" fmla="*/ 353 h 44265"/>
                <a:gd name="connsiteX2" fmla="*/ 44618 w 44265"/>
                <a:gd name="connsiteY2" fmla="*/ 44618 h 44265"/>
                <a:gd name="connsiteX3" fmla="*/ 353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353"/>
                  </a:moveTo>
                  <a:lnTo>
                    <a:pt x="44618" y="353"/>
                  </a:lnTo>
                  <a:lnTo>
                    <a:pt x="44618" y="44618"/>
                  </a:lnTo>
                  <a:lnTo>
                    <a:pt x="353" y="44618"/>
                  </a:lnTo>
                  <a:close/>
                </a:path>
              </a:pathLst>
            </a:custGeom>
            <a:grpFill/>
            <a:ln w="441" cap="flat">
              <a:noFill/>
              <a:prstDash val="solid"/>
              <a:miter/>
            </a:ln>
          </p:spPr>
          <p:txBody>
            <a:bodyPr rtlCol="0" anchor="ctr"/>
            <a:lstStyle/>
            <a:p>
              <a:endParaRPr lang="de-DE"/>
            </a:p>
          </p:txBody>
        </p:sp>
        <p:sp>
          <p:nvSpPr>
            <p:cNvPr id="1308" name="Freihandform 1307">
              <a:extLst>
                <a:ext uri="{FF2B5EF4-FFF2-40B4-BE49-F238E27FC236}">
                  <a16:creationId xmlns:a16="http://schemas.microsoft.com/office/drawing/2014/main" id="{2B877BE9-522A-BE60-BD0D-7C59957203C0}"/>
                </a:ext>
              </a:extLst>
            </p:cNvPr>
            <p:cNvSpPr/>
            <p:nvPr/>
          </p:nvSpPr>
          <p:spPr>
            <a:xfrm>
              <a:off x="13690397" y="3386994"/>
              <a:ext cx="44265" cy="44265"/>
            </a:xfrm>
            <a:custGeom>
              <a:avLst/>
              <a:gdLst>
                <a:gd name="connsiteX0" fmla="*/ 376 w 44265"/>
                <a:gd name="connsiteY0" fmla="*/ 353 h 44265"/>
                <a:gd name="connsiteX1" fmla="*/ 44641 w 44265"/>
                <a:gd name="connsiteY1" fmla="*/ 353 h 44265"/>
                <a:gd name="connsiteX2" fmla="*/ 44641 w 44265"/>
                <a:gd name="connsiteY2" fmla="*/ 44618 h 44265"/>
                <a:gd name="connsiteX3" fmla="*/ 376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353"/>
                  </a:moveTo>
                  <a:lnTo>
                    <a:pt x="44641" y="353"/>
                  </a:lnTo>
                  <a:lnTo>
                    <a:pt x="44641" y="44618"/>
                  </a:lnTo>
                  <a:lnTo>
                    <a:pt x="376" y="44618"/>
                  </a:lnTo>
                  <a:close/>
                </a:path>
              </a:pathLst>
            </a:custGeom>
            <a:grpFill/>
            <a:ln w="441" cap="flat">
              <a:noFill/>
              <a:prstDash val="solid"/>
              <a:miter/>
            </a:ln>
          </p:spPr>
          <p:txBody>
            <a:bodyPr rtlCol="0" anchor="ctr"/>
            <a:lstStyle/>
            <a:p>
              <a:endParaRPr lang="de-DE"/>
            </a:p>
          </p:txBody>
        </p:sp>
        <p:sp>
          <p:nvSpPr>
            <p:cNvPr id="1309" name="Freihandform 1308">
              <a:extLst>
                <a:ext uri="{FF2B5EF4-FFF2-40B4-BE49-F238E27FC236}">
                  <a16:creationId xmlns:a16="http://schemas.microsoft.com/office/drawing/2014/main" id="{3A79A58B-2824-789D-93D8-6D11C573FEAF}"/>
                </a:ext>
              </a:extLst>
            </p:cNvPr>
            <p:cNvSpPr/>
            <p:nvPr/>
          </p:nvSpPr>
          <p:spPr>
            <a:xfrm>
              <a:off x="13778929" y="3386994"/>
              <a:ext cx="44265" cy="44265"/>
            </a:xfrm>
            <a:custGeom>
              <a:avLst/>
              <a:gdLst>
                <a:gd name="connsiteX0" fmla="*/ 422 w 44265"/>
                <a:gd name="connsiteY0" fmla="*/ 353 h 44265"/>
                <a:gd name="connsiteX1" fmla="*/ 44687 w 44265"/>
                <a:gd name="connsiteY1" fmla="*/ 353 h 44265"/>
                <a:gd name="connsiteX2" fmla="*/ 44687 w 44265"/>
                <a:gd name="connsiteY2" fmla="*/ 44618 h 44265"/>
                <a:gd name="connsiteX3" fmla="*/ 422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353"/>
                  </a:moveTo>
                  <a:lnTo>
                    <a:pt x="44687" y="353"/>
                  </a:lnTo>
                  <a:lnTo>
                    <a:pt x="44687" y="44618"/>
                  </a:lnTo>
                  <a:lnTo>
                    <a:pt x="422" y="44618"/>
                  </a:lnTo>
                  <a:close/>
                </a:path>
              </a:pathLst>
            </a:custGeom>
            <a:grpFill/>
            <a:ln w="441" cap="flat">
              <a:noFill/>
              <a:prstDash val="solid"/>
              <a:miter/>
            </a:ln>
          </p:spPr>
          <p:txBody>
            <a:bodyPr rtlCol="0" anchor="ctr"/>
            <a:lstStyle/>
            <a:p>
              <a:endParaRPr lang="de-DE"/>
            </a:p>
          </p:txBody>
        </p:sp>
        <p:sp>
          <p:nvSpPr>
            <p:cNvPr id="1310" name="Freihandform 1309">
              <a:extLst>
                <a:ext uri="{FF2B5EF4-FFF2-40B4-BE49-F238E27FC236}">
                  <a16:creationId xmlns:a16="http://schemas.microsoft.com/office/drawing/2014/main" id="{A10A4803-A75B-0752-3EFD-C5123501118E}"/>
                </a:ext>
              </a:extLst>
            </p:cNvPr>
            <p:cNvSpPr/>
            <p:nvPr/>
          </p:nvSpPr>
          <p:spPr>
            <a:xfrm>
              <a:off x="13823194" y="3386994"/>
              <a:ext cx="44265" cy="44265"/>
            </a:xfrm>
            <a:custGeom>
              <a:avLst/>
              <a:gdLst>
                <a:gd name="connsiteX0" fmla="*/ 445 w 44265"/>
                <a:gd name="connsiteY0" fmla="*/ 353 h 44265"/>
                <a:gd name="connsiteX1" fmla="*/ 44710 w 44265"/>
                <a:gd name="connsiteY1" fmla="*/ 353 h 44265"/>
                <a:gd name="connsiteX2" fmla="*/ 44710 w 44265"/>
                <a:gd name="connsiteY2" fmla="*/ 44618 h 44265"/>
                <a:gd name="connsiteX3" fmla="*/ 445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353"/>
                  </a:moveTo>
                  <a:lnTo>
                    <a:pt x="44710" y="353"/>
                  </a:lnTo>
                  <a:lnTo>
                    <a:pt x="44710" y="44618"/>
                  </a:lnTo>
                  <a:lnTo>
                    <a:pt x="445" y="44618"/>
                  </a:lnTo>
                  <a:close/>
                </a:path>
              </a:pathLst>
            </a:custGeom>
            <a:grpFill/>
            <a:ln w="441" cap="flat">
              <a:noFill/>
              <a:prstDash val="solid"/>
              <a:miter/>
            </a:ln>
          </p:spPr>
          <p:txBody>
            <a:bodyPr rtlCol="0" anchor="ctr"/>
            <a:lstStyle/>
            <a:p>
              <a:endParaRPr lang="de-DE"/>
            </a:p>
          </p:txBody>
        </p:sp>
        <p:sp>
          <p:nvSpPr>
            <p:cNvPr id="1311" name="Freihandform 1310">
              <a:extLst>
                <a:ext uri="{FF2B5EF4-FFF2-40B4-BE49-F238E27FC236}">
                  <a16:creationId xmlns:a16="http://schemas.microsoft.com/office/drawing/2014/main" id="{14E9D8A1-416F-074D-A6C1-F9CF12B63D9F}"/>
                </a:ext>
              </a:extLst>
            </p:cNvPr>
            <p:cNvSpPr/>
            <p:nvPr/>
          </p:nvSpPr>
          <p:spPr>
            <a:xfrm>
              <a:off x="13911726" y="3386994"/>
              <a:ext cx="44265" cy="44265"/>
            </a:xfrm>
            <a:custGeom>
              <a:avLst/>
              <a:gdLst>
                <a:gd name="connsiteX0" fmla="*/ 491 w 44265"/>
                <a:gd name="connsiteY0" fmla="*/ 353 h 44265"/>
                <a:gd name="connsiteX1" fmla="*/ 44756 w 44265"/>
                <a:gd name="connsiteY1" fmla="*/ 353 h 44265"/>
                <a:gd name="connsiteX2" fmla="*/ 44756 w 44265"/>
                <a:gd name="connsiteY2" fmla="*/ 44618 h 44265"/>
                <a:gd name="connsiteX3" fmla="*/ 491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353"/>
                  </a:moveTo>
                  <a:lnTo>
                    <a:pt x="44756" y="353"/>
                  </a:lnTo>
                  <a:lnTo>
                    <a:pt x="44756" y="44618"/>
                  </a:lnTo>
                  <a:lnTo>
                    <a:pt x="491" y="44618"/>
                  </a:lnTo>
                  <a:close/>
                </a:path>
              </a:pathLst>
            </a:custGeom>
            <a:grpFill/>
            <a:ln w="441" cap="flat">
              <a:noFill/>
              <a:prstDash val="solid"/>
              <a:miter/>
            </a:ln>
          </p:spPr>
          <p:txBody>
            <a:bodyPr rtlCol="0" anchor="ctr"/>
            <a:lstStyle/>
            <a:p>
              <a:endParaRPr lang="de-DE"/>
            </a:p>
          </p:txBody>
        </p:sp>
        <p:sp>
          <p:nvSpPr>
            <p:cNvPr id="1312" name="Freihandform 1311">
              <a:extLst>
                <a:ext uri="{FF2B5EF4-FFF2-40B4-BE49-F238E27FC236}">
                  <a16:creationId xmlns:a16="http://schemas.microsoft.com/office/drawing/2014/main" id="{63BA5767-E795-D9F4-426C-4F4FE9B4925B}"/>
                </a:ext>
              </a:extLst>
            </p:cNvPr>
            <p:cNvSpPr/>
            <p:nvPr/>
          </p:nvSpPr>
          <p:spPr>
            <a:xfrm>
              <a:off x="13955991" y="3386994"/>
              <a:ext cx="44265" cy="44265"/>
            </a:xfrm>
            <a:custGeom>
              <a:avLst/>
              <a:gdLst>
                <a:gd name="connsiteX0" fmla="*/ 514 w 44265"/>
                <a:gd name="connsiteY0" fmla="*/ 353 h 44265"/>
                <a:gd name="connsiteX1" fmla="*/ 44779 w 44265"/>
                <a:gd name="connsiteY1" fmla="*/ 353 h 44265"/>
                <a:gd name="connsiteX2" fmla="*/ 44779 w 44265"/>
                <a:gd name="connsiteY2" fmla="*/ 44618 h 44265"/>
                <a:gd name="connsiteX3" fmla="*/ 514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353"/>
                  </a:moveTo>
                  <a:lnTo>
                    <a:pt x="44779" y="353"/>
                  </a:lnTo>
                  <a:lnTo>
                    <a:pt x="44779" y="44618"/>
                  </a:lnTo>
                  <a:lnTo>
                    <a:pt x="514" y="44618"/>
                  </a:lnTo>
                  <a:close/>
                </a:path>
              </a:pathLst>
            </a:custGeom>
            <a:grpFill/>
            <a:ln w="441" cap="flat">
              <a:noFill/>
              <a:prstDash val="solid"/>
              <a:miter/>
            </a:ln>
          </p:spPr>
          <p:txBody>
            <a:bodyPr rtlCol="0" anchor="ctr"/>
            <a:lstStyle/>
            <a:p>
              <a:endParaRPr lang="de-DE"/>
            </a:p>
          </p:txBody>
        </p:sp>
        <p:sp>
          <p:nvSpPr>
            <p:cNvPr id="1313" name="Freihandform 1312">
              <a:extLst>
                <a:ext uri="{FF2B5EF4-FFF2-40B4-BE49-F238E27FC236}">
                  <a16:creationId xmlns:a16="http://schemas.microsoft.com/office/drawing/2014/main" id="{7B5C2E66-C636-9F67-6F4D-05B4586621A1}"/>
                </a:ext>
              </a:extLst>
            </p:cNvPr>
            <p:cNvSpPr/>
            <p:nvPr/>
          </p:nvSpPr>
          <p:spPr>
            <a:xfrm>
              <a:off x="14044522" y="3386994"/>
              <a:ext cx="44265" cy="44265"/>
            </a:xfrm>
            <a:custGeom>
              <a:avLst/>
              <a:gdLst>
                <a:gd name="connsiteX0" fmla="*/ 560 w 44265"/>
                <a:gd name="connsiteY0" fmla="*/ 353 h 44265"/>
                <a:gd name="connsiteX1" fmla="*/ 44825 w 44265"/>
                <a:gd name="connsiteY1" fmla="*/ 353 h 44265"/>
                <a:gd name="connsiteX2" fmla="*/ 44825 w 44265"/>
                <a:gd name="connsiteY2" fmla="*/ 44618 h 44265"/>
                <a:gd name="connsiteX3" fmla="*/ 560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353"/>
                  </a:moveTo>
                  <a:lnTo>
                    <a:pt x="44825" y="353"/>
                  </a:lnTo>
                  <a:lnTo>
                    <a:pt x="44825" y="44618"/>
                  </a:lnTo>
                  <a:lnTo>
                    <a:pt x="560" y="44618"/>
                  </a:lnTo>
                  <a:close/>
                </a:path>
              </a:pathLst>
            </a:custGeom>
            <a:grpFill/>
            <a:ln w="441" cap="flat">
              <a:noFill/>
              <a:prstDash val="solid"/>
              <a:miter/>
            </a:ln>
          </p:spPr>
          <p:txBody>
            <a:bodyPr rtlCol="0" anchor="ctr"/>
            <a:lstStyle/>
            <a:p>
              <a:endParaRPr lang="de-DE"/>
            </a:p>
          </p:txBody>
        </p:sp>
        <p:sp>
          <p:nvSpPr>
            <p:cNvPr id="1314" name="Freihandform 1313">
              <a:extLst>
                <a:ext uri="{FF2B5EF4-FFF2-40B4-BE49-F238E27FC236}">
                  <a16:creationId xmlns:a16="http://schemas.microsoft.com/office/drawing/2014/main" id="{945035DA-79B3-3FA2-828F-F0D7B50CB72B}"/>
                </a:ext>
              </a:extLst>
            </p:cNvPr>
            <p:cNvSpPr/>
            <p:nvPr/>
          </p:nvSpPr>
          <p:spPr>
            <a:xfrm>
              <a:off x="14088788" y="3386994"/>
              <a:ext cx="44265" cy="44265"/>
            </a:xfrm>
            <a:custGeom>
              <a:avLst/>
              <a:gdLst>
                <a:gd name="connsiteX0" fmla="*/ 583 w 44265"/>
                <a:gd name="connsiteY0" fmla="*/ 353 h 44265"/>
                <a:gd name="connsiteX1" fmla="*/ 44848 w 44265"/>
                <a:gd name="connsiteY1" fmla="*/ 353 h 44265"/>
                <a:gd name="connsiteX2" fmla="*/ 44848 w 44265"/>
                <a:gd name="connsiteY2" fmla="*/ 44618 h 44265"/>
                <a:gd name="connsiteX3" fmla="*/ 583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353"/>
                  </a:moveTo>
                  <a:lnTo>
                    <a:pt x="44848" y="353"/>
                  </a:lnTo>
                  <a:lnTo>
                    <a:pt x="44848" y="44618"/>
                  </a:lnTo>
                  <a:lnTo>
                    <a:pt x="583" y="44618"/>
                  </a:lnTo>
                  <a:close/>
                </a:path>
              </a:pathLst>
            </a:custGeom>
            <a:grpFill/>
            <a:ln w="441" cap="flat">
              <a:noFill/>
              <a:prstDash val="solid"/>
              <a:miter/>
            </a:ln>
          </p:spPr>
          <p:txBody>
            <a:bodyPr rtlCol="0" anchor="ctr"/>
            <a:lstStyle/>
            <a:p>
              <a:endParaRPr lang="de-DE"/>
            </a:p>
          </p:txBody>
        </p:sp>
        <p:sp>
          <p:nvSpPr>
            <p:cNvPr id="1315" name="Freihandform 1314">
              <a:extLst>
                <a:ext uri="{FF2B5EF4-FFF2-40B4-BE49-F238E27FC236}">
                  <a16:creationId xmlns:a16="http://schemas.microsoft.com/office/drawing/2014/main" id="{6AD11A54-D431-2928-6983-BE8A6C0D65A5}"/>
                </a:ext>
              </a:extLst>
            </p:cNvPr>
            <p:cNvSpPr/>
            <p:nvPr/>
          </p:nvSpPr>
          <p:spPr>
            <a:xfrm>
              <a:off x="14177319" y="3386994"/>
              <a:ext cx="44265" cy="44265"/>
            </a:xfrm>
            <a:custGeom>
              <a:avLst/>
              <a:gdLst>
                <a:gd name="connsiteX0" fmla="*/ 629 w 44265"/>
                <a:gd name="connsiteY0" fmla="*/ 353 h 44265"/>
                <a:gd name="connsiteX1" fmla="*/ 44894 w 44265"/>
                <a:gd name="connsiteY1" fmla="*/ 353 h 44265"/>
                <a:gd name="connsiteX2" fmla="*/ 44894 w 44265"/>
                <a:gd name="connsiteY2" fmla="*/ 44618 h 44265"/>
                <a:gd name="connsiteX3" fmla="*/ 629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353"/>
                  </a:moveTo>
                  <a:lnTo>
                    <a:pt x="44894" y="353"/>
                  </a:lnTo>
                  <a:lnTo>
                    <a:pt x="44894" y="44618"/>
                  </a:lnTo>
                  <a:lnTo>
                    <a:pt x="629" y="44618"/>
                  </a:lnTo>
                  <a:close/>
                </a:path>
              </a:pathLst>
            </a:custGeom>
            <a:grpFill/>
            <a:ln w="441" cap="flat">
              <a:noFill/>
              <a:prstDash val="solid"/>
              <a:miter/>
            </a:ln>
          </p:spPr>
          <p:txBody>
            <a:bodyPr rtlCol="0" anchor="ctr"/>
            <a:lstStyle/>
            <a:p>
              <a:endParaRPr lang="de-DE"/>
            </a:p>
          </p:txBody>
        </p:sp>
        <p:sp>
          <p:nvSpPr>
            <p:cNvPr id="1316" name="Freihandform 1315">
              <a:extLst>
                <a:ext uri="{FF2B5EF4-FFF2-40B4-BE49-F238E27FC236}">
                  <a16:creationId xmlns:a16="http://schemas.microsoft.com/office/drawing/2014/main" id="{4FC2FD86-A492-5F50-117F-E89049F0B124}"/>
                </a:ext>
              </a:extLst>
            </p:cNvPr>
            <p:cNvSpPr/>
            <p:nvPr/>
          </p:nvSpPr>
          <p:spPr>
            <a:xfrm>
              <a:off x="14398648" y="3386994"/>
              <a:ext cx="44265" cy="44265"/>
            </a:xfrm>
            <a:custGeom>
              <a:avLst/>
              <a:gdLst>
                <a:gd name="connsiteX0" fmla="*/ 744 w 44265"/>
                <a:gd name="connsiteY0" fmla="*/ 353 h 44265"/>
                <a:gd name="connsiteX1" fmla="*/ 45009 w 44265"/>
                <a:gd name="connsiteY1" fmla="*/ 353 h 44265"/>
                <a:gd name="connsiteX2" fmla="*/ 45009 w 44265"/>
                <a:gd name="connsiteY2" fmla="*/ 44618 h 44265"/>
                <a:gd name="connsiteX3" fmla="*/ 744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353"/>
                  </a:moveTo>
                  <a:lnTo>
                    <a:pt x="45009" y="353"/>
                  </a:lnTo>
                  <a:lnTo>
                    <a:pt x="45009" y="44618"/>
                  </a:lnTo>
                  <a:lnTo>
                    <a:pt x="744" y="44618"/>
                  </a:lnTo>
                  <a:close/>
                </a:path>
              </a:pathLst>
            </a:custGeom>
            <a:grpFill/>
            <a:ln w="441" cap="flat">
              <a:noFill/>
              <a:prstDash val="solid"/>
              <a:miter/>
            </a:ln>
          </p:spPr>
          <p:txBody>
            <a:bodyPr rtlCol="0" anchor="ctr"/>
            <a:lstStyle/>
            <a:p>
              <a:endParaRPr lang="de-DE"/>
            </a:p>
          </p:txBody>
        </p:sp>
        <p:sp>
          <p:nvSpPr>
            <p:cNvPr id="1317" name="Freihandform 1316">
              <a:extLst>
                <a:ext uri="{FF2B5EF4-FFF2-40B4-BE49-F238E27FC236}">
                  <a16:creationId xmlns:a16="http://schemas.microsoft.com/office/drawing/2014/main" id="{7FB42D02-2749-9B23-FD5E-AD33F2FF5057}"/>
                </a:ext>
              </a:extLst>
            </p:cNvPr>
            <p:cNvSpPr/>
            <p:nvPr/>
          </p:nvSpPr>
          <p:spPr>
            <a:xfrm>
              <a:off x="14442913" y="3386994"/>
              <a:ext cx="44265" cy="44265"/>
            </a:xfrm>
            <a:custGeom>
              <a:avLst/>
              <a:gdLst>
                <a:gd name="connsiteX0" fmla="*/ 767 w 44265"/>
                <a:gd name="connsiteY0" fmla="*/ 353 h 44265"/>
                <a:gd name="connsiteX1" fmla="*/ 45032 w 44265"/>
                <a:gd name="connsiteY1" fmla="*/ 353 h 44265"/>
                <a:gd name="connsiteX2" fmla="*/ 45032 w 44265"/>
                <a:gd name="connsiteY2" fmla="*/ 44618 h 44265"/>
                <a:gd name="connsiteX3" fmla="*/ 767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353"/>
                  </a:moveTo>
                  <a:lnTo>
                    <a:pt x="45032" y="353"/>
                  </a:lnTo>
                  <a:lnTo>
                    <a:pt x="45032" y="44618"/>
                  </a:lnTo>
                  <a:lnTo>
                    <a:pt x="767" y="44618"/>
                  </a:lnTo>
                  <a:close/>
                </a:path>
              </a:pathLst>
            </a:custGeom>
            <a:grpFill/>
            <a:ln w="441" cap="flat">
              <a:noFill/>
              <a:prstDash val="solid"/>
              <a:miter/>
            </a:ln>
          </p:spPr>
          <p:txBody>
            <a:bodyPr rtlCol="0" anchor="ctr"/>
            <a:lstStyle/>
            <a:p>
              <a:endParaRPr lang="de-DE"/>
            </a:p>
          </p:txBody>
        </p:sp>
        <p:sp>
          <p:nvSpPr>
            <p:cNvPr id="1318" name="Freihandform 1317">
              <a:extLst>
                <a:ext uri="{FF2B5EF4-FFF2-40B4-BE49-F238E27FC236}">
                  <a16:creationId xmlns:a16="http://schemas.microsoft.com/office/drawing/2014/main" id="{8D22CE98-9B59-CF92-5434-670392749387}"/>
                </a:ext>
              </a:extLst>
            </p:cNvPr>
            <p:cNvSpPr/>
            <p:nvPr/>
          </p:nvSpPr>
          <p:spPr>
            <a:xfrm>
              <a:off x="14487179" y="3386994"/>
              <a:ext cx="44265" cy="44265"/>
            </a:xfrm>
            <a:custGeom>
              <a:avLst/>
              <a:gdLst>
                <a:gd name="connsiteX0" fmla="*/ 790 w 44265"/>
                <a:gd name="connsiteY0" fmla="*/ 353 h 44265"/>
                <a:gd name="connsiteX1" fmla="*/ 45055 w 44265"/>
                <a:gd name="connsiteY1" fmla="*/ 353 h 44265"/>
                <a:gd name="connsiteX2" fmla="*/ 45055 w 44265"/>
                <a:gd name="connsiteY2" fmla="*/ 44618 h 44265"/>
                <a:gd name="connsiteX3" fmla="*/ 790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353"/>
                  </a:moveTo>
                  <a:lnTo>
                    <a:pt x="45055" y="353"/>
                  </a:lnTo>
                  <a:lnTo>
                    <a:pt x="45055" y="44618"/>
                  </a:lnTo>
                  <a:lnTo>
                    <a:pt x="790" y="44618"/>
                  </a:lnTo>
                  <a:close/>
                </a:path>
              </a:pathLst>
            </a:custGeom>
            <a:grpFill/>
            <a:ln w="441" cap="flat">
              <a:noFill/>
              <a:prstDash val="solid"/>
              <a:miter/>
            </a:ln>
          </p:spPr>
          <p:txBody>
            <a:bodyPr rtlCol="0" anchor="ctr"/>
            <a:lstStyle/>
            <a:p>
              <a:endParaRPr lang="de-DE"/>
            </a:p>
          </p:txBody>
        </p:sp>
        <p:sp>
          <p:nvSpPr>
            <p:cNvPr id="1319" name="Freihandform 1318">
              <a:extLst>
                <a:ext uri="{FF2B5EF4-FFF2-40B4-BE49-F238E27FC236}">
                  <a16:creationId xmlns:a16="http://schemas.microsoft.com/office/drawing/2014/main" id="{24592EBF-A2BB-0AA3-A941-84C67020AB3E}"/>
                </a:ext>
              </a:extLst>
            </p:cNvPr>
            <p:cNvSpPr/>
            <p:nvPr/>
          </p:nvSpPr>
          <p:spPr>
            <a:xfrm>
              <a:off x="14575710" y="3386994"/>
              <a:ext cx="44265" cy="44265"/>
            </a:xfrm>
            <a:custGeom>
              <a:avLst/>
              <a:gdLst>
                <a:gd name="connsiteX0" fmla="*/ 836 w 44265"/>
                <a:gd name="connsiteY0" fmla="*/ 353 h 44265"/>
                <a:gd name="connsiteX1" fmla="*/ 45101 w 44265"/>
                <a:gd name="connsiteY1" fmla="*/ 353 h 44265"/>
                <a:gd name="connsiteX2" fmla="*/ 45101 w 44265"/>
                <a:gd name="connsiteY2" fmla="*/ 44618 h 44265"/>
                <a:gd name="connsiteX3" fmla="*/ 836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353"/>
                  </a:moveTo>
                  <a:lnTo>
                    <a:pt x="45101" y="353"/>
                  </a:lnTo>
                  <a:lnTo>
                    <a:pt x="45101" y="44618"/>
                  </a:lnTo>
                  <a:lnTo>
                    <a:pt x="836" y="44618"/>
                  </a:lnTo>
                  <a:close/>
                </a:path>
              </a:pathLst>
            </a:custGeom>
            <a:grpFill/>
            <a:ln w="441" cap="flat">
              <a:noFill/>
              <a:prstDash val="solid"/>
              <a:miter/>
            </a:ln>
          </p:spPr>
          <p:txBody>
            <a:bodyPr rtlCol="0" anchor="ctr"/>
            <a:lstStyle/>
            <a:p>
              <a:endParaRPr lang="de-DE"/>
            </a:p>
          </p:txBody>
        </p:sp>
        <p:sp>
          <p:nvSpPr>
            <p:cNvPr id="1320" name="Freihandform 1319">
              <a:extLst>
                <a:ext uri="{FF2B5EF4-FFF2-40B4-BE49-F238E27FC236}">
                  <a16:creationId xmlns:a16="http://schemas.microsoft.com/office/drawing/2014/main" id="{58A1F1AE-F411-72E8-9C57-8C8D5CD650F0}"/>
                </a:ext>
              </a:extLst>
            </p:cNvPr>
            <p:cNvSpPr/>
            <p:nvPr/>
          </p:nvSpPr>
          <p:spPr>
            <a:xfrm>
              <a:off x="14619976" y="3386994"/>
              <a:ext cx="44265" cy="44265"/>
            </a:xfrm>
            <a:custGeom>
              <a:avLst/>
              <a:gdLst>
                <a:gd name="connsiteX0" fmla="*/ 859 w 44265"/>
                <a:gd name="connsiteY0" fmla="*/ 353 h 44265"/>
                <a:gd name="connsiteX1" fmla="*/ 45124 w 44265"/>
                <a:gd name="connsiteY1" fmla="*/ 353 h 44265"/>
                <a:gd name="connsiteX2" fmla="*/ 45124 w 44265"/>
                <a:gd name="connsiteY2" fmla="*/ 44618 h 44265"/>
                <a:gd name="connsiteX3" fmla="*/ 859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353"/>
                  </a:moveTo>
                  <a:lnTo>
                    <a:pt x="45124" y="353"/>
                  </a:lnTo>
                  <a:lnTo>
                    <a:pt x="45124" y="44618"/>
                  </a:lnTo>
                  <a:lnTo>
                    <a:pt x="859" y="44618"/>
                  </a:lnTo>
                  <a:close/>
                </a:path>
              </a:pathLst>
            </a:custGeom>
            <a:grpFill/>
            <a:ln w="441" cap="flat">
              <a:noFill/>
              <a:prstDash val="solid"/>
              <a:miter/>
            </a:ln>
          </p:spPr>
          <p:txBody>
            <a:bodyPr rtlCol="0" anchor="ctr"/>
            <a:lstStyle/>
            <a:p>
              <a:endParaRPr lang="de-DE"/>
            </a:p>
          </p:txBody>
        </p:sp>
        <p:sp>
          <p:nvSpPr>
            <p:cNvPr id="1321" name="Freihandform 1320">
              <a:extLst>
                <a:ext uri="{FF2B5EF4-FFF2-40B4-BE49-F238E27FC236}">
                  <a16:creationId xmlns:a16="http://schemas.microsoft.com/office/drawing/2014/main" id="{6C297F96-5B67-41CA-B9D8-2F40E126B893}"/>
                </a:ext>
              </a:extLst>
            </p:cNvPr>
            <p:cNvSpPr/>
            <p:nvPr/>
          </p:nvSpPr>
          <p:spPr>
            <a:xfrm>
              <a:off x="14929836" y="3386994"/>
              <a:ext cx="44265" cy="44265"/>
            </a:xfrm>
            <a:custGeom>
              <a:avLst/>
              <a:gdLst>
                <a:gd name="connsiteX0" fmla="*/ 1020 w 44265"/>
                <a:gd name="connsiteY0" fmla="*/ 353 h 44265"/>
                <a:gd name="connsiteX1" fmla="*/ 45285 w 44265"/>
                <a:gd name="connsiteY1" fmla="*/ 353 h 44265"/>
                <a:gd name="connsiteX2" fmla="*/ 45285 w 44265"/>
                <a:gd name="connsiteY2" fmla="*/ 44618 h 44265"/>
                <a:gd name="connsiteX3" fmla="*/ 1020 w 44265"/>
                <a:gd name="connsiteY3" fmla="*/ 44618 h 44265"/>
              </a:gdLst>
              <a:ahLst/>
              <a:cxnLst>
                <a:cxn ang="0">
                  <a:pos x="connsiteX0" y="connsiteY0"/>
                </a:cxn>
                <a:cxn ang="0">
                  <a:pos x="connsiteX1" y="connsiteY1"/>
                </a:cxn>
                <a:cxn ang="0">
                  <a:pos x="connsiteX2" y="connsiteY2"/>
                </a:cxn>
                <a:cxn ang="0">
                  <a:pos x="connsiteX3" y="connsiteY3"/>
                </a:cxn>
              </a:cxnLst>
              <a:rect l="l" t="t" r="r" b="b"/>
              <a:pathLst>
                <a:path w="44265" h="44265">
                  <a:moveTo>
                    <a:pt x="1020" y="353"/>
                  </a:moveTo>
                  <a:lnTo>
                    <a:pt x="45285" y="353"/>
                  </a:lnTo>
                  <a:lnTo>
                    <a:pt x="45285" y="44618"/>
                  </a:lnTo>
                  <a:lnTo>
                    <a:pt x="1020" y="44618"/>
                  </a:lnTo>
                  <a:close/>
                </a:path>
              </a:pathLst>
            </a:custGeom>
            <a:grpFill/>
            <a:ln w="441" cap="flat">
              <a:noFill/>
              <a:prstDash val="solid"/>
              <a:miter/>
            </a:ln>
          </p:spPr>
          <p:txBody>
            <a:bodyPr rtlCol="0" anchor="ctr"/>
            <a:lstStyle/>
            <a:p>
              <a:endParaRPr lang="de-DE"/>
            </a:p>
          </p:txBody>
        </p:sp>
        <p:sp>
          <p:nvSpPr>
            <p:cNvPr id="1322" name="Freihandform 1321">
              <a:extLst>
                <a:ext uri="{FF2B5EF4-FFF2-40B4-BE49-F238E27FC236}">
                  <a16:creationId xmlns:a16="http://schemas.microsoft.com/office/drawing/2014/main" id="{5AD346D2-883E-7B79-E05A-AA3688CDC9DD}"/>
                </a:ext>
              </a:extLst>
            </p:cNvPr>
            <p:cNvSpPr/>
            <p:nvPr/>
          </p:nvSpPr>
          <p:spPr>
            <a:xfrm>
              <a:off x="13159209" y="3431259"/>
              <a:ext cx="44265" cy="44265"/>
            </a:xfrm>
            <a:custGeom>
              <a:avLst/>
              <a:gdLst>
                <a:gd name="connsiteX0" fmla="*/ 100 w 44265"/>
                <a:gd name="connsiteY0" fmla="*/ 376 h 44265"/>
                <a:gd name="connsiteX1" fmla="*/ 44365 w 44265"/>
                <a:gd name="connsiteY1" fmla="*/ 376 h 44265"/>
                <a:gd name="connsiteX2" fmla="*/ 44365 w 44265"/>
                <a:gd name="connsiteY2" fmla="*/ 44641 h 44265"/>
                <a:gd name="connsiteX3" fmla="*/ 100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376"/>
                  </a:moveTo>
                  <a:lnTo>
                    <a:pt x="44365" y="376"/>
                  </a:lnTo>
                  <a:lnTo>
                    <a:pt x="44365" y="44641"/>
                  </a:lnTo>
                  <a:lnTo>
                    <a:pt x="100" y="44641"/>
                  </a:lnTo>
                  <a:close/>
                </a:path>
              </a:pathLst>
            </a:custGeom>
            <a:grpFill/>
            <a:ln w="441" cap="flat">
              <a:noFill/>
              <a:prstDash val="solid"/>
              <a:miter/>
            </a:ln>
          </p:spPr>
          <p:txBody>
            <a:bodyPr rtlCol="0" anchor="ctr"/>
            <a:lstStyle/>
            <a:p>
              <a:endParaRPr lang="de-DE"/>
            </a:p>
          </p:txBody>
        </p:sp>
        <p:sp>
          <p:nvSpPr>
            <p:cNvPr id="1323" name="Freihandform 1322">
              <a:extLst>
                <a:ext uri="{FF2B5EF4-FFF2-40B4-BE49-F238E27FC236}">
                  <a16:creationId xmlns:a16="http://schemas.microsoft.com/office/drawing/2014/main" id="{25D916CF-22FD-931F-4173-20C20458C6E5}"/>
                </a:ext>
              </a:extLst>
            </p:cNvPr>
            <p:cNvSpPr/>
            <p:nvPr/>
          </p:nvSpPr>
          <p:spPr>
            <a:xfrm>
              <a:off x="13247741" y="3431259"/>
              <a:ext cx="44265" cy="44265"/>
            </a:xfrm>
            <a:custGeom>
              <a:avLst/>
              <a:gdLst>
                <a:gd name="connsiteX0" fmla="*/ 146 w 44265"/>
                <a:gd name="connsiteY0" fmla="*/ 376 h 44265"/>
                <a:gd name="connsiteX1" fmla="*/ 44411 w 44265"/>
                <a:gd name="connsiteY1" fmla="*/ 376 h 44265"/>
                <a:gd name="connsiteX2" fmla="*/ 44411 w 44265"/>
                <a:gd name="connsiteY2" fmla="*/ 44641 h 44265"/>
                <a:gd name="connsiteX3" fmla="*/ 146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376"/>
                  </a:moveTo>
                  <a:lnTo>
                    <a:pt x="44411" y="376"/>
                  </a:lnTo>
                  <a:lnTo>
                    <a:pt x="44411" y="44641"/>
                  </a:lnTo>
                  <a:lnTo>
                    <a:pt x="146" y="44641"/>
                  </a:lnTo>
                  <a:close/>
                </a:path>
              </a:pathLst>
            </a:custGeom>
            <a:grpFill/>
            <a:ln w="441" cap="flat">
              <a:noFill/>
              <a:prstDash val="solid"/>
              <a:miter/>
            </a:ln>
          </p:spPr>
          <p:txBody>
            <a:bodyPr rtlCol="0" anchor="ctr"/>
            <a:lstStyle/>
            <a:p>
              <a:endParaRPr lang="de-DE"/>
            </a:p>
          </p:txBody>
        </p:sp>
        <p:sp>
          <p:nvSpPr>
            <p:cNvPr id="1324" name="Freihandform 1323">
              <a:extLst>
                <a:ext uri="{FF2B5EF4-FFF2-40B4-BE49-F238E27FC236}">
                  <a16:creationId xmlns:a16="http://schemas.microsoft.com/office/drawing/2014/main" id="{476EA4E0-EE2E-EC12-566D-B2AC85235791}"/>
                </a:ext>
              </a:extLst>
            </p:cNvPr>
            <p:cNvSpPr/>
            <p:nvPr/>
          </p:nvSpPr>
          <p:spPr>
            <a:xfrm>
              <a:off x="13380538" y="3431259"/>
              <a:ext cx="44265" cy="44265"/>
            </a:xfrm>
            <a:custGeom>
              <a:avLst/>
              <a:gdLst>
                <a:gd name="connsiteX0" fmla="*/ 215 w 44265"/>
                <a:gd name="connsiteY0" fmla="*/ 376 h 44265"/>
                <a:gd name="connsiteX1" fmla="*/ 44480 w 44265"/>
                <a:gd name="connsiteY1" fmla="*/ 376 h 44265"/>
                <a:gd name="connsiteX2" fmla="*/ 44480 w 44265"/>
                <a:gd name="connsiteY2" fmla="*/ 44641 h 44265"/>
                <a:gd name="connsiteX3" fmla="*/ 215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376"/>
                  </a:moveTo>
                  <a:lnTo>
                    <a:pt x="44480" y="376"/>
                  </a:lnTo>
                  <a:lnTo>
                    <a:pt x="44480" y="44641"/>
                  </a:lnTo>
                  <a:lnTo>
                    <a:pt x="215" y="44641"/>
                  </a:lnTo>
                  <a:close/>
                </a:path>
              </a:pathLst>
            </a:custGeom>
            <a:grpFill/>
            <a:ln w="441" cap="flat">
              <a:noFill/>
              <a:prstDash val="solid"/>
              <a:miter/>
            </a:ln>
          </p:spPr>
          <p:txBody>
            <a:bodyPr rtlCol="0" anchor="ctr"/>
            <a:lstStyle/>
            <a:p>
              <a:endParaRPr lang="de-DE"/>
            </a:p>
          </p:txBody>
        </p:sp>
        <p:sp>
          <p:nvSpPr>
            <p:cNvPr id="1325" name="Freihandform 1324">
              <a:extLst>
                <a:ext uri="{FF2B5EF4-FFF2-40B4-BE49-F238E27FC236}">
                  <a16:creationId xmlns:a16="http://schemas.microsoft.com/office/drawing/2014/main" id="{96D90151-2A89-371A-554D-65A424C1DBA1}"/>
                </a:ext>
              </a:extLst>
            </p:cNvPr>
            <p:cNvSpPr/>
            <p:nvPr/>
          </p:nvSpPr>
          <p:spPr>
            <a:xfrm>
              <a:off x="13601866" y="3431259"/>
              <a:ext cx="44265" cy="44265"/>
            </a:xfrm>
            <a:custGeom>
              <a:avLst/>
              <a:gdLst>
                <a:gd name="connsiteX0" fmla="*/ 330 w 44265"/>
                <a:gd name="connsiteY0" fmla="*/ 376 h 44265"/>
                <a:gd name="connsiteX1" fmla="*/ 44595 w 44265"/>
                <a:gd name="connsiteY1" fmla="*/ 376 h 44265"/>
                <a:gd name="connsiteX2" fmla="*/ 44595 w 44265"/>
                <a:gd name="connsiteY2" fmla="*/ 44641 h 44265"/>
                <a:gd name="connsiteX3" fmla="*/ 330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376"/>
                  </a:moveTo>
                  <a:lnTo>
                    <a:pt x="44595" y="376"/>
                  </a:lnTo>
                  <a:lnTo>
                    <a:pt x="44595" y="44641"/>
                  </a:lnTo>
                  <a:lnTo>
                    <a:pt x="330" y="44641"/>
                  </a:lnTo>
                  <a:close/>
                </a:path>
              </a:pathLst>
            </a:custGeom>
            <a:grpFill/>
            <a:ln w="441" cap="flat">
              <a:noFill/>
              <a:prstDash val="solid"/>
              <a:miter/>
            </a:ln>
          </p:spPr>
          <p:txBody>
            <a:bodyPr rtlCol="0" anchor="ctr"/>
            <a:lstStyle/>
            <a:p>
              <a:endParaRPr lang="de-DE"/>
            </a:p>
          </p:txBody>
        </p:sp>
        <p:sp>
          <p:nvSpPr>
            <p:cNvPr id="1326" name="Freihandform 1325">
              <a:extLst>
                <a:ext uri="{FF2B5EF4-FFF2-40B4-BE49-F238E27FC236}">
                  <a16:creationId xmlns:a16="http://schemas.microsoft.com/office/drawing/2014/main" id="{A1CCA4FD-2CD8-E533-F509-A8AB27E103C3}"/>
                </a:ext>
              </a:extLst>
            </p:cNvPr>
            <p:cNvSpPr/>
            <p:nvPr/>
          </p:nvSpPr>
          <p:spPr>
            <a:xfrm>
              <a:off x="13646132" y="3431259"/>
              <a:ext cx="44265" cy="44265"/>
            </a:xfrm>
            <a:custGeom>
              <a:avLst/>
              <a:gdLst>
                <a:gd name="connsiteX0" fmla="*/ 353 w 44265"/>
                <a:gd name="connsiteY0" fmla="*/ 376 h 44265"/>
                <a:gd name="connsiteX1" fmla="*/ 44618 w 44265"/>
                <a:gd name="connsiteY1" fmla="*/ 376 h 44265"/>
                <a:gd name="connsiteX2" fmla="*/ 44618 w 44265"/>
                <a:gd name="connsiteY2" fmla="*/ 44641 h 44265"/>
                <a:gd name="connsiteX3" fmla="*/ 353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376"/>
                  </a:moveTo>
                  <a:lnTo>
                    <a:pt x="44618" y="376"/>
                  </a:lnTo>
                  <a:lnTo>
                    <a:pt x="44618" y="44641"/>
                  </a:lnTo>
                  <a:lnTo>
                    <a:pt x="353" y="44641"/>
                  </a:lnTo>
                  <a:close/>
                </a:path>
              </a:pathLst>
            </a:custGeom>
            <a:grpFill/>
            <a:ln w="441" cap="flat">
              <a:noFill/>
              <a:prstDash val="solid"/>
              <a:miter/>
            </a:ln>
          </p:spPr>
          <p:txBody>
            <a:bodyPr rtlCol="0" anchor="ctr"/>
            <a:lstStyle/>
            <a:p>
              <a:endParaRPr lang="de-DE"/>
            </a:p>
          </p:txBody>
        </p:sp>
        <p:sp>
          <p:nvSpPr>
            <p:cNvPr id="1327" name="Freihandform 1326">
              <a:extLst>
                <a:ext uri="{FF2B5EF4-FFF2-40B4-BE49-F238E27FC236}">
                  <a16:creationId xmlns:a16="http://schemas.microsoft.com/office/drawing/2014/main" id="{ADBEF2E1-EED9-785E-1BEB-531B2ED4FEA0}"/>
                </a:ext>
              </a:extLst>
            </p:cNvPr>
            <p:cNvSpPr/>
            <p:nvPr/>
          </p:nvSpPr>
          <p:spPr>
            <a:xfrm>
              <a:off x="13734663" y="3431259"/>
              <a:ext cx="44265" cy="44265"/>
            </a:xfrm>
            <a:custGeom>
              <a:avLst/>
              <a:gdLst>
                <a:gd name="connsiteX0" fmla="*/ 399 w 44265"/>
                <a:gd name="connsiteY0" fmla="*/ 376 h 44265"/>
                <a:gd name="connsiteX1" fmla="*/ 44664 w 44265"/>
                <a:gd name="connsiteY1" fmla="*/ 376 h 44265"/>
                <a:gd name="connsiteX2" fmla="*/ 44664 w 44265"/>
                <a:gd name="connsiteY2" fmla="*/ 44641 h 44265"/>
                <a:gd name="connsiteX3" fmla="*/ 399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376"/>
                  </a:moveTo>
                  <a:lnTo>
                    <a:pt x="44664" y="376"/>
                  </a:lnTo>
                  <a:lnTo>
                    <a:pt x="44664" y="44641"/>
                  </a:lnTo>
                  <a:lnTo>
                    <a:pt x="399" y="44641"/>
                  </a:lnTo>
                  <a:close/>
                </a:path>
              </a:pathLst>
            </a:custGeom>
            <a:grpFill/>
            <a:ln w="441" cap="flat">
              <a:noFill/>
              <a:prstDash val="solid"/>
              <a:miter/>
            </a:ln>
          </p:spPr>
          <p:txBody>
            <a:bodyPr rtlCol="0" anchor="ctr"/>
            <a:lstStyle/>
            <a:p>
              <a:endParaRPr lang="de-DE"/>
            </a:p>
          </p:txBody>
        </p:sp>
        <p:sp>
          <p:nvSpPr>
            <p:cNvPr id="1328" name="Freihandform 1327">
              <a:extLst>
                <a:ext uri="{FF2B5EF4-FFF2-40B4-BE49-F238E27FC236}">
                  <a16:creationId xmlns:a16="http://schemas.microsoft.com/office/drawing/2014/main" id="{86A6F61F-06A9-8616-B3D9-E353C2D47C16}"/>
                </a:ext>
              </a:extLst>
            </p:cNvPr>
            <p:cNvSpPr/>
            <p:nvPr/>
          </p:nvSpPr>
          <p:spPr>
            <a:xfrm>
              <a:off x="13778929" y="3431259"/>
              <a:ext cx="44265" cy="44265"/>
            </a:xfrm>
            <a:custGeom>
              <a:avLst/>
              <a:gdLst>
                <a:gd name="connsiteX0" fmla="*/ 422 w 44265"/>
                <a:gd name="connsiteY0" fmla="*/ 376 h 44265"/>
                <a:gd name="connsiteX1" fmla="*/ 44687 w 44265"/>
                <a:gd name="connsiteY1" fmla="*/ 376 h 44265"/>
                <a:gd name="connsiteX2" fmla="*/ 44687 w 44265"/>
                <a:gd name="connsiteY2" fmla="*/ 44641 h 44265"/>
                <a:gd name="connsiteX3" fmla="*/ 422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376"/>
                  </a:moveTo>
                  <a:lnTo>
                    <a:pt x="44687" y="376"/>
                  </a:lnTo>
                  <a:lnTo>
                    <a:pt x="44687" y="44641"/>
                  </a:lnTo>
                  <a:lnTo>
                    <a:pt x="422" y="44641"/>
                  </a:lnTo>
                  <a:close/>
                </a:path>
              </a:pathLst>
            </a:custGeom>
            <a:grpFill/>
            <a:ln w="441" cap="flat">
              <a:noFill/>
              <a:prstDash val="solid"/>
              <a:miter/>
            </a:ln>
          </p:spPr>
          <p:txBody>
            <a:bodyPr rtlCol="0" anchor="ctr"/>
            <a:lstStyle/>
            <a:p>
              <a:endParaRPr lang="de-DE"/>
            </a:p>
          </p:txBody>
        </p:sp>
        <p:sp>
          <p:nvSpPr>
            <p:cNvPr id="1329" name="Freihandform 1328">
              <a:extLst>
                <a:ext uri="{FF2B5EF4-FFF2-40B4-BE49-F238E27FC236}">
                  <a16:creationId xmlns:a16="http://schemas.microsoft.com/office/drawing/2014/main" id="{146531B3-98BF-FDB0-3609-C0B442402B73}"/>
                </a:ext>
              </a:extLst>
            </p:cNvPr>
            <p:cNvSpPr/>
            <p:nvPr/>
          </p:nvSpPr>
          <p:spPr>
            <a:xfrm>
              <a:off x="13823194" y="3431259"/>
              <a:ext cx="44265" cy="44265"/>
            </a:xfrm>
            <a:custGeom>
              <a:avLst/>
              <a:gdLst>
                <a:gd name="connsiteX0" fmla="*/ 445 w 44265"/>
                <a:gd name="connsiteY0" fmla="*/ 376 h 44265"/>
                <a:gd name="connsiteX1" fmla="*/ 44710 w 44265"/>
                <a:gd name="connsiteY1" fmla="*/ 376 h 44265"/>
                <a:gd name="connsiteX2" fmla="*/ 44710 w 44265"/>
                <a:gd name="connsiteY2" fmla="*/ 44641 h 44265"/>
                <a:gd name="connsiteX3" fmla="*/ 445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376"/>
                  </a:moveTo>
                  <a:lnTo>
                    <a:pt x="44710" y="376"/>
                  </a:lnTo>
                  <a:lnTo>
                    <a:pt x="44710" y="44641"/>
                  </a:lnTo>
                  <a:lnTo>
                    <a:pt x="445" y="44641"/>
                  </a:lnTo>
                  <a:close/>
                </a:path>
              </a:pathLst>
            </a:custGeom>
            <a:grpFill/>
            <a:ln w="441" cap="flat">
              <a:noFill/>
              <a:prstDash val="solid"/>
              <a:miter/>
            </a:ln>
          </p:spPr>
          <p:txBody>
            <a:bodyPr rtlCol="0" anchor="ctr"/>
            <a:lstStyle/>
            <a:p>
              <a:endParaRPr lang="de-DE"/>
            </a:p>
          </p:txBody>
        </p:sp>
        <p:sp>
          <p:nvSpPr>
            <p:cNvPr id="1330" name="Freihandform 1329">
              <a:extLst>
                <a:ext uri="{FF2B5EF4-FFF2-40B4-BE49-F238E27FC236}">
                  <a16:creationId xmlns:a16="http://schemas.microsoft.com/office/drawing/2014/main" id="{96E4018A-7E59-9B12-D08D-BC2821A0D8DF}"/>
                </a:ext>
              </a:extLst>
            </p:cNvPr>
            <p:cNvSpPr/>
            <p:nvPr/>
          </p:nvSpPr>
          <p:spPr>
            <a:xfrm>
              <a:off x="13867460" y="3431259"/>
              <a:ext cx="44265" cy="44265"/>
            </a:xfrm>
            <a:custGeom>
              <a:avLst/>
              <a:gdLst>
                <a:gd name="connsiteX0" fmla="*/ 468 w 44265"/>
                <a:gd name="connsiteY0" fmla="*/ 376 h 44265"/>
                <a:gd name="connsiteX1" fmla="*/ 44733 w 44265"/>
                <a:gd name="connsiteY1" fmla="*/ 376 h 44265"/>
                <a:gd name="connsiteX2" fmla="*/ 44733 w 44265"/>
                <a:gd name="connsiteY2" fmla="*/ 44641 h 44265"/>
                <a:gd name="connsiteX3" fmla="*/ 468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376"/>
                  </a:moveTo>
                  <a:lnTo>
                    <a:pt x="44733" y="376"/>
                  </a:lnTo>
                  <a:lnTo>
                    <a:pt x="44733" y="44641"/>
                  </a:lnTo>
                  <a:lnTo>
                    <a:pt x="468" y="44641"/>
                  </a:lnTo>
                  <a:close/>
                </a:path>
              </a:pathLst>
            </a:custGeom>
            <a:grpFill/>
            <a:ln w="441" cap="flat">
              <a:noFill/>
              <a:prstDash val="solid"/>
              <a:miter/>
            </a:ln>
          </p:spPr>
          <p:txBody>
            <a:bodyPr rtlCol="0" anchor="ctr"/>
            <a:lstStyle/>
            <a:p>
              <a:endParaRPr lang="de-DE"/>
            </a:p>
          </p:txBody>
        </p:sp>
        <p:sp>
          <p:nvSpPr>
            <p:cNvPr id="1331" name="Freihandform 1330">
              <a:extLst>
                <a:ext uri="{FF2B5EF4-FFF2-40B4-BE49-F238E27FC236}">
                  <a16:creationId xmlns:a16="http://schemas.microsoft.com/office/drawing/2014/main" id="{D0EB54E0-A889-1CFC-6F34-89B7E9D3EA80}"/>
                </a:ext>
              </a:extLst>
            </p:cNvPr>
            <p:cNvSpPr/>
            <p:nvPr/>
          </p:nvSpPr>
          <p:spPr>
            <a:xfrm>
              <a:off x="13911726" y="3431259"/>
              <a:ext cx="44265" cy="44265"/>
            </a:xfrm>
            <a:custGeom>
              <a:avLst/>
              <a:gdLst>
                <a:gd name="connsiteX0" fmla="*/ 491 w 44265"/>
                <a:gd name="connsiteY0" fmla="*/ 376 h 44265"/>
                <a:gd name="connsiteX1" fmla="*/ 44756 w 44265"/>
                <a:gd name="connsiteY1" fmla="*/ 376 h 44265"/>
                <a:gd name="connsiteX2" fmla="*/ 44756 w 44265"/>
                <a:gd name="connsiteY2" fmla="*/ 44641 h 44265"/>
                <a:gd name="connsiteX3" fmla="*/ 491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376"/>
                  </a:moveTo>
                  <a:lnTo>
                    <a:pt x="44756" y="376"/>
                  </a:lnTo>
                  <a:lnTo>
                    <a:pt x="44756" y="44641"/>
                  </a:lnTo>
                  <a:lnTo>
                    <a:pt x="491" y="44641"/>
                  </a:lnTo>
                  <a:close/>
                </a:path>
              </a:pathLst>
            </a:custGeom>
            <a:grpFill/>
            <a:ln w="441" cap="flat">
              <a:noFill/>
              <a:prstDash val="solid"/>
              <a:miter/>
            </a:ln>
          </p:spPr>
          <p:txBody>
            <a:bodyPr rtlCol="0" anchor="ctr"/>
            <a:lstStyle/>
            <a:p>
              <a:endParaRPr lang="de-DE"/>
            </a:p>
          </p:txBody>
        </p:sp>
        <p:sp>
          <p:nvSpPr>
            <p:cNvPr id="1332" name="Freihandform 1331">
              <a:extLst>
                <a:ext uri="{FF2B5EF4-FFF2-40B4-BE49-F238E27FC236}">
                  <a16:creationId xmlns:a16="http://schemas.microsoft.com/office/drawing/2014/main" id="{1229ACFE-1606-AFCC-A459-F57B421DF38A}"/>
                </a:ext>
              </a:extLst>
            </p:cNvPr>
            <p:cNvSpPr/>
            <p:nvPr/>
          </p:nvSpPr>
          <p:spPr>
            <a:xfrm>
              <a:off x="14044522" y="3431259"/>
              <a:ext cx="44265" cy="44265"/>
            </a:xfrm>
            <a:custGeom>
              <a:avLst/>
              <a:gdLst>
                <a:gd name="connsiteX0" fmla="*/ 560 w 44265"/>
                <a:gd name="connsiteY0" fmla="*/ 376 h 44265"/>
                <a:gd name="connsiteX1" fmla="*/ 44825 w 44265"/>
                <a:gd name="connsiteY1" fmla="*/ 376 h 44265"/>
                <a:gd name="connsiteX2" fmla="*/ 44825 w 44265"/>
                <a:gd name="connsiteY2" fmla="*/ 44641 h 44265"/>
                <a:gd name="connsiteX3" fmla="*/ 560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376"/>
                  </a:moveTo>
                  <a:lnTo>
                    <a:pt x="44825" y="376"/>
                  </a:lnTo>
                  <a:lnTo>
                    <a:pt x="44825" y="44641"/>
                  </a:lnTo>
                  <a:lnTo>
                    <a:pt x="560" y="44641"/>
                  </a:lnTo>
                  <a:close/>
                </a:path>
              </a:pathLst>
            </a:custGeom>
            <a:grpFill/>
            <a:ln w="441" cap="flat">
              <a:noFill/>
              <a:prstDash val="solid"/>
              <a:miter/>
            </a:ln>
          </p:spPr>
          <p:txBody>
            <a:bodyPr rtlCol="0" anchor="ctr"/>
            <a:lstStyle/>
            <a:p>
              <a:endParaRPr lang="de-DE"/>
            </a:p>
          </p:txBody>
        </p:sp>
        <p:sp>
          <p:nvSpPr>
            <p:cNvPr id="1333" name="Freihandform 1332">
              <a:extLst>
                <a:ext uri="{FF2B5EF4-FFF2-40B4-BE49-F238E27FC236}">
                  <a16:creationId xmlns:a16="http://schemas.microsoft.com/office/drawing/2014/main" id="{057AB239-B0EF-6150-FADD-BC3499750839}"/>
                </a:ext>
              </a:extLst>
            </p:cNvPr>
            <p:cNvSpPr/>
            <p:nvPr/>
          </p:nvSpPr>
          <p:spPr>
            <a:xfrm>
              <a:off x="14088788" y="3431259"/>
              <a:ext cx="44265" cy="44265"/>
            </a:xfrm>
            <a:custGeom>
              <a:avLst/>
              <a:gdLst>
                <a:gd name="connsiteX0" fmla="*/ 583 w 44265"/>
                <a:gd name="connsiteY0" fmla="*/ 376 h 44265"/>
                <a:gd name="connsiteX1" fmla="*/ 44848 w 44265"/>
                <a:gd name="connsiteY1" fmla="*/ 376 h 44265"/>
                <a:gd name="connsiteX2" fmla="*/ 44848 w 44265"/>
                <a:gd name="connsiteY2" fmla="*/ 44641 h 44265"/>
                <a:gd name="connsiteX3" fmla="*/ 583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376"/>
                  </a:moveTo>
                  <a:lnTo>
                    <a:pt x="44848" y="376"/>
                  </a:lnTo>
                  <a:lnTo>
                    <a:pt x="44848" y="44641"/>
                  </a:lnTo>
                  <a:lnTo>
                    <a:pt x="583" y="44641"/>
                  </a:lnTo>
                  <a:close/>
                </a:path>
              </a:pathLst>
            </a:custGeom>
            <a:grpFill/>
            <a:ln w="441" cap="flat">
              <a:noFill/>
              <a:prstDash val="solid"/>
              <a:miter/>
            </a:ln>
          </p:spPr>
          <p:txBody>
            <a:bodyPr rtlCol="0" anchor="ctr"/>
            <a:lstStyle/>
            <a:p>
              <a:endParaRPr lang="de-DE"/>
            </a:p>
          </p:txBody>
        </p:sp>
        <p:sp>
          <p:nvSpPr>
            <p:cNvPr id="1334" name="Freihandform 1333">
              <a:extLst>
                <a:ext uri="{FF2B5EF4-FFF2-40B4-BE49-F238E27FC236}">
                  <a16:creationId xmlns:a16="http://schemas.microsoft.com/office/drawing/2014/main" id="{8D1EA94B-6A30-B40C-4831-0F3D17EEF100}"/>
                </a:ext>
              </a:extLst>
            </p:cNvPr>
            <p:cNvSpPr/>
            <p:nvPr/>
          </p:nvSpPr>
          <p:spPr>
            <a:xfrm>
              <a:off x="14133054" y="3431259"/>
              <a:ext cx="44265" cy="44265"/>
            </a:xfrm>
            <a:custGeom>
              <a:avLst/>
              <a:gdLst>
                <a:gd name="connsiteX0" fmla="*/ 606 w 44265"/>
                <a:gd name="connsiteY0" fmla="*/ 376 h 44265"/>
                <a:gd name="connsiteX1" fmla="*/ 44871 w 44265"/>
                <a:gd name="connsiteY1" fmla="*/ 376 h 44265"/>
                <a:gd name="connsiteX2" fmla="*/ 44871 w 44265"/>
                <a:gd name="connsiteY2" fmla="*/ 44641 h 44265"/>
                <a:gd name="connsiteX3" fmla="*/ 606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376"/>
                  </a:moveTo>
                  <a:lnTo>
                    <a:pt x="44871" y="376"/>
                  </a:lnTo>
                  <a:lnTo>
                    <a:pt x="44871" y="44641"/>
                  </a:lnTo>
                  <a:lnTo>
                    <a:pt x="606" y="44641"/>
                  </a:lnTo>
                  <a:close/>
                </a:path>
              </a:pathLst>
            </a:custGeom>
            <a:grpFill/>
            <a:ln w="441" cap="flat">
              <a:noFill/>
              <a:prstDash val="solid"/>
              <a:miter/>
            </a:ln>
          </p:spPr>
          <p:txBody>
            <a:bodyPr rtlCol="0" anchor="ctr"/>
            <a:lstStyle/>
            <a:p>
              <a:endParaRPr lang="de-DE"/>
            </a:p>
          </p:txBody>
        </p:sp>
        <p:sp>
          <p:nvSpPr>
            <p:cNvPr id="1335" name="Freihandform 1334">
              <a:extLst>
                <a:ext uri="{FF2B5EF4-FFF2-40B4-BE49-F238E27FC236}">
                  <a16:creationId xmlns:a16="http://schemas.microsoft.com/office/drawing/2014/main" id="{33DCC211-F82F-A445-7515-CFB9422843F8}"/>
                </a:ext>
              </a:extLst>
            </p:cNvPr>
            <p:cNvSpPr/>
            <p:nvPr/>
          </p:nvSpPr>
          <p:spPr>
            <a:xfrm>
              <a:off x="14177319" y="3431259"/>
              <a:ext cx="44265" cy="44265"/>
            </a:xfrm>
            <a:custGeom>
              <a:avLst/>
              <a:gdLst>
                <a:gd name="connsiteX0" fmla="*/ 629 w 44265"/>
                <a:gd name="connsiteY0" fmla="*/ 376 h 44265"/>
                <a:gd name="connsiteX1" fmla="*/ 44894 w 44265"/>
                <a:gd name="connsiteY1" fmla="*/ 376 h 44265"/>
                <a:gd name="connsiteX2" fmla="*/ 44894 w 44265"/>
                <a:gd name="connsiteY2" fmla="*/ 44641 h 44265"/>
                <a:gd name="connsiteX3" fmla="*/ 629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376"/>
                  </a:moveTo>
                  <a:lnTo>
                    <a:pt x="44894" y="376"/>
                  </a:lnTo>
                  <a:lnTo>
                    <a:pt x="44894" y="44641"/>
                  </a:lnTo>
                  <a:lnTo>
                    <a:pt x="629" y="44641"/>
                  </a:lnTo>
                  <a:close/>
                </a:path>
              </a:pathLst>
            </a:custGeom>
            <a:grpFill/>
            <a:ln w="441" cap="flat">
              <a:noFill/>
              <a:prstDash val="solid"/>
              <a:miter/>
            </a:ln>
          </p:spPr>
          <p:txBody>
            <a:bodyPr rtlCol="0" anchor="ctr"/>
            <a:lstStyle/>
            <a:p>
              <a:endParaRPr lang="de-DE"/>
            </a:p>
          </p:txBody>
        </p:sp>
        <p:sp>
          <p:nvSpPr>
            <p:cNvPr id="1336" name="Freihandform 1335">
              <a:extLst>
                <a:ext uri="{FF2B5EF4-FFF2-40B4-BE49-F238E27FC236}">
                  <a16:creationId xmlns:a16="http://schemas.microsoft.com/office/drawing/2014/main" id="{2E246B65-FBF8-72DA-4B2D-A8958277F5C7}"/>
                </a:ext>
              </a:extLst>
            </p:cNvPr>
            <p:cNvSpPr/>
            <p:nvPr/>
          </p:nvSpPr>
          <p:spPr>
            <a:xfrm>
              <a:off x="14310116" y="3431259"/>
              <a:ext cx="44265" cy="44265"/>
            </a:xfrm>
            <a:custGeom>
              <a:avLst/>
              <a:gdLst>
                <a:gd name="connsiteX0" fmla="*/ 698 w 44265"/>
                <a:gd name="connsiteY0" fmla="*/ 376 h 44265"/>
                <a:gd name="connsiteX1" fmla="*/ 44963 w 44265"/>
                <a:gd name="connsiteY1" fmla="*/ 376 h 44265"/>
                <a:gd name="connsiteX2" fmla="*/ 44963 w 44265"/>
                <a:gd name="connsiteY2" fmla="*/ 44641 h 44265"/>
                <a:gd name="connsiteX3" fmla="*/ 698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376"/>
                  </a:moveTo>
                  <a:lnTo>
                    <a:pt x="44963" y="376"/>
                  </a:lnTo>
                  <a:lnTo>
                    <a:pt x="44963" y="44641"/>
                  </a:lnTo>
                  <a:lnTo>
                    <a:pt x="698" y="44641"/>
                  </a:lnTo>
                  <a:close/>
                </a:path>
              </a:pathLst>
            </a:custGeom>
            <a:grpFill/>
            <a:ln w="441" cap="flat">
              <a:noFill/>
              <a:prstDash val="solid"/>
              <a:miter/>
            </a:ln>
          </p:spPr>
          <p:txBody>
            <a:bodyPr rtlCol="0" anchor="ctr"/>
            <a:lstStyle/>
            <a:p>
              <a:endParaRPr lang="de-DE"/>
            </a:p>
          </p:txBody>
        </p:sp>
        <p:sp>
          <p:nvSpPr>
            <p:cNvPr id="1337" name="Freihandform 1336">
              <a:extLst>
                <a:ext uri="{FF2B5EF4-FFF2-40B4-BE49-F238E27FC236}">
                  <a16:creationId xmlns:a16="http://schemas.microsoft.com/office/drawing/2014/main" id="{1CC48337-2FCF-CFC5-503C-3BD1FCF6AF1B}"/>
                </a:ext>
              </a:extLst>
            </p:cNvPr>
            <p:cNvSpPr/>
            <p:nvPr/>
          </p:nvSpPr>
          <p:spPr>
            <a:xfrm>
              <a:off x="14398648" y="3431259"/>
              <a:ext cx="44265" cy="44265"/>
            </a:xfrm>
            <a:custGeom>
              <a:avLst/>
              <a:gdLst>
                <a:gd name="connsiteX0" fmla="*/ 744 w 44265"/>
                <a:gd name="connsiteY0" fmla="*/ 376 h 44265"/>
                <a:gd name="connsiteX1" fmla="*/ 45009 w 44265"/>
                <a:gd name="connsiteY1" fmla="*/ 376 h 44265"/>
                <a:gd name="connsiteX2" fmla="*/ 45009 w 44265"/>
                <a:gd name="connsiteY2" fmla="*/ 44641 h 44265"/>
                <a:gd name="connsiteX3" fmla="*/ 744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376"/>
                  </a:moveTo>
                  <a:lnTo>
                    <a:pt x="45009" y="376"/>
                  </a:lnTo>
                  <a:lnTo>
                    <a:pt x="45009" y="44641"/>
                  </a:lnTo>
                  <a:lnTo>
                    <a:pt x="744" y="44641"/>
                  </a:lnTo>
                  <a:close/>
                </a:path>
              </a:pathLst>
            </a:custGeom>
            <a:grpFill/>
            <a:ln w="441" cap="flat">
              <a:noFill/>
              <a:prstDash val="solid"/>
              <a:miter/>
            </a:ln>
          </p:spPr>
          <p:txBody>
            <a:bodyPr rtlCol="0" anchor="ctr"/>
            <a:lstStyle/>
            <a:p>
              <a:endParaRPr lang="de-DE"/>
            </a:p>
          </p:txBody>
        </p:sp>
        <p:sp>
          <p:nvSpPr>
            <p:cNvPr id="1338" name="Freihandform 1337">
              <a:extLst>
                <a:ext uri="{FF2B5EF4-FFF2-40B4-BE49-F238E27FC236}">
                  <a16:creationId xmlns:a16="http://schemas.microsoft.com/office/drawing/2014/main" id="{EA6561E4-555F-6D20-31BB-F110A437DC23}"/>
                </a:ext>
              </a:extLst>
            </p:cNvPr>
            <p:cNvSpPr/>
            <p:nvPr/>
          </p:nvSpPr>
          <p:spPr>
            <a:xfrm>
              <a:off x="14442913" y="3431259"/>
              <a:ext cx="44265" cy="44265"/>
            </a:xfrm>
            <a:custGeom>
              <a:avLst/>
              <a:gdLst>
                <a:gd name="connsiteX0" fmla="*/ 767 w 44265"/>
                <a:gd name="connsiteY0" fmla="*/ 376 h 44265"/>
                <a:gd name="connsiteX1" fmla="*/ 45032 w 44265"/>
                <a:gd name="connsiteY1" fmla="*/ 376 h 44265"/>
                <a:gd name="connsiteX2" fmla="*/ 45032 w 44265"/>
                <a:gd name="connsiteY2" fmla="*/ 44641 h 44265"/>
                <a:gd name="connsiteX3" fmla="*/ 767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376"/>
                  </a:moveTo>
                  <a:lnTo>
                    <a:pt x="45032" y="376"/>
                  </a:lnTo>
                  <a:lnTo>
                    <a:pt x="45032" y="44641"/>
                  </a:lnTo>
                  <a:lnTo>
                    <a:pt x="767" y="44641"/>
                  </a:lnTo>
                  <a:close/>
                </a:path>
              </a:pathLst>
            </a:custGeom>
            <a:grpFill/>
            <a:ln w="441" cap="flat">
              <a:noFill/>
              <a:prstDash val="solid"/>
              <a:miter/>
            </a:ln>
          </p:spPr>
          <p:txBody>
            <a:bodyPr rtlCol="0" anchor="ctr"/>
            <a:lstStyle/>
            <a:p>
              <a:endParaRPr lang="de-DE"/>
            </a:p>
          </p:txBody>
        </p:sp>
        <p:sp>
          <p:nvSpPr>
            <p:cNvPr id="1339" name="Freihandform 1338">
              <a:extLst>
                <a:ext uri="{FF2B5EF4-FFF2-40B4-BE49-F238E27FC236}">
                  <a16:creationId xmlns:a16="http://schemas.microsoft.com/office/drawing/2014/main" id="{BC407542-6DE7-838D-B895-F53646AF8324}"/>
                </a:ext>
              </a:extLst>
            </p:cNvPr>
            <p:cNvSpPr/>
            <p:nvPr/>
          </p:nvSpPr>
          <p:spPr>
            <a:xfrm>
              <a:off x="14531445" y="3431259"/>
              <a:ext cx="44265" cy="44265"/>
            </a:xfrm>
            <a:custGeom>
              <a:avLst/>
              <a:gdLst>
                <a:gd name="connsiteX0" fmla="*/ 813 w 44265"/>
                <a:gd name="connsiteY0" fmla="*/ 376 h 44265"/>
                <a:gd name="connsiteX1" fmla="*/ 45078 w 44265"/>
                <a:gd name="connsiteY1" fmla="*/ 376 h 44265"/>
                <a:gd name="connsiteX2" fmla="*/ 45078 w 44265"/>
                <a:gd name="connsiteY2" fmla="*/ 44641 h 44265"/>
                <a:gd name="connsiteX3" fmla="*/ 813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376"/>
                  </a:moveTo>
                  <a:lnTo>
                    <a:pt x="45078" y="376"/>
                  </a:lnTo>
                  <a:lnTo>
                    <a:pt x="45078" y="44641"/>
                  </a:lnTo>
                  <a:lnTo>
                    <a:pt x="813" y="44641"/>
                  </a:lnTo>
                  <a:close/>
                </a:path>
              </a:pathLst>
            </a:custGeom>
            <a:grpFill/>
            <a:ln w="441" cap="flat">
              <a:noFill/>
              <a:prstDash val="solid"/>
              <a:miter/>
            </a:ln>
          </p:spPr>
          <p:txBody>
            <a:bodyPr rtlCol="0" anchor="ctr"/>
            <a:lstStyle/>
            <a:p>
              <a:endParaRPr lang="de-DE"/>
            </a:p>
          </p:txBody>
        </p:sp>
        <p:sp>
          <p:nvSpPr>
            <p:cNvPr id="1340" name="Freihandform 1339">
              <a:extLst>
                <a:ext uri="{FF2B5EF4-FFF2-40B4-BE49-F238E27FC236}">
                  <a16:creationId xmlns:a16="http://schemas.microsoft.com/office/drawing/2014/main" id="{7D09FEA3-21D9-C0B7-08E6-907205145051}"/>
                </a:ext>
              </a:extLst>
            </p:cNvPr>
            <p:cNvSpPr/>
            <p:nvPr/>
          </p:nvSpPr>
          <p:spPr>
            <a:xfrm>
              <a:off x="14619976" y="3431259"/>
              <a:ext cx="44265" cy="44265"/>
            </a:xfrm>
            <a:custGeom>
              <a:avLst/>
              <a:gdLst>
                <a:gd name="connsiteX0" fmla="*/ 859 w 44265"/>
                <a:gd name="connsiteY0" fmla="*/ 376 h 44265"/>
                <a:gd name="connsiteX1" fmla="*/ 45124 w 44265"/>
                <a:gd name="connsiteY1" fmla="*/ 376 h 44265"/>
                <a:gd name="connsiteX2" fmla="*/ 45124 w 44265"/>
                <a:gd name="connsiteY2" fmla="*/ 44641 h 44265"/>
                <a:gd name="connsiteX3" fmla="*/ 859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376"/>
                  </a:moveTo>
                  <a:lnTo>
                    <a:pt x="45124" y="376"/>
                  </a:lnTo>
                  <a:lnTo>
                    <a:pt x="45124" y="44641"/>
                  </a:lnTo>
                  <a:lnTo>
                    <a:pt x="859" y="44641"/>
                  </a:lnTo>
                  <a:close/>
                </a:path>
              </a:pathLst>
            </a:custGeom>
            <a:grpFill/>
            <a:ln w="441" cap="flat">
              <a:noFill/>
              <a:prstDash val="solid"/>
              <a:miter/>
            </a:ln>
          </p:spPr>
          <p:txBody>
            <a:bodyPr rtlCol="0" anchor="ctr"/>
            <a:lstStyle/>
            <a:p>
              <a:endParaRPr lang="de-DE"/>
            </a:p>
          </p:txBody>
        </p:sp>
        <p:sp>
          <p:nvSpPr>
            <p:cNvPr id="1341" name="Freihandform 1340">
              <a:extLst>
                <a:ext uri="{FF2B5EF4-FFF2-40B4-BE49-F238E27FC236}">
                  <a16:creationId xmlns:a16="http://schemas.microsoft.com/office/drawing/2014/main" id="{0277F4CF-F1FD-34C1-954D-56EC1A008157}"/>
                </a:ext>
              </a:extLst>
            </p:cNvPr>
            <p:cNvSpPr/>
            <p:nvPr/>
          </p:nvSpPr>
          <p:spPr>
            <a:xfrm>
              <a:off x="14664242" y="3431259"/>
              <a:ext cx="44265" cy="44265"/>
            </a:xfrm>
            <a:custGeom>
              <a:avLst/>
              <a:gdLst>
                <a:gd name="connsiteX0" fmla="*/ 882 w 44265"/>
                <a:gd name="connsiteY0" fmla="*/ 376 h 44265"/>
                <a:gd name="connsiteX1" fmla="*/ 45147 w 44265"/>
                <a:gd name="connsiteY1" fmla="*/ 376 h 44265"/>
                <a:gd name="connsiteX2" fmla="*/ 45147 w 44265"/>
                <a:gd name="connsiteY2" fmla="*/ 44641 h 44265"/>
                <a:gd name="connsiteX3" fmla="*/ 882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376"/>
                  </a:moveTo>
                  <a:lnTo>
                    <a:pt x="45147" y="376"/>
                  </a:lnTo>
                  <a:lnTo>
                    <a:pt x="45147" y="44641"/>
                  </a:lnTo>
                  <a:lnTo>
                    <a:pt x="882" y="44641"/>
                  </a:lnTo>
                  <a:close/>
                </a:path>
              </a:pathLst>
            </a:custGeom>
            <a:grpFill/>
            <a:ln w="441" cap="flat">
              <a:noFill/>
              <a:prstDash val="solid"/>
              <a:miter/>
            </a:ln>
          </p:spPr>
          <p:txBody>
            <a:bodyPr rtlCol="0" anchor="ctr"/>
            <a:lstStyle/>
            <a:p>
              <a:endParaRPr lang="de-DE"/>
            </a:p>
          </p:txBody>
        </p:sp>
        <p:sp>
          <p:nvSpPr>
            <p:cNvPr id="1342" name="Freihandform 1341">
              <a:extLst>
                <a:ext uri="{FF2B5EF4-FFF2-40B4-BE49-F238E27FC236}">
                  <a16:creationId xmlns:a16="http://schemas.microsoft.com/office/drawing/2014/main" id="{E585AA1C-634A-7593-7F59-1E328D93EDC0}"/>
                </a:ext>
              </a:extLst>
            </p:cNvPr>
            <p:cNvSpPr/>
            <p:nvPr/>
          </p:nvSpPr>
          <p:spPr>
            <a:xfrm>
              <a:off x="14708507" y="3431259"/>
              <a:ext cx="44265" cy="44265"/>
            </a:xfrm>
            <a:custGeom>
              <a:avLst/>
              <a:gdLst>
                <a:gd name="connsiteX0" fmla="*/ 905 w 44265"/>
                <a:gd name="connsiteY0" fmla="*/ 376 h 44265"/>
                <a:gd name="connsiteX1" fmla="*/ 45170 w 44265"/>
                <a:gd name="connsiteY1" fmla="*/ 376 h 44265"/>
                <a:gd name="connsiteX2" fmla="*/ 45170 w 44265"/>
                <a:gd name="connsiteY2" fmla="*/ 44641 h 44265"/>
                <a:gd name="connsiteX3" fmla="*/ 905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376"/>
                  </a:moveTo>
                  <a:lnTo>
                    <a:pt x="45170" y="376"/>
                  </a:lnTo>
                  <a:lnTo>
                    <a:pt x="45170" y="44641"/>
                  </a:lnTo>
                  <a:lnTo>
                    <a:pt x="905" y="44641"/>
                  </a:lnTo>
                  <a:close/>
                </a:path>
              </a:pathLst>
            </a:custGeom>
            <a:grpFill/>
            <a:ln w="441" cap="flat">
              <a:noFill/>
              <a:prstDash val="solid"/>
              <a:miter/>
            </a:ln>
          </p:spPr>
          <p:txBody>
            <a:bodyPr rtlCol="0" anchor="ctr"/>
            <a:lstStyle/>
            <a:p>
              <a:endParaRPr lang="de-DE"/>
            </a:p>
          </p:txBody>
        </p:sp>
        <p:sp>
          <p:nvSpPr>
            <p:cNvPr id="1343" name="Freihandform 1342">
              <a:extLst>
                <a:ext uri="{FF2B5EF4-FFF2-40B4-BE49-F238E27FC236}">
                  <a16:creationId xmlns:a16="http://schemas.microsoft.com/office/drawing/2014/main" id="{A8B6C226-E3E5-ABF1-9090-DC72EF24788D}"/>
                </a:ext>
              </a:extLst>
            </p:cNvPr>
            <p:cNvSpPr/>
            <p:nvPr/>
          </p:nvSpPr>
          <p:spPr>
            <a:xfrm>
              <a:off x="14797039" y="3431259"/>
              <a:ext cx="44265" cy="44265"/>
            </a:xfrm>
            <a:custGeom>
              <a:avLst/>
              <a:gdLst>
                <a:gd name="connsiteX0" fmla="*/ 951 w 44265"/>
                <a:gd name="connsiteY0" fmla="*/ 376 h 44265"/>
                <a:gd name="connsiteX1" fmla="*/ 45216 w 44265"/>
                <a:gd name="connsiteY1" fmla="*/ 376 h 44265"/>
                <a:gd name="connsiteX2" fmla="*/ 45216 w 44265"/>
                <a:gd name="connsiteY2" fmla="*/ 44641 h 44265"/>
                <a:gd name="connsiteX3" fmla="*/ 951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376"/>
                  </a:moveTo>
                  <a:lnTo>
                    <a:pt x="45216" y="376"/>
                  </a:lnTo>
                  <a:lnTo>
                    <a:pt x="45216" y="44641"/>
                  </a:lnTo>
                  <a:lnTo>
                    <a:pt x="951" y="44641"/>
                  </a:lnTo>
                  <a:close/>
                </a:path>
              </a:pathLst>
            </a:custGeom>
            <a:grpFill/>
            <a:ln w="441" cap="flat">
              <a:noFill/>
              <a:prstDash val="solid"/>
              <a:miter/>
            </a:ln>
          </p:spPr>
          <p:txBody>
            <a:bodyPr rtlCol="0" anchor="ctr"/>
            <a:lstStyle/>
            <a:p>
              <a:endParaRPr lang="de-DE"/>
            </a:p>
          </p:txBody>
        </p:sp>
        <p:sp>
          <p:nvSpPr>
            <p:cNvPr id="1344" name="Freihandform 1343">
              <a:extLst>
                <a:ext uri="{FF2B5EF4-FFF2-40B4-BE49-F238E27FC236}">
                  <a16:creationId xmlns:a16="http://schemas.microsoft.com/office/drawing/2014/main" id="{79694199-079F-897A-DD7F-0EAB9641F05A}"/>
                </a:ext>
              </a:extLst>
            </p:cNvPr>
            <p:cNvSpPr/>
            <p:nvPr/>
          </p:nvSpPr>
          <p:spPr>
            <a:xfrm>
              <a:off x="14841304" y="3431259"/>
              <a:ext cx="44265" cy="44265"/>
            </a:xfrm>
            <a:custGeom>
              <a:avLst/>
              <a:gdLst>
                <a:gd name="connsiteX0" fmla="*/ 974 w 44265"/>
                <a:gd name="connsiteY0" fmla="*/ 376 h 44265"/>
                <a:gd name="connsiteX1" fmla="*/ 45239 w 44265"/>
                <a:gd name="connsiteY1" fmla="*/ 376 h 44265"/>
                <a:gd name="connsiteX2" fmla="*/ 45239 w 44265"/>
                <a:gd name="connsiteY2" fmla="*/ 44641 h 44265"/>
                <a:gd name="connsiteX3" fmla="*/ 974 w 44265"/>
                <a:gd name="connsiteY3" fmla="*/ 44641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376"/>
                  </a:moveTo>
                  <a:lnTo>
                    <a:pt x="45239" y="376"/>
                  </a:lnTo>
                  <a:lnTo>
                    <a:pt x="45239" y="44641"/>
                  </a:lnTo>
                  <a:lnTo>
                    <a:pt x="974" y="44641"/>
                  </a:lnTo>
                  <a:close/>
                </a:path>
              </a:pathLst>
            </a:custGeom>
            <a:grpFill/>
            <a:ln w="441" cap="flat">
              <a:noFill/>
              <a:prstDash val="solid"/>
              <a:miter/>
            </a:ln>
          </p:spPr>
          <p:txBody>
            <a:bodyPr rtlCol="0" anchor="ctr"/>
            <a:lstStyle/>
            <a:p>
              <a:endParaRPr lang="de-DE"/>
            </a:p>
          </p:txBody>
        </p:sp>
        <p:sp>
          <p:nvSpPr>
            <p:cNvPr id="1345" name="Freihandform 1344">
              <a:extLst>
                <a:ext uri="{FF2B5EF4-FFF2-40B4-BE49-F238E27FC236}">
                  <a16:creationId xmlns:a16="http://schemas.microsoft.com/office/drawing/2014/main" id="{4D3F8D9C-AD20-E9E1-A4AA-1EE4482214F6}"/>
                </a:ext>
              </a:extLst>
            </p:cNvPr>
            <p:cNvSpPr/>
            <p:nvPr/>
          </p:nvSpPr>
          <p:spPr>
            <a:xfrm>
              <a:off x="12982147" y="3475525"/>
              <a:ext cx="44265" cy="44265"/>
            </a:xfrm>
            <a:custGeom>
              <a:avLst/>
              <a:gdLst>
                <a:gd name="connsiteX0" fmla="*/ 8 w 44265"/>
                <a:gd name="connsiteY0" fmla="*/ 399 h 44265"/>
                <a:gd name="connsiteX1" fmla="*/ 44273 w 44265"/>
                <a:gd name="connsiteY1" fmla="*/ 399 h 44265"/>
                <a:gd name="connsiteX2" fmla="*/ 44273 w 44265"/>
                <a:gd name="connsiteY2" fmla="*/ 44664 h 44265"/>
                <a:gd name="connsiteX3" fmla="*/ 8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8" y="399"/>
                  </a:moveTo>
                  <a:lnTo>
                    <a:pt x="44273" y="399"/>
                  </a:lnTo>
                  <a:lnTo>
                    <a:pt x="44273" y="44664"/>
                  </a:lnTo>
                  <a:lnTo>
                    <a:pt x="8" y="44664"/>
                  </a:lnTo>
                  <a:close/>
                </a:path>
              </a:pathLst>
            </a:custGeom>
            <a:grpFill/>
            <a:ln w="441" cap="flat">
              <a:noFill/>
              <a:prstDash val="solid"/>
              <a:miter/>
            </a:ln>
          </p:spPr>
          <p:txBody>
            <a:bodyPr rtlCol="0" anchor="ctr"/>
            <a:lstStyle/>
            <a:p>
              <a:endParaRPr lang="de-DE"/>
            </a:p>
          </p:txBody>
        </p:sp>
        <p:sp>
          <p:nvSpPr>
            <p:cNvPr id="1346" name="Freihandform 1345">
              <a:extLst>
                <a:ext uri="{FF2B5EF4-FFF2-40B4-BE49-F238E27FC236}">
                  <a16:creationId xmlns:a16="http://schemas.microsoft.com/office/drawing/2014/main" id="{59C8D4C0-D9C0-8788-9DB8-9C5EA137BD2B}"/>
                </a:ext>
              </a:extLst>
            </p:cNvPr>
            <p:cNvSpPr/>
            <p:nvPr/>
          </p:nvSpPr>
          <p:spPr>
            <a:xfrm>
              <a:off x="13070678" y="3475525"/>
              <a:ext cx="44265" cy="44265"/>
            </a:xfrm>
            <a:custGeom>
              <a:avLst/>
              <a:gdLst>
                <a:gd name="connsiteX0" fmla="*/ 54 w 44265"/>
                <a:gd name="connsiteY0" fmla="*/ 399 h 44265"/>
                <a:gd name="connsiteX1" fmla="*/ 44319 w 44265"/>
                <a:gd name="connsiteY1" fmla="*/ 399 h 44265"/>
                <a:gd name="connsiteX2" fmla="*/ 44319 w 44265"/>
                <a:gd name="connsiteY2" fmla="*/ 44664 h 44265"/>
                <a:gd name="connsiteX3" fmla="*/ 54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54" y="399"/>
                  </a:moveTo>
                  <a:lnTo>
                    <a:pt x="44319" y="399"/>
                  </a:lnTo>
                  <a:lnTo>
                    <a:pt x="44319" y="44664"/>
                  </a:lnTo>
                  <a:lnTo>
                    <a:pt x="54" y="44664"/>
                  </a:lnTo>
                  <a:close/>
                </a:path>
              </a:pathLst>
            </a:custGeom>
            <a:grpFill/>
            <a:ln w="441" cap="flat">
              <a:noFill/>
              <a:prstDash val="solid"/>
              <a:miter/>
            </a:ln>
          </p:spPr>
          <p:txBody>
            <a:bodyPr rtlCol="0" anchor="ctr"/>
            <a:lstStyle/>
            <a:p>
              <a:endParaRPr lang="de-DE"/>
            </a:p>
          </p:txBody>
        </p:sp>
        <p:sp>
          <p:nvSpPr>
            <p:cNvPr id="1347" name="Freihandform 1346">
              <a:extLst>
                <a:ext uri="{FF2B5EF4-FFF2-40B4-BE49-F238E27FC236}">
                  <a16:creationId xmlns:a16="http://schemas.microsoft.com/office/drawing/2014/main" id="{52263504-B96C-6C4C-757E-8AD84ECCC5DA}"/>
                </a:ext>
              </a:extLst>
            </p:cNvPr>
            <p:cNvSpPr/>
            <p:nvPr/>
          </p:nvSpPr>
          <p:spPr>
            <a:xfrm>
              <a:off x="13114944" y="3475525"/>
              <a:ext cx="44265" cy="44265"/>
            </a:xfrm>
            <a:custGeom>
              <a:avLst/>
              <a:gdLst>
                <a:gd name="connsiteX0" fmla="*/ 77 w 44265"/>
                <a:gd name="connsiteY0" fmla="*/ 399 h 44265"/>
                <a:gd name="connsiteX1" fmla="*/ 44342 w 44265"/>
                <a:gd name="connsiteY1" fmla="*/ 399 h 44265"/>
                <a:gd name="connsiteX2" fmla="*/ 44342 w 44265"/>
                <a:gd name="connsiteY2" fmla="*/ 44664 h 44265"/>
                <a:gd name="connsiteX3" fmla="*/ 77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77" y="399"/>
                  </a:moveTo>
                  <a:lnTo>
                    <a:pt x="44342" y="399"/>
                  </a:lnTo>
                  <a:lnTo>
                    <a:pt x="44342" y="44664"/>
                  </a:lnTo>
                  <a:lnTo>
                    <a:pt x="77" y="44664"/>
                  </a:lnTo>
                  <a:close/>
                </a:path>
              </a:pathLst>
            </a:custGeom>
            <a:grpFill/>
            <a:ln w="441" cap="flat">
              <a:noFill/>
              <a:prstDash val="solid"/>
              <a:miter/>
            </a:ln>
          </p:spPr>
          <p:txBody>
            <a:bodyPr rtlCol="0" anchor="ctr"/>
            <a:lstStyle/>
            <a:p>
              <a:endParaRPr lang="de-DE"/>
            </a:p>
          </p:txBody>
        </p:sp>
        <p:sp>
          <p:nvSpPr>
            <p:cNvPr id="1348" name="Freihandform 1347">
              <a:extLst>
                <a:ext uri="{FF2B5EF4-FFF2-40B4-BE49-F238E27FC236}">
                  <a16:creationId xmlns:a16="http://schemas.microsoft.com/office/drawing/2014/main" id="{1A6A6575-5071-0506-0411-53087B91C8F4}"/>
                </a:ext>
              </a:extLst>
            </p:cNvPr>
            <p:cNvSpPr/>
            <p:nvPr/>
          </p:nvSpPr>
          <p:spPr>
            <a:xfrm>
              <a:off x="13159209" y="3475525"/>
              <a:ext cx="44265" cy="44265"/>
            </a:xfrm>
            <a:custGeom>
              <a:avLst/>
              <a:gdLst>
                <a:gd name="connsiteX0" fmla="*/ 100 w 44265"/>
                <a:gd name="connsiteY0" fmla="*/ 399 h 44265"/>
                <a:gd name="connsiteX1" fmla="*/ 44365 w 44265"/>
                <a:gd name="connsiteY1" fmla="*/ 399 h 44265"/>
                <a:gd name="connsiteX2" fmla="*/ 44365 w 44265"/>
                <a:gd name="connsiteY2" fmla="*/ 44664 h 44265"/>
                <a:gd name="connsiteX3" fmla="*/ 100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399"/>
                  </a:moveTo>
                  <a:lnTo>
                    <a:pt x="44365" y="399"/>
                  </a:lnTo>
                  <a:lnTo>
                    <a:pt x="44365" y="44664"/>
                  </a:lnTo>
                  <a:lnTo>
                    <a:pt x="100" y="44664"/>
                  </a:lnTo>
                  <a:close/>
                </a:path>
              </a:pathLst>
            </a:custGeom>
            <a:grpFill/>
            <a:ln w="441" cap="flat">
              <a:noFill/>
              <a:prstDash val="solid"/>
              <a:miter/>
            </a:ln>
          </p:spPr>
          <p:txBody>
            <a:bodyPr rtlCol="0" anchor="ctr"/>
            <a:lstStyle/>
            <a:p>
              <a:endParaRPr lang="de-DE"/>
            </a:p>
          </p:txBody>
        </p:sp>
        <p:sp>
          <p:nvSpPr>
            <p:cNvPr id="1349" name="Freihandform 1348">
              <a:extLst>
                <a:ext uri="{FF2B5EF4-FFF2-40B4-BE49-F238E27FC236}">
                  <a16:creationId xmlns:a16="http://schemas.microsoft.com/office/drawing/2014/main" id="{D580D5FE-C4BA-2674-6912-D4FA25D4BFDB}"/>
                </a:ext>
              </a:extLst>
            </p:cNvPr>
            <p:cNvSpPr/>
            <p:nvPr/>
          </p:nvSpPr>
          <p:spPr>
            <a:xfrm>
              <a:off x="13203475" y="3475525"/>
              <a:ext cx="44265" cy="44265"/>
            </a:xfrm>
            <a:custGeom>
              <a:avLst/>
              <a:gdLst>
                <a:gd name="connsiteX0" fmla="*/ 123 w 44265"/>
                <a:gd name="connsiteY0" fmla="*/ 399 h 44265"/>
                <a:gd name="connsiteX1" fmla="*/ 44388 w 44265"/>
                <a:gd name="connsiteY1" fmla="*/ 399 h 44265"/>
                <a:gd name="connsiteX2" fmla="*/ 44388 w 44265"/>
                <a:gd name="connsiteY2" fmla="*/ 44664 h 44265"/>
                <a:gd name="connsiteX3" fmla="*/ 123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399"/>
                  </a:moveTo>
                  <a:lnTo>
                    <a:pt x="44388" y="399"/>
                  </a:lnTo>
                  <a:lnTo>
                    <a:pt x="44388" y="44664"/>
                  </a:lnTo>
                  <a:lnTo>
                    <a:pt x="123" y="44664"/>
                  </a:lnTo>
                  <a:close/>
                </a:path>
              </a:pathLst>
            </a:custGeom>
            <a:grpFill/>
            <a:ln w="441" cap="flat">
              <a:noFill/>
              <a:prstDash val="solid"/>
              <a:miter/>
            </a:ln>
          </p:spPr>
          <p:txBody>
            <a:bodyPr rtlCol="0" anchor="ctr"/>
            <a:lstStyle/>
            <a:p>
              <a:endParaRPr lang="de-DE"/>
            </a:p>
          </p:txBody>
        </p:sp>
        <p:sp>
          <p:nvSpPr>
            <p:cNvPr id="1350" name="Freihandform 1349">
              <a:extLst>
                <a:ext uri="{FF2B5EF4-FFF2-40B4-BE49-F238E27FC236}">
                  <a16:creationId xmlns:a16="http://schemas.microsoft.com/office/drawing/2014/main" id="{C16F3E08-60C7-F06B-AE0B-F3A2940375F0}"/>
                </a:ext>
              </a:extLst>
            </p:cNvPr>
            <p:cNvSpPr/>
            <p:nvPr/>
          </p:nvSpPr>
          <p:spPr>
            <a:xfrm>
              <a:off x="13336272" y="3475525"/>
              <a:ext cx="44265" cy="44265"/>
            </a:xfrm>
            <a:custGeom>
              <a:avLst/>
              <a:gdLst>
                <a:gd name="connsiteX0" fmla="*/ 192 w 44265"/>
                <a:gd name="connsiteY0" fmla="*/ 399 h 44265"/>
                <a:gd name="connsiteX1" fmla="*/ 44457 w 44265"/>
                <a:gd name="connsiteY1" fmla="*/ 399 h 44265"/>
                <a:gd name="connsiteX2" fmla="*/ 44457 w 44265"/>
                <a:gd name="connsiteY2" fmla="*/ 44664 h 44265"/>
                <a:gd name="connsiteX3" fmla="*/ 192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399"/>
                  </a:moveTo>
                  <a:lnTo>
                    <a:pt x="44457" y="399"/>
                  </a:lnTo>
                  <a:lnTo>
                    <a:pt x="44457" y="44664"/>
                  </a:lnTo>
                  <a:lnTo>
                    <a:pt x="192" y="44664"/>
                  </a:lnTo>
                  <a:close/>
                </a:path>
              </a:pathLst>
            </a:custGeom>
            <a:grpFill/>
            <a:ln w="441" cap="flat">
              <a:noFill/>
              <a:prstDash val="solid"/>
              <a:miter/>
            </a:ln>
          </p:spPr>
          <p:txBody>
            <a:bodyPr rtlCol="0" anchor="ctr"/>
            <a:lstStyle/>
            <a:p>
              <a:endParaRPr lang="de-DE"/>
            </a:p>
          </p:txBody>
        </p:sp>
        <p:sp>
          <p:nvSpPr>
            <p:cNvPr id="1351" name="Freihandform 1350">
              <a:extLst>
                <a:ext uri="{FF2B5EF4-FFF2-40B4-BE49-F238E27FC236}">
                  <a16:creationId xmlns:a16="http://schemas.microsoft.com/office/drawing/2014/main" id="{285671E2-C361-0995-0E52-A432AAB2A749}"/>
                </a:ext>
              </a:extLst>
            </p:cNvPr>
            <p:cNvSpPr/>
            <p:nvPr/>
          </p:nvSpPr>
          <p:spPr>
            <a:xfrm>
              <a:off x="13380538" y="3475525"/>
              <a:ext cx="44265" cy="44265"/>
            </a:xfrm>
            <a:custGeom>
              <a:avLst/>
              <a:gdLst>
                <a:gd name="connsiteX0" fmla="*/ 215 w 44265"/>
                <a:gd name="connsiteY0" fmla="*/ 399 h 44265"/>
                <a:gd name="connsiteX1" fmla="*/ 44480 w 44265"/>
                <a:gd name="connsiteY1" fmla="*/ 399 h 44265"/>
                <a:gd name="connsiteX2" fmla="*/ 44480 w 44265"/>
                <a:gd name="connsiteY2" fmla="*/ 44664 h 44265"/>
                <a:gd name="connsiteX3" fmla="*/ 215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399"/>
                  </a:moveTo>
                  <a:lnTo>
                    <a:pt x="44480" y="399"/>
                  </a:lnTo>
                  <a:lnTo>
                    <a:pt x="44480" y="44664"/>
                  </a:lnTo>
                  <a:lnTo>
                    <a:pt x="215" y="44664"/>
                  </a:lnTo>
                  <a:close/>
                </a:path>
              </a:pathLst>
            </a:custGeom>
            <a:grpFill/>
            <a:ln w="441" cap="flat">
              <a:noFill/>
              <a:prstDash val="solid"/>
              <a:miter/>
            </a:ln>
          </p:spPr>
          <p:txBody>
            <a:bodyPr rtlCol="0" anchor="ctr"/>
            <a:lstStyle/>
            <a:p>
              <a:endParaRPr lang="de-DE"/>
            </a:p>
          </p:txBody>
        </p:sp>
        <p:sp>
          <p:nvSpPr>
            <p:cNvPr id="1352" name="Freihandform 1351">
              <a:extLst>
                <a:ext uri="{FF2B5EF4-FFF2-40B4-BE49-F238E27FC236}">
                  <a16:creationId xmlns:a16="http://schemas.microsoft.com/office/drawing/2014/main" id="{8A1E801D-F04F-12D4-8874-6395E3030BF2}"/>
                </a:ext>
              </a:extLst>
            </p:cNvPr>
            <p:cNvSpPr/>
            <p:nvPr/>
          </p:nvSpPr>
          <p:spPr>
            <a:xfrm>
              <a:off x="13469069" y="3475525"/>
              <a:ext cx="44265" cy="44265"/>
            </a:xfrm>
            <a:custGeom>
              <a:avLst/>
              <a:gdLst>
                <a:gd name="connsiteX0" fmla="*/ 261 w 44265"/>
                <a:gd name="connsiteY0" fmla="*/ 399 h 44265"/>
                <a:gd name="connsiteX1" fmla="*/ 44526 w 44265"/>
                <a:gd name="connsiteY1" fmla="*/ 399 h 44265"/>
                <a:gd name="connsiteX2" fmla="*/ 44526 w 44265"/>
                <a:gd name="connsiteY2" fmla="*/ 44664 h 44265"/>
                <a:gd name="connsiteX3" fmla="*/ 261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399"/>
                  </a:moveTo>
                  <a:lnTo>
                    <a:pt x="44526" y="399"/>
                  </a:lnTo>
                  <a:lnTo>
                    <a:pt x="44526" y="44664"/>
                  </a:lnTo>
                  <a:lnTo>
                    <a:pt x="261" y="44664"/>
                  </a:lnTo>
                  <a:close/>
                </a:path>
              </a:pathLst>
            </a:custGeom>
            <a:grpFill/>
            <a:ln w="441" cap="flat">
              <a:noFill/>
              <a:prstDash val="solid"/>
              <a:miter/>
            </a:ln>
          </p:spPr>
          <p:txBody>
            <a:bodyPr rtlCol="0" anchor="ctr"/>
            <a:lstStyle/>
            <a:p>
              <a:endParaRPr lang="de-DE"/>
            </a:p>
          </p:txBody>
        </p:sp>
        <p:sp>
          <p:nvSpPr>
            <p:cNvPr id="1353" name="Freihandform 1352">
              <a:extLst>
                <a:ext uri="{FF2B5EF4-FFF2-40B4-BE49-F238E27FC236}">
                  <a16:creationId xmlns:a16="http://schemas.microsoft.com/office/drawing/2014/main" id="{F72C1D53-3700-7858-DD46-EC50F810AF70}"/>
                </a:ext>
              </a:extLst>
            </p:cNvPr>
            <p:cNvSpPr/>
            <p:nvPr/>
          </p:nvSpPr>
          <p:spPr>
            <a:xfrm>
              <a:off x="13557600" y="3475525"/>
              <a:ext cx="44265" cy="44265"/>
            </a:xfrm>
            <a:custGeom>
              <a:avLst/>
              <a:gdLst>
                <a:gd name="connsiteX0" fmla="*/ 307 w 44265"/>
                <a:gd name="connsiteY0" fmla="*/ 399 h 44265"/>
                <a:gd name="connsiteX1" fmla="*/ 44572 w 44265"/>
                <a:gd name="connsiteY1" fmla="*/ 399 h 44265"/>
                <a:gd name="connsiteX2" fmla="*/ 44572 w 44265"/>
                <a:gd name="connsiteY2" fmla="*/ 44664 h 44265"/>
                <a:gd name="connsiteX3" fmla="*/ 307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399"/>
                  </a:moveTo>
                  <a:lnTo>
                    <a:pt x="44572" y="399"/>
                  </a:lnTo>
                  <a:lnTo>
                    <a:pt x="44572" y="44664"/>
                  </a:lnTo>
                  <a:lnTo>
                    <a:pt x="307" y="44664"/>
                  </a:lnTo>
                  <a:close/>
                </a:path>
              </a:pathLst>
            </a:custGeom>
            <a:grpFill/>
            <a:ln w="441" cap="flat">
              <a:noFill/>
              <a:prstDash val="solid"/>
              <a:miter/>
            </a:ln>
          </p:spPr>
          <p:txBody>
            <a:bodyPr rtlCol="0" anchor="ctr"/>
            <a:lstStyle/>
            <a:p>
              <a:endParaRPr lang="de-DE"/>
            </a:p>
          </p:txBody>
        </p:sp>
        <p:sp>
          <p:nvSpPr>
            <p:cNvPr id="1354" name="Freihandform 1353">
              <a:extLst>
                <a:ext uri="{FF2B5EF4-FFF2-40B4-BE49-F238E27FC236}">
                  <a16:creationId xmlns:a16="http://schemas.microsoft.com/office/drawing/2014/main" id="{CF774B02-1D76-EB52-F6FA-1ABC0E7346BB}"/>
                </a:ext>
              </a:extLst>
            </p:cNvPr>
            <p:cNvSpPr/>
            <p:nvPr/>
          </p:nvSpPr>
          <p:spPr>
            <a:xfrm>
              <a:off x="13601866" y="3475525"/>
              <a:ext cx="44265" cy="44265"/>
            </a:xfrm>
            <a:custGeom>
              <a:avLst/>
              <a:gdLst>
                <a:gd name="connsiteX0" fmla="*/ 330 w 44265"/>
                <a:gd name="connsiteY0" fmla="*/ 399 h 44265"/>
                <a:gd name="connsiteX1" fmla="*/ 44595 w 44265"/>
                <a:gd name="connsiteY1" fmla="*/ 399 h 44265"/>
                <a:gd name="connsiteX2" fmla="*/ 44595 w 44265"/>
                <a:gd name="connsiteY2" fmla="*/ 44664 h 44265"/>
                <a:gd name="connsiteX3" fmla="*/ 330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399"/>
                  </a:moveTo>
                  <a:lnTo>
                    <a:pt x="44595" y="399"/>
                  </a:lnTo>
                  <a:lnTo>
                    <a:pt x="44595" y="44664"/>
                  </a:lnTo>
                  <a:lnTo>
                    <a:pt x="330" y="44664"/>
                  </a:lnTo>
                  <a:close/>
                </a:path>
              </a:pathLst>
            </a:custGeom>
            <a:grpFill/>
            <a:ln w="441" cap="flat">
              <a:noFill/>
              <a:prstDash val="solid"/>
              <a:miter/>
            </a:ln>
          </p:spPr>
          <p:txBody>
            <a:bodyPr rtlCol="0" anchor="ctr"/>
            <a:lstStyle/>
            <a:p>
              <a:endParaRPr lang="de-DE"/>
            </a:p>
          </p:txBody>
        </p:sp>
        <p:sp>
          <p:nvSpPr>
            <p:cNvPr id="1355" name="Freihandform 1354">
              <a:extLst>
                <a:ext uri="{FF2B5EF4-FFF2-40B4-BE49-F238E27FC236}">
                  <a16:creationId xmlns:a16="http://schemas.microsoft.com/office/drawing/2014/main" id="{D823B39A-80DF-A2EA-97F5-3A973CCBBF07}"/>
                </a:ext>
              </a:extLst>
            </p:cNvPr>
            <p:cNvSpPr/>
            <p:nvPr/>
          </p:nvSpPr>
          <p:spPr>
            <a:xfrm>
              <a:off x="13823194" y="3475525"/>
              <a:ext cx="44265" cy="44265"/>
            </a:xfrm>
            <a:custGeom>
              <a:avLst/>
              <a:gdLst>
                <a:gd name="connsiteX0" fmla="*/ 445 w 44265"/>
                <a:gd name="connsiteY0" fmla="*/ 399 h 44265"/>
                <a:gd name="connsiteX1" fmla="*/ 44710 w 44265"/>
                <a:gd name="connsiteY1" fmla="*/ 399 h 44265"/>
                <a:gd name="connsiteX2" fmla="*/ 44710 w 44265"/>
                <a:gd name="connsiteY2" fmla="*/ 44664 h 44265"/>
                <a:gd name="connsiteX3" fmla="*/ 445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399"/>
                  </a:moveTo>
                  <a:lnTo>
                    <a:pt x="44710" y="399"/>
                  </a:lnTo>
                  <a:lnTo>
                    <a:pt x="44710" y="44664"/>
                  </a:lnTo>
                  <a:lnTo>
                    <a:pt x="445" y="44664"/>
                  </a:lnTo>
                  <a:close/>
                </a:path>
              </a:pathLst>
            </a:custGeom>
            <a:grpFill/>
            <a:ln w="441" cap="flat">
              <a:noFill/>
              <a:prstDash val="solid"/>
              <a:miter/>
            </a:ln>
          </p:spPr>
          <p:txBody>
            <a:bodyPr rtlCol="0" anchor="ctr"/>
            <a:lstStyle/>
            <a:p>
              <a:endParaRPr lang="de-DE"/>
            </a:p>
          </p:txBody>
        </p:sp>
        <p:sp>
          <p:nvSpPr>
            <p:cNvPr id="1356" name="Freihandform 1355">
              <a:extLst>
                <a:ext uri="{FF2B5EF4-FFF2-40B4-BE49-F238E27FC236}">
                  <a16:creationId xmlns:a16="http://schemas.microsoft.com/office/drawing/2014/main" id="{26191E74-CAF7-CAEC-FA00-1233624E3DEE}"/>
                </a:ext>
              </a:extLst>
            </p:cNvPr>
            <p:cNvSpPr/>
            <p:nvPr/>
          </p:nvSpPr>
          <p:spPr>
            <a:xfrm>
              <a:off x="14133054" y="3475525"/>
              <a:ext cx="44265" cy="44265"/>
            </a:xfrm>
            <a:custGeom>
              <a:avLst/>
              <a:gdLst>
                <a:gd name="connsiteX0" fmla="*/ 606 w 44265"/>
                <a:gd name="connsiteY0" fmla="*/ 399 h 44265"/>
                <a:gd name="connsiteX1" fmla="*/ 44871 w 44265"/>
                <a:gd name="connsiteY1" fmla="*/ 399 h 44265"/>
                <a:gd name="connsiteX2" fmla="*/ 44871 w 44265"/>
                <a:gd name="connsiteY2" fmla="*/ 44664 h 44265"/>
                <a:gd name="connsiteX3" fmla="*/ 606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399"/>
                  </a:moveTo>
                  <a:lnTo>
                    <a:pt x="44871" y="399"/>
                  </a:lnTo>
                  <a:lnTo>
                    <a:pt x="44871" y="44664"/>
                  </a:lnTo>
                  <a:lnTo>
                    <a:pt x="606" y="44664"/>
                  </a:lnTo>
                  <a:close/>
                </a:path>
              </a:pathLst>
            </a:custGeom>
            <a:grpFill/>
            <a:ln w="441" cap="flat">
              <a:noFill/>
              <a:prstDash val="solid"/>
              <a:miter/>
            </a:ln>
          </p:spPr>
          <p:txBody>
            <a:bodyPr rtlCol="0" anchor="ctr"/>
            <a:lstStyle/>
            <a:p>
              <a:endParaRPr lang="de-DE"/>
            </a:p>
          </p:txBody>
        </p:sp>
        <p:sp>
          <p:nvSpPr>
            <p:cNvPr id="1357" name="Freihandform 1356">
              <a:extLst>
                <a:ext uri="{FF2B5EF4-FFF2-40B4-BE49-F238E27FC236}">
                  <a16:creationId xmlns:a16="http://schemas.microsoft.com/office/drawing/2014/main" id="{B9FCD48B-1289-F8A3-EBC3-A0D873E27F90}"/>
                </a:ext>
              </a:extLst>
            </p:cNvPr>
            <p:cNvSpPr/>
            <p:nvPr/>
          </p:nvSpPr>
          <p:spPr>
            <a:xfrm>
              <a:off x="14221585" y="3475525"/>
              <a:ext cx="44265" cy="44265"/>
            </a:xfrm>
            <a:custGeom>
              <a:avLst/>
              <a:gdLst>
                <a:gd name="connsiteX0" fmla="*/ 652 w 44265"/>
                <a:gd name="connsiteY0" fmla="*/ 399 h 44265"/>
                <a:gd name="connsiteX1" fmla="*/ 44917 w 44265"/>
                <a:gd name="connsiteY1" fmla="*/ 399 h 44265"/>
                <a:gd name="connsiteX2" fmla="*/ 44917 w 44265"/>
                <a:gd name="connsiteY2" fmla="*/ 44664 h 44265"/>
                <a:gd name="connsiteX3" fmla="*/ 652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399"/>
                  </a:moveTo>
                  <a:lnTo>
                    <a:pt x="44917" y="399"/>
                  </a:lnTo>
                  <a:lnTo>
                    <a:pt x="44917" y="44664"/>
                  </a:lnTo>
                  <a:lnTo>
                    <a:pt x="652" y="44664"/>
                  </a:lnTo>
                  <a:close/>
                </a:path>
              </a:pathLst>
            </a:custGeom>
            <a:grpFill/>
            <a:ln w="441" cap="flat">
              <a:noFill/>
              <a:prstDash val="solid"/>
              <a:miter/>
            </a:ln>
          </p:spPr>
          <p:txBody>
            <a:bodyPr rtlCol="0" anchor="ctr"/>
            <a:lstStyle/>
            <a:p>
              <a:endParaRPr lang="de-DE"/>
            </a:p>
          </p:txBody>
        </p:sp>
        <p:sp>
          <p:nvSpPr>
            <p:cNvPr id="1358" name="Freihandform 1357">
              <a:extLst>
                <a:ext uri="{FF2B5EF4-FFF2-40B4-BE49-F238E27FC236}">
                  <a16:creationId xmlns:a16="http://schemas.microsoft.com/office/drawing/2014/main" id="{9DD4FB30-3628-28D2-852F-C5828063486D}"/>
                </a:ext>
              </a:extLst>
            </p:cNvPr>
            <p:cNvSpPr/>
            <p:nvPr/>
          </p:nvSpPr>
          <p:spPr>
            <a:xfrm>
              <a:off x="14265851" y="3475525"/>
              <a:ext cx="44265" cy="44265"/>
            </a:xfrm>
            <a:custGeom>
              <a:avLst/>
              <a:gdLst>
                <a:gd name="connsiteX0" fmla="*/ 675 w 44265"/>
                <a:gd name="connsiteY0" fmla="*/ 399 h 44265"/>
                <a:gd name="connsiteX1" fmla="*/ 44940 w 44265"/>
                <a:gd name="connsiteY1" fmla="*/ 399 h 44265"/>
                <a:gd name="connsiteX2" fmla="*/ 44940 w 44265"/>
                <a:gd name="connsiteY2" fmla="*/ 44664 h 44265"/>
                <a:gd name="connsiteX3" fmla="*/ 675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399"/>
                  </a:moveTo>
                  <a:lnTo>
                    <a:pt x="44940" y="399"/>
                  </a:lnTo>
                  <a:lnTo>
                    <a:pt x="44940" y="44664"/>
                  </a:lnTo>
                  <a:lnTo>
                    <a:pt x="675" y="44664"/>
                  </a:lnTo>
                  <a:close/>
                </a:path>
              </a:pathLst>
            </a:custGeom>
            <a:grpFill/>
            <a:ln w="441" cap="flat">
              <a:noFill/>
              <a:prstDash val="solid"/>
              <a:miter/>
            </a:ln>
          </p:spPr>
          <p:txBody>
            <a:bodyPr rtlCol="0" anchor="ctr"/>
            <a:lstStyle/>
            <a:p>
              <a:endParaRPr lang="de-DE"/>
            </a:p>
          </p:txBody>
        </p:sp>
        <p:sp>
          <p:nvSpPr>
            <p:cNvPr id="1359" name="Freihandform 1358">
              <a:extLst>
                <a:ext uri="{FF2B5EF4-FFF2-40B4-BE49-F238E27FC236}">
                  <a16:creationId xmlns:a16="http://schemas.microsoft.com/office/drawing/2014/main" id="{34C03E18-ABCC-F3B9-1DA7-3D64BEC74B3E}"/>
                </a:ext>
              </a:extLst>
            </p:cNvPr>
            <p:cNvSpPr/>
            <p:nvPr/>
          </p:nvSpPr>
          <p:spPr>
            <a:xfrm>
              <a:off x="14310116" y="3475525"/>
              <a:ext cx="44265" cy="44265"/>
            </a:xfrm>
            <a:custGeom>
              <a:avLst/>
              <a:gdLst>
                <a:gd name="connsiteX0" fmla="*/ 698 w 44265"/>
                <a:gd name="connsiteY0" fmla="*/ 399 h 44265"/>
                <a:gd name="connsiteX1" fmla="*/ 44963 w 44265"/>
                <a:gd name="connsiteY1" fmla="*/ 399 h 44265"/>
                <a:gd name="connsiteX2" fmla="*/ 44963 w 44265"/>
                <a:gd name="connsiteY2" fmla="*/ 44664 h 44265"/>
                <a:gd name="connsiteX3" fmla="*/ 698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399"/>
                  </a:moveTo>
                  <a:lnTo>
                    <a:pt x="44963" y="399"/>
                  </a:lnTo>
                  <a:lnTo>
                    <a:pt x="44963" y="44664"/>
                  </a:lnTo>
                  <a:lnTo>
                    <a:pt x="698" y="44664"/>
                  </a:lnTo>
                  <a:close/>
                </a:path>
              </a:pathLst>
            </a:custGeom>
            <a:grpFill/>
            <a:ln w="441" cap="flat">
              <a:noFill/>
              <a:prstDash val="solid"/>
              <a:miter/>
            </a:ln>
          </p:spPr>
          <p:txBody>
            <a:bodyPr rtlCol="0" anchor="ctr"/>
            <a:lstStyle/>
            <a:p>
              <a:endParaRPr lang="de-DE"/>
            </a:p>
          </p:txBody>
        </p:sp>
        <p:sp>
          <p:nvSpPr>
            <p:cNvPr id="1360" name="Freihandform 1359">
              <a:extLst>
                <a:ext uri="{FF2B5EF4-FFF2-40B4-BE49-F238E27FC236}">
                  <a16:creationId xmlns:a16="http://schemas.microsoft.com/office/drawing/2014/main" id="{C9E243C1-DF65-A5D9-29A4-631448526985}"/>
                </a:ext>
              </a:extLst>
            </p:cNvPr>
            <p:cNvSpPr/>
            <p:nvPr/>
          </p:nvSpPr>
          <p:spPr>
            <a:xfrm>
              <a:off x="14398648" y="3475525"/>
              <a:ext cx="44265" cy="44265"/>
            </a:xfrm>
            <a:custGeom>
              <a:avLst/>
              <a:gdLst>
                <a:gd name="connsiteX0" fmla="*/ 744 w 44265"/>
                <a:gd name="connsiteY0" fmla="*/ 399 h 44265"/>
                <a:gd name="connsiteX1" fmla="*/ 45009 w 44265"/>
                <a:gd name="connsiteY1" fmla="*/ 399 h 44265"/>
                <a:gd name="connsiteX2" fmla="*/ 45009 w 44265"/>
                <a:gd name="connsiteY2" fmla="*/ 44664 h 44265"/>
                <a:gd name="connsiteX3" fmla="*/ 744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399"/>
                  </a:moveTo>
                  <a:lnTo>
                    <a:pt x="45009" y="399"/>
                  </a:lnTo>
                  <a:lnTo>
                    <a:pt x="45009" y="44664"/>
                  </a:lnTo>
                  <a:lnTo>
                    <a:pt x="744" y="44664"/>
                  </a:lnTo>
                  <a:close/>
                </a:path>
              </a:pathLst>
            </a:custGeom>
            <a:grpFill/>
            <a:ln w="441" cap="flat">
              <a:noFill/>
              <a:prstDash val="solid"/>
              <a:miter/>
            </a:ln>
          </p:spPr>
          <p:txBody>
            <a:bodyPr rtlCol="0" anchor="ctr"/>
            <a:lstStyle/>
            <a:p>
              <a:endParaRPr lang="de-DE"/>
            </a:p>
          </p:txBody>
        </p:sp>
        <p:sp>
          <p:nvSpPr>
            <p:cNvPr id="1361" name="Freihandform 1360">
              <a:extLst>
                <a:ext uri="{FF2B5EF4-FFF2-40B4-BE49-F238E27FC236}">
                  <a16:creationId xmlns:a16="http://schemas.microsoft.com/office/drawing/2014/main" id="{5B422BB4-AD1B-AFFB-C66F-1A91CAC172E4}"/>
                </a:ext>
              </a:extLst>
            </p:cNvPr>
            <p:cNvSpPr/>
            <p:nvPr/>
          </p:nvSpPr>
          <p:spPr>
            <a:xfrm>
              <a:off x="14442913" y="3475525"/>
              <a:ext cx="44265" cy="44265"/>
            </a:xfrm>
            <a:custGeom>
              <a:avLst/>
              <a:gdLst>
                <a:gd name="connsiteX0" fmla="*/ 767 w 44265"/>
                <a:gd name="connsiteY0" fmla="*/ 399 h 44265"/>
                <a:gd name="connsiteX1" fmla="*/ 45032 w 44265"/>
                <a:gd name="connsiteY1" fmla="*/ 399 h 44265"/>
                <a:gd name="connsiteX2" fmla="*/ 45032 w 44265"/>
                <a:gd name="connsiteY2" fmla="*/ 44664 h 44265"/>
                <a:gd name="connsiteX3" fmla="*/ 767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399"/>
                  </a:moveTo>
                  <a:lnTo>
                    <a:pt x="45032" y="399"/>
                  </a:lnTo>
                  <a:lnTo>
                    <a:pt x="45032" y="44664"/>
                  </a:lnTo>
                  <a:lnTo>
                    <a:pt x="767" y="44664"/>
                  </a:lnTo>
                  <a:close/>
                </a:path>
              </a:pathLst>
            </a:custGeom>
            <a:grpFill/>
            <a:ln w="441" cap="flat">
              <a:noFill/>
              <a:prstDash val="solid"/>
              <a:miter/>
            </a:ln>
          </p:spPr>
          <p:txBody>
            <a:bodyPr rtlCol="0" anchor="ctr"/>
            <a:lstStyle/>
            <a:p>
              <a:endParaRPr lang="de-DE"/>
            </a:p>
          </p:txBody>
        </p:sp>
        <p:sp>
          <p:nvSpPr>
            <p:cNvPr id="1362" name="Freihandform 1361">
              <a:extLst>
                <a:ext uri="{FF2B5EF4-FFF2-40B4-BE49-F238E27FC236}">
                  <a16:creationId xmlns:a16="http://schemas.microsoft.com/office/drawing/2014/main" id="{0AD01AC3-F0E0-9644-281F-7F10DD953E65}"/>
                </a:ext>
              </a:extLst>
            </p:cNvPr>
            <p:cNvSpPr/>
            <p:nvPr/>
          </p:nvSpPr>
          <p:spPr>
            <a:xfrm>
              <a:off x="14531445" y="3475525"/>
              <a:ext cx="44265" cy="44265"/>
            </a:xfrm>
            <a:custGeom>
              <a:avLst/>
              <a:gdLst>
                <a:gd name="connsiteX0" fmla="*/ 813 w 44265"/>
                <a:gd name="connsiteY0" fmla="*/ 399 h 44265"/>
                <a:gd name="connsiteX1" fmla="*/ 45078 w 44265"/>
                <a:gd name="connsiteY1" fmla="*/ 399 h 44265"/>
                <a:gd name="connsiteX2" fmla="*/ 45078 w 44265"/>
                <a:gd name="connsiteY2" fmla="*/ 44664 h 44265"/>
                <a:gd name="connsiteX3" fmla="*/ 813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399"/>
                  </a:moveTo>
                  <a:lnTo>
                    <a:pt x="45078" y="399"/>
                  </a:lnTo>
                  <a:lnTo>
                    <a:pt x="45078" y="44664"/>
                  </a:lnTo>
                  <a:lnTo>
                    <a:pt x="813" y="44664"/>
                  </a:lnTo>
                  <a:close/>
                </a:path>
              </a:pathLst>
            </a:custGeom>
            <a:grpFill/>
            <a:ln w="441" cap="flat">
              <a:noFill/>
              <a:prstDash val="solid"/>
              <a:miter/>
            </a:ln>
          </p:spPr>
          <p:txBody>
            <a:bodyPr rtlCol="0" anchor="ctr"/>
            <a:lstStyle/>
            <a:p>
              <a:endParaRPr lang="de-DE"/>
            </a:p>
          </p:txBody>
        </p:sp>
        <p:sp>
          <p:nvSpPr>
            <p:cNvPr id="1363" name="Freihandform 1362">
              <a:extLst>
                <a:ext uri="{FF2B5EF4-FFF2-40B4-BE49-F238E27FC236}">
                  <a16:creationId xmlns:a16="http://schemas.microsoft.com/office/drawing/2014/main" id="{6ACDFA8F-617A-7C27-AEEC-6A2A4C72ACA4}"/>
                </a:ext>
              </a:extLst>
            </p:cNvPr>
            <p:cNvSpPr/>
            <p:nvPr/>
          </p:nvSpPr>
          <p:spPr>
            <a:xfrm>
              <a:off x="14575710" y="3475525"/>
              <a:ext cx="44265" cy="44265"/>
            </a:xfrm>
            <a:custGeom>
              <a:avLst/>
              <a:gdLst>
                <a:gd name="connsiteX0" fmla="*/ 836 w 44265"/>
                <a:gd name="connsiteY0" fmla="*/ 399 h 44265"/>
                <a:gd name="connsiteX1" fmla="*/ 45101 w 44265"/>
                <a:gd name="connsiteY1" fmla="*/ 399 h 44265"/>
                <a:gd name="connsiteX2" fmla="*/ 45101 w 44265"/>
                <a:gd name="connsiteY2" fmla="*/ 44664 h 44265"/>
                <a:gd name="connsiteX3" fmla="*/ 836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399"/>
                  </a:moveTo>
                  <a:lnTo>
                    <a:pt x="45101" y="399"/>
                  </a:lnTo>
                  <a:lnTo>
                    <a:pt x="45101" y="44664"/>
                  </a:lnTo>
                  <a:lnTo>
                    <a:pt x="836" y="44664"/>
                  </a:lnTo>
                  <a:close/>
                </a:path>
              </a:pathLst>
            </a:custGeom>
            <a:grpFill/>
            <a:ln w="441" cap="flat">
              <a:noFill/>
              <a:prstDash val="solid"/>
              <a:miter/>
            </a:ln>
          </p:spPr>
          <p:txBody>
            <a:bodyPr rtlCol="0" anchor="ctr"/>
            <a:lstStyle/>
            <a:p>
              <a:endParaRPr lang="de-DE"/>
            </a:p>
          </p:txBody>
        </p:sp>
        <p:sp>
          <p:nvSpPr>
            <p:cNvPr id="1364" name="Freihandform 1363">
              <a:extLst>
                <a:ext uri="{FF2B5EF4-FFF2-40B4-BE49-F238E27FC236}">
                  <a16:creationId xmlns:a16="http://schemas.microsoft.com/office/drawing/2014/main" id="{0F7DE1C4-2E2E-8801-ADE4-49F4D665C8B2}"/>
                </a:ext>
              </a:extLst>
            </p:cNvPr>
            <p:cNvSpPr/>
            <p:nvPr/>
          </p:nvSpPr>
          <p:spPr>
            <a:xfrm>
              <a:off x="14664242" y="3475525"/>
              <a:ext cx="44265" cy="44265"/>
            </a:xfrm>
            <a:custGeom>
              <a:avLst/>
              <a:gdLst>
                <a:gd name="connsiteX0" fmla="*/ 882 w 44265"/>
                <a:gd name="connsiteY0" fmla="*/ 399 h 44265"/>
                <a:gd name="connsiteX1" fmla="*/ 45147 w 44265"/>
                <a:gd name="connsiteY1" fmla="*/ 399 h 44265"/>
                <a:gd name="connsiteX2" fmla="*/ 45147 w 44265"/>
                <a:gd name="connsiteY2" fmla="*/ 44664 h 44265"/>
                <a:gd name="connsiteX3" fmla="*/ 882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399"/>
                  </a:moveTo>
                  <a:lnTo>
                    <a:pt x="45147" y="399"/>
                  </a:lnTo>
                  <a:lnTo>
                    <a:pt x="45147" y="44664"/>
                  </a:lnTo>
                  <a:lnTo>
                    <a:pt x="882" y="44664"/>
                  </a:lnTo>
                  <a:close/>
                </a:path>
              </a:pathLst>
            </a:custGeom>
            <a:grpFill/>
            <a:ln w="441" cap="flat">
              <a:noFill/>
              <a:prstDash val="solid"/>
              <a:miter/>
            </a:ln>
          </p:spPr>
          <p:txBody>
            <a:bodyPr rtlCol="0" anchor="ctr"/>
            <a:lstStyle/>
            <a:p>
              <a:endParaRPr lang="de-DE"/>
            </a:p>
          </p:txBody>
        </p:sp>
        <p:sp>
          <p:nvSpPr>
            <p:cNvPr id="1365" name="Freihandform 1364">
              <a:extLst>
                <a:ext uri="{FF2B5EF4-FFF2-40B4-BE49-F238E27FC236}">
                  <a16:creationId xmlns:a16="http://schemas.microsoft.com/office/drawing/2014/main" id="{09415C7E-D1EF-E69C-FED9-3F9C93C2FBB5}"/>
                </a:ext>
              </a:extLst>
            </p:cNvPr>
            <p:cNvSpPr/>
            <p:nvPr/>
          </p:nvSpPr>
          <p:spPr>
            <a:xfrm>
              <a:off x="14708507" y="3475525"/>
              <a:ext cx="44265" cy="44265"/>
            </a:xfrm>
            <a:custGeom>
              <a:avLst/>
              <a:gdLst>
                <a:gd name="connsiteX0" fmla="*/ 905 w 44265"/>
                <a:gd name="connsiteY0" fmla="*/ 399 h 44265"/>
                <a:gd name="connsiteX1" fmla="*/ 45170 w 44265"/>
                <a:gd name="connsiteY1" fmla="*/ 399 h 44265"/>
                <a:gd name="connsiteX2" fmla="*/ 45170 w 44265"/>
                <a:gd name="connsiteY2" fmla="*/ 44664 h 44265"/>
                <a:gd name="connsiteX3" fmla="*/ 905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399"/>
                  </a:moveTo>
                  <a:lnTo>
                    <a:pt x="45170" y="399"/>
                  </a:lnTo>
                  <a:lnTo>
                    <a:pt x="45170" y="44664"/>
                  </a:lnTo>
                  <a:lnTo>
                    <a:pt x="905" y="44664"/>
                  </a:lnTo>
                  <a:close/>
                </a:path>
              </a:pathLst>
            </a:custGeom>
            <a:grpFill/>
            <a:ln w="441" cap="flat">
              <a:noFill/>
              <a:prstDash val="solid"/>
              <a:miter/>
            </a:ln>
          </p:spPr>
          <p:txBody>
            <a:bodyPr rtlCol="0" anchor="ctr"/>
            <a:lstStyle/>
            <a:p>
              <a:endParaRPr lang="de-DE"/>
            </a:p>
          </p:txBody>
        </p:sp>
        <p:sp>
          <p:nvSpPr>
            <p:cNvPr id="1366" name="Freihandform 1365">
              <a:extLst>
                <a:ext uri="{FF2B5EF4-FFF2-40B4-BE49-F238E27FC236}">
                  <a16:creationId xmlns:a16="http://schemas.microsoft.com/office/drawing/2014/main" id="{7AE3ABF4-769C-2B7E-78F2-D72D056E1B70}"/>
                </a:ext>
              </a:extLst>
            </p:cNvPr>
            <p:cNvSpPr/>
            <p:nvPr/>
          </p:nvSpPr>
          <p:spPr>
            <a:xfrm>
              <a:off x="14797039" y="3475525"/>
              <a:ext cx="44265" cy="44265"/>
            </a:xfrm>
            <a:custGeom>
              <a:avLst/>
              <a:gdLst>
                <a:gd name="connsiteX0" fmla="*/ 951 w 44265"/>
                <a:gd name="connsiteY0" fmla="*/ 399 h 44265"/>
                <a:gd name="connsiteX1" fmla="*/ 45216 w 44265"/>
                <a:gd name="connsiteY1" fmla="*/ 399 h 44265"/>
                <a:gd name="connsiteX2" fmla="*/ 45216 w 44265"/>
                <a:gd name="connsiteY2" fmla="*/ 44664 h 44265"/>
                <a:gd name="connsiteX3" fmla="*/ 951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399"/>
                  </a:moveTo>
                  <a:lnTo>
                    <a:pt x="45216" y="399"/>
                  </a:lnTo>
                  <a:lnTo>
                    <a:pt x="45216" y="44664"/>
                  </a:lnTo>
                  <a:lnTo>
                    <a:pt x="951" y="44664"/>
                  </a:lnTo>
                  <a:close/>
                </a:path>
              </a:pathLst>
            </a:custGeom>
            <a:grpFill/>
            <a:ln w="441" cap="flat">
              <a:noFill/>
              <a:prstDash val="solid"/>
              <a:miter/>
            </a:ln>
          </p:spPr>
          <p:txBody>
            <a:bodyPr rtlCol="0" anchor="ctr"/>
            <a:lstStyle/>
            <a:p>
              <a:endParaRPr lang="de-DE"/>
            </a:p>
          </p:txBody>
        </p:sp>
        <p:sp>
          <p:nvSpPr>
            <p:cNvPr id="1367" name="Freihandform 1366">
              <a:extLst>
                <a:ext uri="{FF2B5EF4-FFF2-40B4-BE49-F238E27FC236}">
                  <a16:creationId xmlns:a16="http://schemas.microsoft.com/office/drawing/2014/main" id="{042C5E89-6688-BA4D-DDB4-2B1526F0A2DA}"/>
                </a:ext>
              </a:extLst>
            </p:cNvPr>
            <p:cNvSpPr/>
            <p:nvPr/>
          </p:nvSpPr>
          <p:spPr>
            <a:xfrm>
              <a:off x="14841304" y="3475525"/>
              <a:ext cx="44265" cy="44265"/>
            </a:xfrm>
            <a:custGeom>
              <a:avLst/>
              <a:gdLst>
                <a:gd name="connsiteX0" fmla="*/ 974 w 44265"/>
                <a:gd name="connsiteY0" fmla="*/ 399 h 44265"/>
                <a:gd name="connsiteX1" fmla="*/ 45239 w 44265"/>
                <a:gd name="connsiteY1" fmla="*/ 399 h 44265"/>
                <a:gd name="connsiteX2" fmla="*/ 45239 w 44265"/>
                <a:gd name="connsiteY2" fmla="*/ 44664 h 44265"/>
                <a:gd name="connsiteX3" fmla="*/ 974 w 44265"/>
                <a:gd name="connsiteY3" fmla="*/ 44664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399"/>
                  </a:moveTo>
                  <a:lnTo>
                    <a:pt x="45239" y="399"/>
                  </a:lnTo>
                  <a:lnTo>
                    <a:pt x="45239" y="44664"/>
                  </a:lnTo>
                  <a:lnTo>
                    <a:pt x="974" y="44664"/>
                  </a:lnTo>
                  <a:close/>
                </a:path>
              </a:pathLst>
            </a:custGeom>
            <a:grpFill/>
            <a:ln w="441" cap="flat">
              <a:noFill/>
              <a:prstDash val="solid"/>
              <a:miter/>
            </a:ln>
          </p:spPr>
          <p:txBody>
            <a:bodyPr rtlCol="0" anchor="ctr"/>
            <a:lstStyle/>
            <a:p>
              <a:endParaRPr lang="de-DE"/>
            </a:p>
          </p:txBody>
        </p:sp>
        <p:sp>
          <p:nvSpPr>
            <p:cNvPr id="1368" name="Freihandform 1367">
              <a:extLst>
                <a:ext uri="{FF2B5EF4-FFF2-40B4-BE49-F238E27FC236}">
                  <a16:creationId xmlns:a16="http://schemas.microsoft.com/office/drawing/2014/main" id="{E3B1D338-1D66-9B04-4D79-C996FDCBD09C}"/>
                </a:ext>
              </a:extLst>
            </p:cNvPr>
            <p:cNvSpPr/>
            <p:nvPr/>
          </p:nvSpPr>
          <p:spPr>
            <a:xfrm>
              <a:off x="12982147" y="3519791"/>
              <a:ext cx="44265" cy="44265"/>
            </a:xfrm>
            <a:custGeom>
              <a:avLst/>
              <a:gdLst>
                <a:gd name="connsiteX0" fmla="*/ 8 w 44265"/>
                <a:gd name="connsiteY0" fmla="*/ 422 h 44265"/>
                <a:gd name="connsiteX1" fmla="*/ 44273 w 44265"/>
                <a:gd name="connsiteY1" fmla="*/ 422 h 44265"/>
                <a:gd name="connsiteX2" fmla="*/ 44273 w 44265"/>
                <a:gd name="connsiteY2" fmla="*/ 44687 h 44265"/>
                <a:gd name="connsiteX3" fmla="*/ 8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8" y="422"/>
                  </a:moveTo>
                  <a:lnTo>
                    <a:pt x="44273" y="422"/>
                  </a:lnTo>
                  <a:lnTo>
                    <a:pt x="44273" y="44687"/>
                  </a:lnTo>
                  <a:lnTo>
                    <a:pt x="8" y="44687"/>
                  </a:lnTo>
                  <a:close/>
                </a:path>
              </a:pathLst>
            </a:custGeom>
            <a:grpFill/>
            <a:ln w="441" cap="flat">
              <a:noFill/>
              <a:prstDash val="solid"/>
              <a:miter/>
            </a:ln>
          </p:spPr>
          <p:txBody>
            <a:bodyPr rtlCol="0" anchor="ctr"/>
            <a:lstStyle/>
            <a:p>
              <a:endParaRPr lang="de-DE"/>
            </a:p>
          </p:txBody>
        </p:sp>
        <p:sp>
          <p:nvSpPr>
            <p:cNvPr id="1369" name="Freihandform 1368">
              <a:extLst>
                <a:ext uri="{FF2B5EF4-FFF2-40B4-BE49-F238E27FC236}">
                  <a16:creationId xmlns:a16="http://schemas.microsoft.com/office/drawing/2014/main" id="{960DD295-5255-ACA5-BFBA-10CDC6DCDFD0}"/>
                </a:ext>
              </a:extLst>
            </p:cNvPr>
            <p:cNvSpPr/>
            <p:nvPr/>
          </p:nvSpPr>
          <p:spPr>
            <a:xfrm>
              <a:off x="13026412" y="3519791"/>
              <a:ext cx="44265" cy="44265"/>
            </a:xfrm>
            <a:custGeom>
              <a:avLst/>
              <a:gdLst>
                <a:gd name="connsiteX0" fmla="*/ 31 w 44265"/>
                <a:gd name="connsiteY0" fmla="*/ 422 h 44265"/>
                <a:gd name="connsiteX1" fmla="*/ 44296 w 44265"/>
                <a:gd name="connsiteY1" fmla="*/ 422 h 44265"/>
                <a:gd name="connsiteX2" fmla="*/ 44296 w 44265"/>
                <a:gd name="connsiteY2" fmla="*/ 44687 h 44265"/>
                <a:gd name="connsiteX3" fmla="*/ 31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31" y="422"/>
                  </a:moveTo>
                  <a:lnTo>
                    <a:pt x="44296" y="422"/>
                  </a:lnTo>
                  <a:lnTo>
                    <a:pt x="44296" y="44687"/>
                  </a:lnTo>
                  <a:lnTo>
                    <a:pt x="31" y="44687"/>
                  </a:lnTo>
                  <a:close/>
                </a:path>
              </a:pathLst>
            </a:custGeom>
            <a:grpFill/>
            <a:ln w="441" cap="flat">
              <a:noFill/>
              <a:prstDash val="solid"/>
              <a:miter/>
            </a:ln>
          </p:spPr>
          <p:txBody>
            <a:bodyPr rtlCol="0" anchor="ctr"/>
            <a:lstStyle/>
            <a:p>
              <a:endParaRPr lang="de-DE"/>
            </a:p>
          </p:txBody>
        </p:sp>
        <p:sp>
          <p:nvSpPr>
            <p:cNvPr id="1370" name="Freihandform 1369">
              <a:extLst>
                <a:ext uri="{FF2B5EF4-FFF2-40B4-BE49-F238E27FC236}">
                  <a16:creationId xmlns:a16="http://schemas.microsoft.com/office/drawing/2014/main" id="{8D5225B4-D044-8C0A-BB8E-412EC89F64AB}"/>
                </a:ext>
              </a:extLst>
            </p:cNvPr>
            <p:cNvSpPr/>
            <p:nvPr/>
          </p:nvSpPr>
          <p:spPr>
            <a:xfrm>
              <a:off x="13070678" y="3519791"/>
              <a:ext cx="44265" cy="44265"/>
            </a:xfrm>
            <a:custGeom>
              <a:avLst/>
              <a:gdLst>
                <a:gd name="connsiteX0" fmla="*/ 54 w 44265"/>
                <a:gd name="connsiteY0" fmla="*/ 422 h 44265"/>
                <a:gd name="connsiteX1" fmla="*/ 44319 w 44265"/>
                <a:gd name="connsiteY1" fmla="*/ 422 h 44265"/>
                <a:gd name="connsiteX2" fmla="*/ 44319 w 44265"/>
                <a:gd name="connsiteY2" fmla="*/ 44687 h 44265"/>
                <a:gd name="connsiteX3" fmla="*/ 54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54" y="422"/>
                  </a:moveTo>
                  <a:lnTo>
                    <a:pt x="44319" y="422"/>
                  </a:lnTo>
                  <a:lnTo>
                    <a:pt x="44319" y="44687"/>
                  </a:lnTo>
                  <a:lnTo>
                    <a:pt x="54" y="44687"/>
                  </a:lnTo>
                  <a:close/>
                </a:path>
              </a:pathLst>
            </a:custGeom>
            <a:grpFill/>
            <a:ln w="441" cap="flat">
              <a:noFill/>
              <a:prstDash val="solid"/>
              <a:miter/>
            </a:ln>
          </p:spPr>
          <p:txBody>
            <a:bodyPr rtlCol="0" anchor="ctr"/>
            <a:lstStyle/>
            <a:p>
              <a:endParaRPr lang="de-DE"/>
            </a:p>
          </p:txBody>
        </p:sp>
        <p:sp>
          <p:nvSpPr>
            <p:cNvPr id="1371" name="Freihandform 1370">
              <a:extLst>
                <a:ext uri="{FF2B5EF4-FFF2-40B4-BE49-F238E27FC236}">
                  <a16:creationId xmlns:a16="http://schemas.microsoft.com/office/drawing/2014/main" id="{15A7AAC4-1043-1F77-D416-A331E4F78E0F}"/>
                </a:ext>
              </a:extLst>
            </p:cNvPr>
            <p:cNvSpPr/>
            <p:nvPr/>
          </p:nvSpPr>
          <p:spPr>
            <a:xfrm>
              <a:off x="13203475" y="3519791"/>
              <a:ext cx="44265" cy="44265"/>
            </a:xfrm>
            <a:custGeom>
              <a:avLst/>
              <a:gdLst>
                <a:gd name="connsiteX0" fmla="*/ 123 w 44265"/>
                <a:gd name="connsiteY0" fmla="*/ 422 h 44265"/>
                <a:gd name="connsiteX1" fmla="*/ 44388 w 44265"/>
                <a:gd name="connsiteY1" fmla="*/ 422 h 44265"/>
                <a:gd name="connsiteX2" fmla="*/ 44388 w 44265"/>
                <a:gd name="connsiteY2" fmla="*/ 44687 h 44265"/>
                <a:gd name="connsiteX3" fmla="*/ 123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422"/>
                  </a:moveTo>
                  <a:lnTo>
                    <a:pt x="44388" y="422"/>
                  </a:lnTo>
                  <a:lnTo>
                    <a:pt x="44388" y="44687"/>
                  </a:lnTo>
                  <a:lnTo>
                    <a:pt x="123" y="44687"/>
                  </a:lnTo>
                  <a:close/>
                </a:path>
              </a:pathLst>
            </a:custGeom>
            <a:grpFill/>
            <a:ln w="441" cap="flat">
              <a:noFill/>
              <a:prstDash val="solid"/>
              <a:miter/>
            </a:ln>
          </p:spPr>
          <p:txBody>
            <a:bodyPr rtlCol="0" anchor="ctr"/>
            <a:lstStyle/>
            <a:p>
              <a:endParaRPr lang="de-DE"/>
            </a:p>
          </p:txBody>
        </p:sp>
        <p:sp>
          <p:nvSpPr>
            <p:cNvPr id="1372" name="Freihandform 1371">
              <a:extLst>
                <a:ext uri="{FF2B5EF4-FFF2-40B4-BE49-F238E27FC236}">
                  <a16:creationId xmlns:a16="http://schemas.microsoft.com/office/drawing/2014/main" id="{877E815A-D18D-BA43-0E3C-18ACFFB22B7E}"/>
                </a:ext>
              </a:extLst>
            </p:cNvPr>
            <p:cNvSpPr/>
            <p:nvPr/>
          </p:nvSpPr>
          <p:spPr>
            <a:xfrm>
              <a:off x="13247741" y="3519791"/>
              <a:ext cx="44265" cy="44265"/>
            </a:xfrm>
            <a:custGeom>
              <a:avLst/>
              <a:gdLst>
                <a:gd name="connsiteX0" fmla="*/ 146 w 44265"/>
                <a:gd name="connsiteY0" fmla="*/ 422 h 44265"/>
                <a:gd name="connsiteX1" fmla="*/ 44411 w 44265"/>
                <a:gd name="connsiteY1" fmla="*/ 422 h 44265"/>
                <a:gd name="connsiteX2" fmla="*/ 44411 w 44265"/>
                <a:gd name="connsiteY2" fmla="*/ 44687 h 44265"/>
                <a:gd name="connsiteX3" fmla="*/ 146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422"/>
                  </a:moveTo>
                  <a:lnTo>
                    <a:pt x="44411" y="422"/>
                  </a:lnTo>
                  <a:lnTo>
                    <a:pt x="44411" y="44687"/>
                  </a:lnTo>
                  <a:lnTo>
                    <a:pt x="146" y="44687"/>
                  </a:lnTo>
                  <a:close/>
                </a:path>
              </a:pathLst>
            </a:custGeom>
            <a:grpFill/>
            <a:ln w="441" cap="flat">
              <a:noFill/>
              <a:prstDash val="solid"/>
              <a:miter/>
            </a:ln>
          </p:spPr>
          <p:txBody>
            <a:bodyPr rtlCol="0" anchor="ctr"/>
            <a:lstStyle/>
            <a:p>
              <a:endParaRPr lang="de-DE"/>
            </a:p>
          </p:txBody>
        </p:sp>
        <p:sp>
          <p:nvSpPr>
            <p:cNvPr id="1373" name="Freihandform 1372">
              <a:extLst>
                <a:ext uri="{FF2B5EF4-FFF2-40B4-BE49-F238E27FC236}">
                  <a16:creationId xmlns:a16="http://schemas.microsoft.com/office/drawing/2014/main" id="{B2274981-044D-F1F3-37AB-6C879284C372}"/>
                </a:ext>
              </a:extLst>
            </p:cNvPr>
            <p:cNvSpPr/>
            <p:nvPr/>
          </p:nvSpPr>
          <p:spPr>
            <a:xfrm>
              <a:off x="13424803" y="3519791"/>
              <a:ext cx="44265" cy="44265"/>
            </a:xfrm>
            <a:custGeom>
              <a:avLst/>
              <a:gdLst>
                <a:gd name="connsiteX0" fmla="*/ 238 w 44265"/>
                <a:gd name="connsiteY0" fmla="*/ 422 h 44265"/>
                <a:gd name="connsiteX1" fmla="*/ 44503 w 44265"/>
                <a:gd name="connsiteY1" fmla="*/ 422 h 44265"/>
                <a:gd name="connsiteX2" fmla="*/ 44503 w 44265"/>
                <a:gd name="connsiteY2" fmla="*/ 44687 h 44265"/>
                <a:gd name="connsiteX3" fmla="*/ 238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422"/>
                  </a:moveTo>
                  <a:lnTo>
                    <a:pt x="44503" y="422"/>
                  </a:lnTo>
                  <a:lnTo>
                    <a:pt x="44503" y="44687"/>
                  </a:lnTo>
                  <a:lnTo>
                    <a:pt x="238" y="44687"/>
                  </a:lnTo>
                  <a:close/>
                </a:path>
              </a:pathLst>
            </a:custGeom>
            <a:grpFill/>
            <a:ln w="441" cap="flat">
              <a:noFill/>
              <a:prstDash val="solid"/>
              <a:miter/>
            </a:ln>
          </p:spPr>
          <p:txBody>
            <a:bodyPr rtlCol="0" anchor="ctr"/>
            <a:lstStyle/>
            <a:p>
              <a:endParaRPr lang="de-DE"/>
            </a:p>
          </p:txBody>
        </p:sp>
        <p:sp>
          <p:nvSpPr>
            <p:cNvPr id="1374" name="Freihandform 1373">
              <a:extLst>
                <a:ext uri="{FF2B5EF4-FFF2-40B4-BE49-F238E27FC236}">
                  <a16:creationId xmlns:a16="http://schemas.microsoft.com/office/drawing/2014/main" id="{C93AC70D-E879-EB61-41F9-5DE50C630AB0}"/>
                </a:ext>
              </a:extLst>
            </p:cNvPr>
            <p:cNvSpPr/>
            <p:nvPr/>
          </p:nvSpPr>
          <p:spPr>
            <a:xfrm>
              <a:off x="13557600" y="3519791"/>
              <a:ext cx="44265" cy="44265"/>
            </a:xfrm>
            <a:custGeom>
              <a:avLst/>
              <a:gdLst>
                <a:gd name="connsiteX0" fmla="*/ 307 w 44265"/>
                <a:gd name="connsiteY0" fmla="*/ 422 h 44265"/>
                <a:gd name="connsiteX1" fmla="*/ 44572 w 44265"/>
                <a:gd name="connsiteY1" fmla="*/ 422 h 44265"/>
                <a:gd name="connsiteX2" fmla="*/ 44572 w 44265"/>
                <a:gd name="connsiteY2" fmla="*/ 44687 h 44265"/>
                <a:gd name="connsiteX3" fmla="*/ 307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422"/>
                  </a:moveTo>
                  <a:lnTo>
                    <a:pt x="44572" y="422"/>
                  </a:lnTo>
                  <a:lnTo>
                    <a:pt x="44572" y="44687"/>
                  </a:lnTo>
                  <a:lnTo>
                    <a:pt x="307" y="44687"/>
                  </a:lnTo>
                  <a:close/>
                </a:path>
              </a:pathLst>
            </a:custGeom>
            <a:grpFill/>
            <a:ln w="441" cap="flat">
              <a:noFill/>
              <a:prstDash val="solid"/>
              <a:miter/>
            </a:ln>
          </p:spPr>
          <p:txBody>
            <a:bodyPr rtlCol="0" anchor="ctr"/>
            <a:lstStyle/>
            <a:p>
              <a:endParaRPr lang="de-DE"/>
            </a:p>
          </p:txBody>
        </p:sp>
        <p:sp>
          <p:nvSpPr>
            <p:cNvPr id="1375" name="Freihandform 1374">
              <a:extLst>
                <a:ext uri="{FF2B5EF4-FFF2-40B4-BE49-F238E27FC236}">
                  <a16:creationId xmlns:a16="http://schemas.microsoft.com/office/drawing/2014/main" id="{6B398D56-5253-4866-C810-ADEA0F2313A7}"/>
                </a:ext>
              </a:extLst>
            </p:cNvPr>
            <p:cNvSpPr/>
            <p:nvPr/>
          </p:nvSpPr>
          <p:spPr>
            <a:xfrm>
              <a:off x="13646132" y="3519791"/>
              <a:ext cx="44265" cy="44265"/>
            </a:xfrm>
            <a:custGeom>
              <a:avLst/>
              <a:gdLst>
                <a:gd name="connsiteX0" fmla="*/ 353 w 44265"/>
                <a:gd name="connsiteY0" fmla="*/ 422 h 44265"/>
                <a:gd name="connsiteX1" fmla="*/ 44618 w 44265"/>
                <a:gd name="connsiteY1" fmla="*/ 422 h 44265"/>
                <a:gd name="connsiteX2" fmla="*/ 44618 w 44265"/>
                <a:gd name="connsiteY2" fmla="*/ 44687 h 44265"/>
                <a:gd name="connsiteX3" fmla="*/ 353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422"/>
                  </a:moveTo>
                  <a:lnTo>
                    <a:pt x="44618" y="422"/>
                  </a:lnTo>
                  <a:lnTo>
                    <a:pt x="44618" y="44687"/>
                  </a:lnTo>
                  <a:lnTo>
                    <a:pt x="353" y="44687"/>
                  </a:lnTo>
                  <a:close/>
                </a:path>
              </a:pathLst>
            </a:custGeom>
            <a:grpFill/>
            <a:ln w="441" cap="flat">
              <a:noFill/>
              <a:prstDash val="solid"/>
              <a:miter/>
            </a:ln>
          </p:spPr>
          <p:txBody>
            <a:bodyPr rtlCol="0" anchor="ctr"/>
            <a:lstStyle/>
            <a:p>
              <a:endParaRPr lang="de-DE"/>
            </a:p>
          </p:txBody>
        </p:sp>
        <p:sp>
          <p:nvSpPr>
            <p:cNvPr id="1376" name="Freihandform 1375">
              <a:extLst>
                <a:ext uri="{FF2B5EF4-FFF2-40B4-BE49-F238E27FC236}">
                  <a16:creationId xmlns:a16="http://schemas.microsoft.com/office/drawing/2014/main" id="{5D67D51C-B222-5412-447F-E2E1EFA107EE}"/>
                </a:ext>
              </a:extLst>
            </p:cNvPr>
            <p:cNvSpPr/>
            <p:nvPr/>
          </p:nvSpPr>
          <p:spPr>
            <a:xfrm>
              <a:off x="13690397" y="3519791"/>
              <a:ext cx="44265" cy="44265"/>
            </a:xfrm>
            <a:custGeom>
              <a:avLst/>
              <a:gdLst>
                <a:gd name="connsiteX0" fmla="*/ 376 w 44265"/>
                <a:gd name="connsiteY0" fmla="*/ 422 h 44265"/>
                <a:gd name="connsiteX1" fmla="*/ 44641 w 44265"/>
                <a:gd name="connsiteY1" fmla="*/ 422 h 44265"/>
                <a:gd name="connsiteX2" fmla="*/ 44641 w 44265"/>
                <a:gd name="connsiteY2" fmla="*/ 44687 h 44265"/>
                <a:gd name="connsiteX3" fmla="*/ 376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422"/>
                  </a:moveTo>
                  <a:lnTo>
                    <a:pt x="44641" y="422"/>
                  </a:lnTo>
                  <a:lnTo>
                    <a:pt x="44641" y="44687"/>
                  </a:lnTo>
                  <a:lnTo>
                    <a:pt x="376" y="44687"/>
                  </a:lnTo>
                  <a:close/>
                </a:path>
              </a:pathLst>
            </a:custGeom>
            <a:grpFill/>
            <a:ln w="441" cap="flat">
              <a:noFill/>
              <a:prstDash val="solid"/>
              <a:miter/>
            </a:ln>
          </p:spPr>
          <p:txBody>
            <a:bodyPr rtlCol="0" anchor="ctr"/>
            <a:lstStyle/>
            <a:p>
              <a:endParaRPr lang="de-DE"/>
            </a:p>
          </p:txBody>
        </p:sp>
        <p:sp>
          <p:nvSpPr>
            <p:cNvPr id="1377" name="Freihandform 1376">
              <a:extLst>
                <a:ext uri="{FF2B5EF4-FFF2-40B4-BE49-F238E27FC236}">
                  <a16:creationId xmlns:a16="http://schemas.microsoft.com/office/drawing/2014/main" id="{6A8E9ADC-53CB-3C83-CE1A-1E576BBF0F64}"/>
                </a:ext>
              </a:extLst>
            </p:cNvPr>
            <p:cNvSpPr/>
            <p:nvPr/>
          </p:nvSpPr>
          <p:spPr>
            <a:xfrm>
              <a:off x="13867460" y="3519791"/>
              <a:ext cx="44265" cy="44265"/>
            </a:xfrm>
            <a:custGeom>
              <a:avLst/>
              <a:gdLst>
                <a:gd name="connsiteX0" fmla="*/ 468 w 44265"/>
                <a:gd name="connsiteY0" fmla="*/ 422 h 44265"/>
                <a:gd name="connsiteX1" fmla="*/ 44733 w 44265"/>
                <a:gd name="connsiteY1" fmla="*/ 422 h 44265"/>
                <a:gd name="connsiteX2" fmla="*/ 44733 w 44265"/>
                <a:gd name="connsiteY2" fmla="*/ 44687 h 44265"/>
                <a:gd name="connsiteX3" fmla="*/ 468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422"/>
                  </a:moveTo>
                  <a:lnTo>
                    <a:pt x="44733" y="422"/>
                  </a:lnTo>
                  <a:lnTo>
                    <a:pt x="44733" y="44687"/>
                  </a:lnTo>
                  <a:lnTo>
                    <a:pt x="468" y="44687"/>
                  </a:lnTo>
                  <a:close/>
                </a:path>
              </a:pathLst>
            </a:custGeom>
            <a:grpFill/>
            <a:ln w="441" cap="flat">
              <a:noFill/>
              <a:prstDash val="solid"/>
              <a:miter/>
            </a:ln>
          </p:spPr>
          <p:txBody>
            <a:bodyPr rtlCol="0" anchor="ctr"/>
            <a:lstStyle/>
            <a:p>
              <a:endParaRPr lang="de-DE"/>
            </a:p>
          </p:txBody>
        </p:sp>
        <p:sp>
          <p:nvSpPr>
            <p:cNvPr id="1378" name="Freihandform 1377">
              <a:extLst>
                <a:ext uri="{FF2B5EF4-FFF2-40B4-BE49-F238E27FC236}">
                  <a16:creationId xmlns:a16="http://schemas.microsoft.com/office/drawing/2014/main" id="{1C714F6C-C2BB-84EE-CA69-C52F1F8779A9}"/>
                </a:ext>
              </a:extLst>
            </p:cNvPr>
            <p:cNvSpPr/>
            <p:nvPr/>
          </p:nvSpPr>
          <p:spPr>
            <a:xfrm>
              <a:off x="13911726" y="3519791"/>
              <a:ext cx="44265" cy="44265"/>
            </a:xfrm>
            <a:custGeom>
              <a:avLst/>
              <a:gdLst>
                <a:gd name="connsiteX0" fmla="*/ 491 w 44265"/>
                <a:gd name="connsiteY0" fmla="*/ 422 h 44265"/>
                <a:gd name="connsiteX1" fmla="*/ 44756 w 44265"/>
                <a:gd name="connsiteY1" fmla="*/ 422 h 44265"/>
                <a:gd name="connsiteX2" fmla="*/ 44756 w 44265"/>
                <a:gd name="connsiteY2" fmla="*/ 44687 h 44265"/>
                <a:gd name="connsiteX3" fmla="*/ 491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422"/>
                  </a:moveTo>
                  <a:lnTo>
                    <a:pt x="44756" y="422"/>
                  </a:lnTo>
                  <a:lnTo>
                    <a:pt x="44756" y="44687"/>
                  </a:lnTo>
                  <a:lnTo>
                    <a:pt x="491" y="44687"/>
                  </a:lnTo>
                  <a:close/>
                </a:path>
              </a:pathLst>
            </a:custGeom>
            <a:grpFill/>
            <a:ln w="441" cap="flat">
              <a:noFill/>
              <a:prstDash val="solid"/>
              <a:miter/>
            </a:ln>
          </p:spPr>
          <p:txBody>
            <a:bodyPr rtlCol="0" anchor="ctr"/>
            <a:lstStyle/>
            <a:p>
              <a:endParaRPr lang="de-DE"/>
            </a:p>
          </p:txBody>
        </p:sp>
        <p:sp>
          <p:nvSpPr>
            <p:cNvPr id="1379" name="Freihandform 1378">
              <a:extLst>
                <a:ext uri="{FF2B5EF4-FFF2-40B4-BE49-F238E27FC236}">
                  <a16:creationId xmlns:a16="http://schemas.microsoft.com/office/drawing/2014/main" id="{8A4076D0-62EA-3F64-5C45-533FED8EEE2F}"/>
                </a:ext>
              </a:extLst>
            </p:cNvPr>
            <p:cNvSpPr/>
            <p:nvPr/>
          </p:nvSpPr>
          <p:spPr>
            <a:xfrm>
              <a:off x="14000257" y="3519791"/>
              <a:ext cx="44265" cy="44265"/>
            </a:xfrm>
            <a:custGeom>
              <a:avLst/>
              <a:gdLst>
                <a:gd name="connsiteX0" fmla="*/ 537 w 44265"/>
                <a:gd name="connsiteY0" fmla="*/ 422 h 44265"/>
                <a:gd name="connsiteX1" fmla="*/ 44802 w 44265"/>
                <a:gd name="connsiteY1" fmla="*/ 422 h 44265"/>
                <a:gd name="connsiteX2" fmla="*/ 44802 w 44265"/>
                <a:gd name="connsiteY2" fmla="*/ 44687 h 44265"/>
                <a:gd name="connsiteX3" fmla="*/ 537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422"/>
                  </a:moveTo>
                  <a:lnTo>
                    <a:pt x="44802" y="422"/>
                  </a:lnTo>
                  <a:lnTo>
                    <a:pt x="44802" y="44687"/>
                  </a:lnTo>
                  <a:lnTo>
                    <a:pt x="537" y="44687"/>
                  </a:lnTo>
                  <a:close/>
                </a:path>
              </a:pathLst>
            </a:custGeom>
            <a:grpFill/>
            <a:ln w="441" cap="flat">
              <a:noFill/>
              <a:prstDash val="solid"/>
              <a:miter/>
            </a:ln>
          </p:spPr>
          <p:txBody>
            <a:bodyPr rtlCol="0" anchor="ctr"/>
            <a:lstStyle/>
            <a:p>
              <a:endParaRPr lang="de-DE"/>
            </a:p>
          </p:txBody>
        </p:sp>
        <p:sp>
          <p:nvSpPr>
            <p:cNvPr id="1380" name="Freihandform 1379">
              <a:extLst>
                <a:ext uri="{FF2B5EF4-FFF2-40B4-BE49-F238E27FC236}">
                  <a16:creationId xmlns:a16="http://schemas.microsoft.com/office/drawing/2014/main" id="{4698F1DA-1F8E-DEFB-BF6D-DE43B2FB72B5}"/>
                </a:ext>
              </a:extLst>
            </p:cNvPr>
            <p:cNvSpPr/>
            <p:nvPr/>
          </p:nvSpPr>
          <p:spPr>
            <a:xfrm>
              <a:off x="14133054" y="3519791"/>
              <a:ext cx="44265" cy="44265"/>
            </a:xfrm>
            <a:custGeom>
              <a:avLst/>
              <a:gdLst>
                <a:gd name="connsiteX0" fmla="*/ 606 w 44265"/>
                <a:gd name="connsiteY0" fmla="*/ 422 h 44265"/>
                <a:gd name="connsiteX1" fmla="*/ 44871 w 44265"/>
                <a:gd name="connsiteY1" fmla="*/ 422 h 44265"/>
                <a:gd name="connsiteX2" fmla="*/ 44871 w 44265"/>
                <a:gd name="connsiteY2" fmla="*/ 44687 h 44265"/>
                <a:gd name="connsiteX3" fmla="*/ 606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422"/>
                  </a:moveTo>
                  <a:lnTo>
                    <a:pt x="44871" y="422"/>
                  </a:lnTo>
                  <a:lnTo>
                    <a:pt x="44871" y="44687"/>
                  </a:lnTo>
                  <a:lnTo>
                    <a:pt x="606" y="44687"/>
                  </a:lnTo>
                  <a:close/>
                </a:path>
              </a:pathLst>
            </a:custGeom>
            <a:grpFill/>
            <a:ln w="441" cap="flat">
              <a:noFill/>
              <a:prstDash val="solid"/>
              <a:miter/>
            </a:ln>
          </p:spPr>
          <p:txBody>
            <a:bodyPr rtlCol="0" anchor="ctr"/>
            <a:lstStyle/>
            <a:p>
              <a:endParaRPr lang="de-DE"/>
            </a:p>
          </p:txBody>
        </p:sp>
        <p:sp>
          <p:nvSpPr>
            <p:cNvPr id="1381" name="Freihandform 1380">
              <a:extLst>
                <a:ext uri="{FF2B5EF4-FFF2-40B4-BE49-F238E27FC236}">
                  <a16:creationId xmlns:a16="http://schemas.microsoft.com/office/drawing/2014/main" id="{963F7B5A-22CF-B37A-23B4-8FEAE7C9328C}"/>
                </a:ext>
              </a:extLst>
            </p:cNvPr>
            <p:cNvSpPr/>
            <p:nvPr/>
          </p:nvSpPr>
          <p:spPr>
            <a:xfrm>
              <a:off x="14265851" y="3519791"/>
              <a:ext cx="44265" cy="44265"/>
            </a:xfrm>
            <a:custGeom>
              <a:avLst/>
              <a:gdLst>
                <a:gd name="connsiteX0" fmla="*/ 675 w 44265"/>
                <a:gd name="connsiteY0" fmla="*/ 422 h 44265"/>
                <a:gd name="connsiteX1" fmla="*/ 44940 w 44265"/>
                <a:gd name="connsiteY1" fmla="*/ 422 h 44265"/>
                <a:gd name="connsiteX2" fmla="*/ 44940 w 44265"/>
                <a:gd name="connsiteY2" fmla="*/ 44687 h 44265"/>
                <a:gd name="connsiteX3" fmla="*/ 675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422"/>
                  </a:moveTo>
                  <a:lnTo>
                    <a:pt x="44940" y="422"/>
                  </a:lnTo>
                  <a:lnTo>
                    <a:pt x="44940" y="44687"/>
                  </a:lnTo>
                  <a:lnTo>
                    <a:pt x="675" y="44687"/>
                  </a:lnTo>
                  <a:close/>
                </a:path>
              </a:pathLst>
            </a:custGeom>
            <a:grpFill/>
            <a:ln w="441" cap="flat">
              <a:noFill/>
              <a:prstDash val="solid"/>
              <a:miter/>
            </a:ln>
          </p:spPr>
          <p:txBody>
            <a:bodyPr rtlCol="0" anchor="ctr"/>
            <a:lstStyle/>
            <a:p>
              <a:endParaRPr lang="de-DE"/>
            </a:p>
          </p:txBody>
        </p:sp>
        <p:sp>
          <p:nvSpPr>
            <p:cNvPr id="1382" name="Freihandform 1381">
              <a:extLst>
                <a:ext uri="{FF2B5EF4-FFF2-40B4-BE49-F238E27FC236}">
                  <a16:creationId xmlns:a16="http://schemas.microsoft.com/office/drawing/2014/main" id="{E9ECD8EB-D4B4-E00E-8725-BC95F9D8DAE2}"/>
                </a:ext>
              </a:extLst>
            </p:cNvPr>
            <p:cNvSpPr/>
            <p:nvPr/>
          </p:nvSpPr>
          <p:spPr>
            <a:xfrm>
              <a:off x="14310116" y="3519791"/>
              <a:ext cx="44265" cy="44265"/>
            </a:xfrm>
            <a:custGeom>
              <a:avLst/>
              <a:gdLst>
                <a:gd name="connsiteX0" fmla="*/ 698 w 44265"/>
                <a:gd name="connsiteY0" fmla="*/ 422 h 44265"/>
                <a:gd name="connsiteX1" fmla="*/ 44963 w 44265"/>
                <a:gd name="connsiteY1" fmla="*/ 422 h 44265"/>
                <a:gd name="connsiteX2" fmla="*/ 44963 w 44265"/>
                <a:gd name="connsiteY2" fmla="*/ 44687 h 44265"/>
                <a:gd name="connsiteX3" fmla="*/ 698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422"/>
                  </a:moveTo>
                  <a:lnTo>
                    <a:pt x="44963" y="422"/>
                  </a:lnTo>
                  <a:lnTo>
                    <a:pt x="44963" y="44687"/>
                  </a:lnTo>
                  <a:lnTo>
                    <a:pt x="698" y="44687"/>
                  </a:lnTo>
                  <a:close/>
                </a:path>
              </a:pathLst>
            </a:custGeom>
            <a:grpFill/>
            <a:ln w="441" cap="flat">
              <a:noFill/>
              <a:prstDash val="solid"/>
              <a:miter/>
            </a:ln>
          </p:spPr>
          <p:txBody>
            <a:bodyPr rtlCol="0" anchor="ctr"/>
            <a:lstStyle/>
            <a:p>
              <a:endParaRPr lang="de-DE"/>
            </a:p>
          </p:txBody>
        </p:sp>
        <p:sp>
          <p:nvSpPr>
            <p:cNvPr id="1383" name="Freihandform 1382">
              <a:extLst>
                <a:ext uri="{FF2B5EF4-FFF2-40B4-BE49-F238E27FC236}">
                  <a16:creationId xmlns:a16="http://schemas.microsoft.com/office/drawing/2014/main" id="{0F13FCA2-B7E1-92A1-CB88-1E2839828A55}"/>
                </a:ext>
              </a:extLst>
            </p:cNvPr>
            <p:cNvSpPr/>
            <p:nvPr/>
          </p:nvSpPr>
          <p:spPr>
            <a:xfrm>
              <a:off x="14354382" y="3519791"/>
              <a:ext cx="44265" cy="44265"/>
            </a:xfrm>
            <a:custGeom>
              <a:avLst/>
              <a:gdLst>
                <a:gd name="connsiteX0" fmla="*/ 721 w 44265"/>
                <a:gd name="connsiteY0" fmla="*/ 422 h 44265"/>
                <a:gd name="connsiteX1" fmla="*/ 44986 w 44265"/>
                <a:gd name="connsiteY1" fmla="*/ 422 h 44265"/>
                <a:gd name="connsiteX2" fmla="*/ 44986 w 44265"/>
                <a:gd name="connsiteY2" fmla="*/ 44687 h 44265"/>
                <a:gd name="connsiteX3" fmla="*/ 721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422"/>
                  </a:moveTo>
                  <a:lnTo>
                    <a:pt x="44986" y="422"/>
                  </a:lnTo>
                  <a:lnTo>
                    <a:pt x="44986" y="44687"/>
                  </a:lnTo>
                  <a:lnTo>
                    <a:pt x="721" y="44687"/>
                  </a:lnTo>
                  <a:close/>
                </a:path>
              </a:pathLst>
            </a:custGeom>
            <a:grpFill/>
            <a:ln w="441" cap="flat">
              <a:noFill/>
              <a:prstDash val="solid"/>
              <a:miter/>
            </a:ln>
          </p:spPr>
          <p:txBody>
            <a:bodyPr rtlCol="0" anchor="ctr"/>
            <a:lstStyle/>
            <a:p>
              <a:endParaRPr lang="de-DE"/>
            </a:p>
          </p:txBody>
        </p:sp>
        <p:sp>
          <p:nvSpPr>
            <p:cNvPr id="1384" name="Freihandform 1383">
              <a:extLst>
                <a:ext uri="{FF2B5EF4-FFF2-40B4-BE49-F238E27FC236}">
                  <a16:creationId xmlns:a16="http://schemas.microsoft.com/office/drawing/2014/main" id="{2F29068B-F715-A00B-511D-C5ED76288895}"/>
                </a:ext>
              </a:extLst>
            </p:cNvPr>
            <p:cNvSpPr/>
            <p:nvPr/>
          </p:nvSpPr>
          <p:spPr>
            <a:xfrm>
              <a:off x="14398648" y="3519791"/>
              <a:ext cx="44265" cy="44265"/>
            </a:xfrm>
            <a:custGeom>
              <a:avLst/>
              <a:gdLst>
                <a:gd name="connsiteX0" fmla="*/ 744 w 44265"/>
                <a:gd name="connsiteY0" fmla="*/ 422 h 44265"/>
                <a:gd name="connsiteX1" fmla="*/ 45009 w 44265"/>
                <a:gd name="connsiteY1" fmla="*/ 422 h 44265"/>
                <a:gd name="connsiteX2" fmla="*/ 45009 w 44265"/>
                <a:gd name="connsiteY2" fmla="*/ 44687 h 44265"/>
                <a:gd name="connsiteX3" fmla="*/ 744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422"/>
                  </a:moveTo>
                  <a:lnTo>
                    <a:pt x="45009" y="422"/>
                  </a:lnTo>
                  <a:lnTo>
                    <a:pt x="45009" y="44687"/>
                  </a:lnTo>
                  <a:lnTo>
                    <a:pt x="744" y="44687"/>
                  </a:lnTo>
                  <a:close/>
                </a:path>
              </a:pathLst>
            </a:custGeom>
            <a:grpFill/>
            <a:ln w="441" cap="flat">
              <a:noFill/>
              <a:prstDash val="solid"/>
              <a:miter/>
            </a:ln>
          </p:spPr>
          <p:txBody>
            <a:bodyPr rtlCol="0" anchor="ctr"/>
            <a:lstStyle/>
            <a:p>
              <a:endParaRPr lang="de-DE"/>
            </a:p>
          </p:txBody>
        </p:sp>
        <p:sp>
          <p:nvSpPr>
            <p:cNvPr id="1385" name="Freihandform 1384">
              <a:extLst>
                <a:ext uri="{FF2B5EF4-FFF2-40B4-BE49-F238E27FC236}">
                  <a16:creationId xmlns:a16="http://schemas.microsoft.com/office/drawing/2014/main" id="{C7AE9D6D-1AE8-AFAC-0401-0E7FFAD38518}"/>
                </a:ext>
              </a:extLst>
            </p:cNvPr>
            <p:cNvSpPr/>
            <p:nvPr/>
          </p:nvSpPr>
          <p:spPr>
            <a:xfrm>
              <a:off x="14442913" y="3519791"/>
              <a:ext cx="44265" cy="44265"/>
            </a:xfrm>
            <a:custGeom>
              <a:avLst/>
              <a:gdLst>
                <a:gd name="connsiteX0" fmla="*/ 767 w 44265"/>
                <a:gd name="connsiteY0" fmla="*/ 422 h 44265"/>
                <a:gd name="connsiteX1" fmla="*/ 45032 w 44265"/>
                <a:gd name="connsiteY1" fmla="*/ 422 h 44265"/>
                <a:gd name="connsiteX2" fmla="*/ 45032 w 44265"/>
                <a:gd name="connsiteY2" fmla="*/ 44687 h 44265"/>
                <a:gd name="connsiteX3" fmla="*/ 767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422"/>
                  </a:moveTo>
                  <a:lnTo>
                    <a:pt x="45032" y="422"/>
                  </a:lnTo>
                  <a:lnTo>
                    <a:pt x="45032" y="44687"/>
                  </a:lnTo>
                  <a:lnTo>
                    <a:pt x="767" y="44687"/>
                  </a:lnTo>
                  <a:close/>
                </a:path>
              </a:pathLst>
            </a:custGeom>
            <a:grpFill/>
            <a:ln w="441" cap="flat">
              <a:noFill/>
              <a:prstDash val="solid"/>
              <a:miter/>
            </a:ln>
          </p:spPr>
          <p:txBody>
            <a:bodyPr rtlCol="0" anchor="ctr"/>
            <a:lstStyle/>
            <a:p>
              <a:endParaRPr lang="de-DE"/>
            </a:p>
          </p:txBody>
        </p:sp>
        <p:sp>
          <p:nvSpPr>
            <p:cNvPr id="1386" name="Freihandform 1385">
              <a:extLst>
                <a:ext uri="{FF2B5EF4-FFF2-40B4-BE49-F238E27FC236}">
                  <a16:creationId xmlns:a16="http://schemas.microsoft.com/office/drawing/2014/main" id="{595B4E2A-A113-C902-5B9B-459CAECE6DE3}"/>
                </a:ext>
              </a:extLst>
            </p:cNvPr>
            <p:cNvSpPr/>
            <p:nvPr/>
          </p:nvSpPr>
          <p:spPr>
            <a:xfrm>
              <a:off x="14575710" y="3519791"/>
              <a:ext cx="44265" cy="44265"/>
            </a:xfrm>
            <a:custGeom>
              <a:avLst/>
              <a:gdLst>
                <a:gd name="connsiteX0" fmla="*/ 836 w 44265"/>
                <a:gd name="connsiteY0" fmla="*/ 422 h 44265"/>
                <a:gd name="connsiteX1" fmla="*/ 45101 w 44265"/>
                <a:gd name="connsiteY1" fmla="*/ 422 h 44265"/>
                <a:gd name="connsiteX2" fmla="*/ 45101 w 44265"/>
                <a:gd name="connsiteY2" fmla="*/ 44687 h 44265"/>
                <a:gd name="connsiteX3" fmla="*/ 836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422"/>
                  </a:moveTo>
                  <a:lnTo>
                    <a:pt x="45101" y="422"/>
                  </a:lnTo>
                  <a:lnTo>
                    <a:pt x="45101" y="44687"/>
                  </a:lnTo>
                  <a:lnTo>
                    <a:pt x="836" y="44687"/>
                  </a:lnTo>
                  <a:close/>
                </a:path>
              </a:pathLst>
            </a:custGeom>
            <a:grpFill/>
            <a:ln w="441" cap="flat">
              <a:noFill/>
              <a:prstDash val="solid"/>
              <a:miter/>
            </a:ln>
          </p:spPr>
          <p:txBody>
            <a:bodyPr rtlCol="0" anchor="ctr"/>
            <a:lstStyle/>
            <a:p>
              <a:endParaRPr lang="de-DE"/>
            </a:p>
          </p:txBody>
        </p:sp>
        <p:sp>
          <p:nvSpPr>
            <p:cNvPr id="1387" name="Freihandform 1386">
              <a:extLst>
                <a:ext uri="{FF2B5EF4-FFF2-40B4-BE49-F238E27FC236}">
                  <a16:creationId xmlns:a16="http://schemas.microsoft.com/office/drawing/2014/main" id="{81068089-488F-EB04-36B1-853F1A371604}"/>
                </a:ext>
              </a:extLst>
            </p:cNvPr>
            <p:cNvSpPr/>
            <p:nvPr/>
          </p:nvSpPr>
          <p:spPr>
            <a:xfrm>
              <a:off x="14619976" y="3519791"/>
              <a:ext cx="44265" cy="44265"/>
            </a:xfrm>
            <a:custGeom>
              <a:avLst/>
              <a:gdLst>
                <a:gd name="connsiteX0" fmla="*/ 859 w 44265"/>
                <a:gd name="connsiteY0" fmla="*/ 422 h 44265"/>
                <a:gd name="connsiteX1" fmla="*/ 45124 w 44265"/>
                <a:gd name="connsiteY1" fmla="*/ 422 h 44265"/>
                <a:gd name="connsiteX2" fmla="*/ 45124 w 44265"/>
                <a:gd name="connsiteY2" fmla="*/ 44687 h 44265"/>
                <a:gd name="connsiteX3" fmla="*/ 859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422"/>
                  </a:moveTo>
                  <a:lnTo>
                    <a:pt x="45124" y="422"/>
                  </a:lnTo>
                  <a:lnTo>
                    <a:pt x="45124" y="44687"/>
                  </a:lnTo>
                  <a:lnTo>
                    <a:pt x="859" y="44687"/>
                  </a:lnTo>
                  <a:close/>
                </a:path>
              </a:pathLst>
            </a:custGeom>
            <a:grpFill/>
            <a:ln w="441" cap="flat">
              <a:noFill/>
              <a:prstDash val="solid"/>
              <a:miter/>
            </a:ln>
          </p:spPr>
          <p:txBody>
            <a:bodyPr rtlCol="0" anchor="ctr"/>
            <a:lstStyle/>
            <a:p>
              <a:endParaRPr lang="de-DE"/>
            </a:p>
          </p:txBody>
        </p:sp>
        <p:sp>
          <p:nvSpPr>
            <p:cNvPr id="1388" name="Freihandform 1387">
              <a:extLst>
                <a:ext uri="{FF2B5EF4-FFF2-40B4-BE49-F238E27FC236}">
                  <a16:creationId xmlns:a16="http://schemas.microsoft.com/office/drawing/2014/main" id="{17AC6450-2F0A-EB76-DDA3-3F73AC2C66C3}"/>
                </a:ext>
              </a:extLst>
            </p:cNvPr>
            <p:cNvSpPr/>
            <p:nvPr/>
          </p:nvSpPr>
          <p:spPr>
            <a:xfrm>
              <a:off x="14664242" y="3519791"/>
              <a:ext cx="44265" cy="44265"/>
            </a:xfrm>
            <a:custGeom>
              <a:avLst/>
              <a:gdLst>
                <a:gd name="connsiteX0" fmla="*/ 882 w 44265"/>
                <a:gd name="connsiteY0" fmla="*/ 422 h 44265"/>
                <a:gd name="connsiteX1" fmla="*/ 45147 w 44265"/>
                <a:gd name="connsiteY1" fmla="*/ 422 h 44265"/>
                <a:gd name="connsiteX2" fmla="*/ 45147 w 44265"/>
                <a:gd name="connsiteY2" fmla="*/ 44687 h 44265"/>
                <a:gd name="connsiteX3" fmla="*/ 882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422"/>
                  </a:moveTo>
                  <a:lnTo>
                    <a:pt x="45147" y="422"/>
                  </a:lnTo>
                  <a:lnTo>
                    <a:pt x="45147" y="44687"/>
                  </a:lnTo>
                  <a:lnTo>
                    <a:pt x="882" y="44687"/>
                  </a:lnTo>
                  <a:close/>
                </a:path>
              </a:pathLst>
            </a:custGeom>
            <a:grpFill/>
            <a:ln w="441" cap="flat">
              <a:noFill/>
              <a:prstDash val="solid"/>
              <a:miter/>
            </a:ln>
          </p:spPr>
          <p:txBody>
            <a:bodyPr rtlCol="0" anchor="ctr"/>
            <a:lstStyle/>
            <a:p>
              <a:endParaRPr lang="de-DE"/>
            </a:p>
          </p:txBody>
        </p:sp>
        <p:sp>
          <p:nvSpPr>
            <p:cNvPr id="1389" name="Freihandform 1388">
              <a:extLst>
                <a:ext uri="{FF2B5EF4-FFF2-40B4-BE49-F238E27FC236}">
                  <a16:creationId xmlns:a16="http://schemas.microsoft.com/office/drawing/2014/main" id="{DAD97F87-AC4A-4EFA-8168-BDC3FC476A31}"/>
                </a:ext>
              </a:extLst>
            </p:cNvPr>
            <p:cNvSpPr/>
            <p:nvPr/>
          </p:nvSpPr>
          <p:spPr>
            <a:xfrm>
              <a:off x="14708507" y="3519791"/>
              <a:ext cx="44265" cy="44265"/>
            </a:xfrm>
            <a:custGeom>
              <a:avLst/>
              <a:gdLst>
                <a:gd name="connsiteX0" fmla="*/ 905 w 44265"/>
                <a:gd name="connsiteY0" fmla="*/ 422 h 44265"/>
                <a:gd name="connsiteX1" fmla="*/ 45170 w 44265"/>
                <a:gd name="connsiteY1" fmla="*/ 422 h 44265"/>
                <a:gd name="connsiteX2" fmla="*/ 45170 w 44265"/>
                <a:gd name="connsiteY2" fmla="*/ 44687 h 44265"/>
                <a:gd name="connsiteX3" fmla="*/ 905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422"/>
                  </a:moveTo>
                  <a:lnTo>
                    <a:pt x="45170" y="422"/>
                  </a:lnTo>
                  <a:lnTo>
                    <a:pt x="45170" y="44687"/>
                  </a:lnTo>
                  <a:lnTo>
                    <a:pt x="905" y="44687"/>
                  </a:lnTo>
                  <a:close/>
                </a:path>
              </a:pathLst>
            </a:custGeom>
            <a:grpFill/>
            <a:ln w="441" cap="flat">
              <a:noFill/>
              <a:prstDash val="solid"/>
              <a:miter/>
            </a:ln>
          </p:spPr>
          <p:txBody>
            <a:bodyPr rtlCol="0" anchor="ctr"/>
            <a:lstStyle/>
            <a:p>
              <a:endParaRPr lang="de-DE"/>
            </a:p>
          </p:txBody>
        </p:sp>
        <p:sp>
          <p:nvSpPr>
            <p:cNvPr id="1390" name="Freihandform 1389">
              <a:extLst>
                <a:ext uri="{FF2B5EF4-FFF2-40B4-BE49-F238E27FC236}">
                  <a16:creationId xmlns:a16="http://schemas.microsoft.com/office/drawing/2014/main" id="{8BBCEC2F-3D6C-33A4-00DC-8B57A37EDF98}"/>
                </a:ext>
              </a:extLst>
            </p:cNvPr>
            <p:cNvSpPr/>
            <p:nvPr/>
          </p:nvSpPr>
          <p:spPr>
            <a:xfrm>
              <a:off x="14841304" y="3519791"/>
              <a:ext cx="44265" cy="44265"/>
            </a:xfrm>
            <a:custGeom>
              <a:avLst/>
              <a:gdLst>
                <a:gd name="connsiteX0" fmla="*/ 974 w 44265"/>
                <a:gd name="connsiteY0" fmla="*/ 422 h 44265"/>
                <a:gd name="connsiteX1" fmla="*/ 45239 w 44265"/>
                <a:gd name="connsiteY1" fmla="*/ 422 h 44265"/>
                <a:gd name="connsiteX2" fmla="*/ 45239 w 44265"/>
                <a:gd name="connsiteY2" fmla="*/ 44687 h 44265"/>
                <a:gd name="connsiteX3" fmla="*/ 974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422"/>
                  </a:moveTo>
                  <a:lnTo>
                    <a:pt x="45239" y="422"/>
                  </a:lnTo>
                  <a:lnTo>
                    <a:pt x="45239" y="44687"/>
                  </a:lnTo>
                  <a:lnTo>
                    <a:pt x="974" y="44687"/>
                  </a:lnTo>
                  <a:close/>
                </a:path>
              </a:pathLst>
            </a:custGeom>
            <a:grpFill/>
            <a:ln w="441" cap="flat">
              <a:noFill/>
              <a:prstDash val="solid"/>
              <a:miter/>
            </a:ln>
          </p:spPr>
          <p:txBody>
            <a:bodyPr rtlCol="0" anchor="ctr"/>
            <a:lstStyle/>
            <a:p>
              <a:endParaRPr lang="de-DE"/>
            </a:p>
          </p:txBody>
        </p:sp>
        <p:sp>
          <p:nvSpPr>
            <p:cNvPr id="1391" name="Freihandform 1390">
              <a:extLst>
                <a:ext uri="{FF2B5EF4-FFF2-40B4-BE49-F238E27FC236}">
                  <a16:creationId xmlns:a16="http://schemas.microsoft.com/office/drawing/2014/main" id="{EEC78DC5-0299-77DF-F9F9-9B821A80C132}"/>
                </a:ext>
              </a:extLst>
            </p:cNvPr>
            <p:cNvSpPr/>
            <p:nvPr/>
          </p:nvSpPr>
          <p:spPr>
            <a:xfrm>
              <a:off x="14885570" y="3519791"/>
              <a:ext cx="44265" cy="44265"/>
            </a:xfrm>
            <a:custGeom>
              <a:avLst/>
              <a:gdLst>
                <a:gd name="connsiteX0" fmla="*/ 997 w 44265"/>
                <a:gd name="connsiteY0" fmla="*/ 422 h 44265"/>
                <a:gd name="connsiteX1" fmla="*/ 45262 w 44265"/>
                <a:gd name="connsiteY1" fmla="*/ 422 h 44265"/>
                <a:gd name="connsiteX2" fmla="*/ 45262 w 44265"/>
                <a:gd name="connsiteY2" fmla="*/ 44687 h 44265"/>
                <a:gd name="connsiteX3" fmla="*/ 997 w 44265"/>
                <a:gd name="connsiteY3" fmla="*/ 44687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422"/>
                  </a:moveTo>
                  <a:lnTo>
                    <a:pt x="45262" y="422"/>
                  </a:lnTo>
                  <a:lnTo>
                    <a:pt x="45262" y="44687"/>
                  </a:lnTo>
                  <a:lnTo>
                    <a:pt x="997" y="44687"/>
                  </a:lnTo>
                  <a:close/>
                </a:path>
              </a:pathLst>
            </a:custGeom>
            <a:grpFill/>
            <a:ln w="441" cap="flat">
              <a:noFill/>
              <a:prstDash val="solid"/>
              <a:miter/>
            </a:ln>
          </p:spPr>
          <p:txBody>
            <a:bodyPr rtlCol="0" anchor="ctr"/>
            <a:lstStyle/>
            <a:p>
              <a:endParaRPr lang="de-DE"/>
            </a:p>
          </p:txBody>
        </p:sp>
        <p:sp>
          <p:nvSpPr>
            <p:cNvPr id="1392" name="Freihandform 1391">
              <a:extLst>
                <a:ext uri="{FF2B5EF4-FFF2-40B4-BE49-F238E27FC236}">
                  <a16:creationId xmlns:a16="http://schemas.microsoft.com/office/drawing/2014/main" id="{814B6FA3-0824-2B67-94F8-108713DBBE6F}"/>
                </a:ext>
              </a:extLst>
            </p:cNvPr>
            <p:cNvSpPr/>
            <p:nvPr/>
          </p:nvSpPr>
          <p:spPr>
            <a:xfrm>
              <a:off x="13114944" y="3564056"/>
              <a:ext cx="44265" cy="44265"/>
            </a:xfrm>
            <a:custGeom>
              <a:avLst/>
              <a:gdLst>
                <a:gd name="connsiteX0" fmla="*/ 77 w 44265"/>
                <a:gd name="connsiteY0" fmla="*/ 445 h 44265"/>
                <a:gd name="connsiteX1" fmla="*/ 44342 w 44265"/>
                <a:gd name="connsiteY1" fmla="*/ 445 h 44265"/>
                <a:gd name="connsiteX2" fmla="*/ 44342 w 44265"/>
                <a:gd name="connsiteY2" fmla="*/ 44710 h 44265"/>
                <a:gd name="connsiteX3" fmla="*/ 77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77" y="445"/>
                  </a:moveTo>
                  <a:lnTo>
                    <a:pt x="44342" y="445"/>
                  </a:lnTo>
                  <a:lnTo>
                    <a:pt x="44342" y="44710"/>
                  </a:lnTo>
                  <a:lnTo>
                    <a:pt x="77" y="44710"/>
                  </a:lnTo>
                  <a:close/>
                </a:path>
              </a:pathLst>
            </a:custGeom>
            <a:grpFill/>
            <a:ln w="441" cap="flat">
              <a:noFill/>
              <a:prstDash val="solid"/>
              <a:miter/>
            </a:ln>
          </p:spPr>
          <p:txBody>
            <a:bodyPr rtlCol="0" anchor="ctr"/>
            <a:lstStyle/>
            <a:p>
              <a:endParaRPr lang="de-DE"/>
            </a:p>
          </p:txBody>
        </p:sp>
        <p:sp>
          <p:nvSpPr>
            <p:cNvPr id="1393" name="Freihandform 1392">
              <a:extLst>
                <a:ext uri="{FF2B5EF4-FFF2-40B4-BE49-F238E27FC236}">
                  <a16:creationId xmlns:a16="http://schemas.microsoft.com/office/drawing/2014/main" id="{9D7E91AA-3979-306B-7612-06474514BCDE}"/>
                </a:ext>
              </a:extLst>
            </p:cNvPr>
            <p:cNvSpPr/>
            <p:nvPr/>
          </p:nvSpPr>
          <p:spPr>
            <a:xfrm>
              <a:off x="13159209" y="3564056"/>
              <a:ext cx="44265" cy="44265"/>
            </a:xfrm>
            <a:custGeom>
              <a:avLst/>
              <a:gdLst>
                <a:gd name="connsiteX0" fmla="*/ 100 w 44265"/>
                <a:gd name="connsiteY0" fmla="*/ 445 h 44265"/>
                <a:gd name="connsiteX1" fmla="*/ 44365 w 44265"/>
                <a:gd name="connsiteY1" fmla="*/ 445 h 44265"/>
                <a:gd name="connsiteX2" fmla="*/ 44365 w 44265"/>
                <a:gd name="connsiteY2" fmla="*/ 44710 h 44265"/>
                <a:gd name="connsiteX3" fmla="*/ 100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445"/>
                  </a:moveTo>
                  <a:lnTo>
                    <a:pt x="44365" y="445"/>
                  </a:lnTo>
                  <a:lnTo>
                    <a:pt x="44365" y="44710"/>
                  </a:lnTo>
                  <a:lnTo>
                    <a:pt x="100" y="44710"/>
                  </a:lnTo>
                  <a:close/>
                </a:path>
              </a:pathLst>
            </a:custGeom>
            <a:grpFill/>
            <a:ln w="441" cap="flat">
              <a:noFill/>
              <a:prstDash val="solid"/>
              <a:miter/>
            </a:ln>
          </p:spPr>
          <p:txBody>
            <a:bodyPr rtlCol="0" anchor="ctr"/>
            <a:lstStyle/>
            <a:p>
              <a:endParaRPr lang="de-DE"/>
            </a:p>
          </p:txBody>
        </p:sp>
        <p:sp>
          <p:nvSpPr>
            <p:cNvPr id="1394" name="Freihandform 1393">
              <a:extLst>
                <a:ext uri="{FF2B5EF4-FFF2-40B4-BE49-F238E27FC236}">
                  <a16:creationId xmlns:a16="http://schemas.microsoft.com/office/drawing/2014/main" id="{2E24644E-6A5F-2414-1156-A3A43750F529}"/>
                </a:ext>
              </a:extLst>
            </p:cNvPr>
            <p:cNvSpPr/>
            <p:nvPr/>
          </p:nvSpPr>
          <p:spPr>
            <a:xfrm>
              <a:off x="13336272" y="3564056"/>
              <a:ext cx="44265" cy="44265"/>
            </a:xfrm>
            <a:custGeom>
              <a:avLst/>
              <a:gdLst>
                <a:gd name="connsiteX0" fmla="*/ 192 w 44265"/>
                <a:gd name="connsiteY0" fmla="*/ 445 h 44265"/>
                <a:gd name="connsiteX1" fmla="*/ 44457 w 44265"/>
                <a:gd name="connsiteY1" fmla="*/ 445 h 44265"/>
                <a:gd name="connsiteX2" fmla="*/ 44457 w 44265"/>
                <a:gd name="connsiteY2" fmla="*/ 44710 h 44265"/>
                <a:gd name="connsiteX3" fmla="*/ 192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445"/>
                  </a:moveTo>
                  <a:lnTo>
                    <a:pt x="44457" y="445"/>
                  </a:lnTo>
                  <a:lnTo>
                    <a:pt x="44457" y="44710"/>
                  </a:lnTo>
                  <a:lnTo>
                    <a:pt x="192" y="44710"/>
                  </a:lnTo>
                  <a:close/>
                </a:path>
              </a:pathLst>
            </a:custGeom>
            <a:grpFill/>
            <a:ln w="441" cap="flat">
              <a:noFill/>
              <a:prstDash val="solid"/>
              <a:miter/>
            </a:ln>
          </p:spPr>
          <p:txBody>
            <a:bodyPr rtlCol="0" anchor="ctr"/>
            <a:lstStyle/>
            <a:p>
              <a:endParaRPr lang="de-DE"/>
            </a:p>
          </p:txBody>
        </p:sp>
        <p:sp>
          <p:nvSpPr>
            <p:cNvPr id="1395" name="Freihandform 1394">
              <a:extLst>
                <a:ext uri="{FF2B5EF4-FFF2-40B4-BE49-F238E27FC236}">
                  <a16:creationId xmlns:a16="http://schemas.microsoft.com/office/drawing/2014/main" id="{D8CA9277-9599-A15D-6EAF-31C43A96115E}"/>
                </a:ext>
              </a:extLst>
            </p:cNvPr>
            <p:cNvSpPr/>
            <p:nvPr/>
          </p:nvSpPr>
          <p:spPr>
            <a:xfrm>
              <a:off x="13424803" y="3564056"/>
              <a:ext cx="44265" cy="44265"/>
            </a:xfrm>
            <a:custGeom>
              <a:avLst/>
              <a:gdLst>
                <a:gd name="connsiteX0" fmla="*/ 238 w 44265"/>
                <a:gd name="connsiteY0" fmla="*/ 445 h 44265"/>
                <a:gd name="connsiteX1" fmla="*/ 44503 w 44265"/>
                <a:gd name="connsiteY1" fmla="*/ 445 h 44265"/>
                <a:gd name="connsiteX2" fmla="*/ 44503 w 44265"/>
                <a:gd name="connsiteY2" fmla="*/ 44710 h 44265"/>
                <a:gd name="connsiteX3" fmla="*/ 238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445"/>
                  </a:moveTo>
                  <a:lnTo>
                    <a:pt x="44503" y="445"/>
                  </a:lnTo>
                  <a:lnTo>
                    <a:pt x="44503" y="44710"/>
                  </a:lnTo>
                  <a:lnTo>
                    <a:pt x="238" y="44710"/>
                  </a:lnTo>
                  <a:close/>
                </a:path>
              </a:pathLst>
            </a:custGeom>
            <a:grpFill/>
            <a:ln w="441" cap="flat">
              <a:noFill/>
              <a:prstDash val="solid"/>
              <a:miter/>
            </a:ln>
          </p:spPr>
          <p:txBody>
            <a:bodyPr rtlCol="0" anchor="ctr"/>
            <a:lstStyle/>
            <a:p>
              <a:endParaRPr lang="de-DE"/>
            </a:p>
          </p:txBody>
        </p:sp>
        <p:sp>
          <p:nvSpPr>
            <p:cNvPr id="1396" name="Freihandform 1395">
              <a:extLst>
                <a:ext uri="{FF2B5EF4-FFF2-40B4-BE49-F238E27FC236}">
                  <a16:creationId xmlns:a16="http://schemas.microsoft.com/office/drawing/2014/main" id="{DD7A8BBF-F693-CE15-CB1B-A75FC371C15E}"/>
                </a:ext>
              </a:extLst>
            </p:cNvPr>
            <p:cNvSpPr/>
            <p:nvPr/>
          </p:nvSpPr>
          <p:spPr>
            <a:xfrm>
              <a:off x="13469069" y="3564056"/>
              <a:ext cx="44265" cy="44265"/>
            </a:xfrm>
            <a:custGeom>
              <a:avLst/>
              <a:gdLst>
                <a:gd name="connsiteX0" fmla="*/ 261 w 44265"/>
                <a:gd name="connsiteY0" fmla="*/ 445 h 44265"/>
                <a:gd name="connsiteX1" fmla="*/ 44526 w 44265"/>
                <a:gd name="connsiteY1" fmla="*/ 445 h 44265"/>
                <a:gd name="connsiteX2" fmla="*/ 44526 w 44265"/>
                <a:gd name="connsiteY2" fmla="*/ 44710 h 44265"/>
                <a:gd name="connsiteX3" fmla="*/ 261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445"/>
                  </a:moveTo>
                  <a:lnTo>
                    <a:pt x="44526" y="445"/>
                  </a:lnTo>
                  <a:lnTo>
                    <a:pt x="44526" y="44710"/>
                  </a:lnTo>
                  <a:lnTo>
                    <a:pt x="261" y="44710"/>
                  </a:lnTo>
                  <a:close/>
                </a:path>
              </a:pathLst>
            </a:custGeom>
            <a:grpFill/>
            <a:ln w="441" cap="flat">
              <a:noFill/>
              <a:prstDash val="solid"/>
              <a:miter/>
            </a:ln>
          </p:spPr>
          <p:txBody>
            <a:bodyPr rtlCol="0" anchor="ctr"/>
            <a:lstStyle/>
            <a:p>
              <a:endParaRPr lang="de-DE"/>
            </a:p>
          </p:txBody>
        </p:sp>
        <p:sp>
          <p:nvSpPr>
            <p:cNvPr id="1397" name="Freihandform 1396">
              <a:extLst>
                <a:ext uri="{FF2B5EF4-FFF2-40B4-BE49-F238E27FC236}">
                  <a16:creationId xmlns:a16="http://schemas.microsoft.com/office/drawing/2014/main" id="{BE01CBCF-8895-15E2-F105-1E44E464E5EA}"/>
                </a:ext>
              </a:extLst>
            </p:cNvPr>
            <p:cNvSpPr/>
            <p:nvPr/>
          </p:nvSpPr>
          <p:spPr>
            <a:xfrm>
              <a:off x="13557600" y="3564056"/>
              <a:ext cx="44265" cy="44265"/>
            </a:xfrm>
            <a:custGeom>
              <a:avLst/>
              <a:gdLst>
                <a:gd name="connsiteX0" fmla="*/ 307 w 44265"/>
                <a:gd name="connsiteY0" fmla="*/ 445 h 44265"/>
                <a:gd name="connsiteX1" fmla="*/ 44572 w 44265"/>
                <a:gd name="connsiteY1" fmla="*/ 445 h 44265"/>
                <a:gd name="connsiteX2" fmla="*/ 44572 w 44265"/>
                <a:gd name="connsiteY2" fmla="*/ 44710 h 44265"/>
                <a:gd name="connsiteX3" fmla="*/ 307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445"/>
                  </a:moveTo>
                  <a:lnTo>
                    <a:pt x="44572" y="445"/>
                  </a:lnTo>
                  <a:lnTo>
                    <a:pt x="44572" y="44710"/>
                  </a:lnTo>
                  <a:lnTo>
                    <a:pt x="307" y="44710"/>
                  </a:lnTo>
                  <a:close/>
                </a:path>
              </a:pathLst>
            </a:custGeom>
            <a:grpFill/>
            <a:ln w="441" cap="flat">
              <a:noFill/>
              <a:prstDash val="solid"/>
              <a:miter/>
            </a:ln>
          </p:spPr>
          <p:txBody>
            <a:bodyPr rtlCol="0" anchor="ctr"/>
            <a:lstStyle/>
            <a:p>
              <a:endParaRPr lang="de-DE"/>
            </a:p>
          </p:txBody>
        </p:sp>
        <p:sp>
          <p:nvSpPr>
            <p:cNvPr id="1398" name="Freihandform 1397">
              <a:extLst>
                <a:ext uri="{FF2B5EF4-FFF2-40B4-BE49-F238E27FC236}">
                  <a16:creationId xmlns:a16="http://schemas.microsoft.com/office/drawing/2014/main" id="{08F163F7-54D1-5031-A888-FDC3A3202119}"/>
                </a:ext>
              </a:extLst>
            </p:cNvPr>
            <p:cNvSpPr/>
            <p:nvPr/>
          </p:nvSpPr>
          <p:spPr>
            <a:xfrm>
              <a:off x="13690397" y="3564056"/>
              <a:ext cx="44265" cy="44265"/>
            </a:xfrm>
            <a:custGeom>
              <a:avLst/>
              <a:gdLst>
                <a:gd name="connsiteX0" fmla="*/ 376 w 44265"/>
                <a:gd name="connsiteY0" fmla="*/ 445 h 44265"/>
                <a:gd name="connsiteX1" fmla="*/ 44641 w 44265"/>
                <a:gd name="connsiteY1" fmla="*/ 445 h 44265"/>
                <a:gd name="connsiteX2" fmla="*/ 44641 w 44265"/>
                <a:gd name="connsiteY2" fmla="*/ 44710 h 44265"/>
                <a:gd name="connsiteX3" fmla="*/ 376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445"/>
                  </a:moveTo>
                  <a:lnTo>
                    <a:pt x="44641" y="445"/>
                  </a:lnTo>
                  <a:lnTo>
                    <a:pt x="44641" y="44710"/>
                  </a:lnTo>
                  <a:lnTo>
                    <a:pt x="376" y="44710"/>
                  </a:lnTo>
                  <a:close/>
                </a:path>
              </a:pathLst>
            </a:custGeom>
            <a:grpFill/>
            <a:ln w="441" cap="flat">
              <a:noFill/>
              <a:prstDash val="solid"/>
              <a:miter/>
            </a:ln>
          </p:spPr>
          <p:txBody>
            <a:bodyPr rtlCol="0" anchor="ctr"/>
            <a:lstStyle/>
            <a:p>
              <a:endParaRPr lang="de-DE"/>
            </a:p>
          </p:txBody>
        </p:sp>
        <p:sp>
          <p:nvSpPr>
            <p:cNvPr id="1399" name="Freihandform 1398">
              <a:extLst>
                <a:ext uri="{FF2B5EF4-FFF2-40B4-BE49-F238E27FC236}">
                  <a16:creationId xmlns:a16="http://schemas.microsoft.com/office/drawing/2014/main" id="{AE3E54CF-3E6D-5678-2E75-A3E3D1F04803}"/>
                </a:ext>
              </a:extLst>
            </p:cNvPr>
            <p:cNvSpPr/>
            <p:nvPr/>
          </p:nvSpPr>
          <p:spPr>
            <a:xfrm>
              <a:off x="13778929" y="3564056"/>
              <a:ext cx="44265" cy="44265"/>
            </a:xfrm>
            <a:custGeom>
              <a:avLst/>
              <a:gdLst>
                <a:gd name="connsiteX0" fmla="*/ 422 w 44265"/>
                <a:gd name="connsiteY0" fmla="*/ 445 h 44265"/>
                <a:gd name="connsiteX1" fmla="*/ 44687 w 44265"/>
                <a:gd name="connsiteY1" fmla="*/ 445 h 44265"/>
                <a:gd name="connsiteX2" fmla="*/ 44687 w 44265"/>
                <a:gd name="connsiteY2" fmla="*/ 44710 h 44265"/>
                <a:gd name="connsiteX3" fmla="*/ 422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445"/>
                  </a:moveTo>
                  <a:lnTo>
                    <a:pt x="44687" y="445"/>
                  </a:lnTo>
                  <a:lnTo>
                    <a:pt x="44687" y="44710"/>
                  </a:lnTo>
                  <a:lnTo>
                    <a:pt x="422" y="44710"/>
                  </a:lnTo>
                  <a:close/>
                </a:path>
              </a:pathLst>
            </a:custGeom>
            <a:grpFill/>
            <a:ln w="441" cap="flat">
              <a:noFill/>
              <a:prstDash val="solid"/>
              <a:miter/>
            </a:ln>
          </p:spPr>
          <p:txBody>
            <a:bodyPr rtlCol="0" anchor="ctr"/>
            <a:lstStyle/>
            <a:p>
              <a:endParaRPr lang="de-DE"/>
            </a:p>
          </p:txBody>
        </p:sp>
        <p:sp>
          <p:nvSpPr>
            <p:cNvPr id="1400" name="Freihandform 1399">
              <a:extLst>
                <a:ext uri="{FF2B5EF4-FFF2-40B4-BE49-F238E27FC236}">
                  <a16:creationId xmlns:a16="http://schemas.microsoft.com/office/drawing/2014/main" id="{457691B1-EA0D-2EAD-7AC0-6B11DED96284}"/>
                </a:ext>
              </a:extLst>
            </p:cNvPr>
            <p:cNvSpPr/>
            <p:nvPr/>
          </p:nvSpPr>
          <p:spPr>
            <a:xfrm>
              <a:off x="13823194" y="3564056"/>
              <a:ext cx="44265" cy="44265"/>
            </a:xfrm>
            <a:custGeom>
              <a:avLst/>
              <a:gdLst>
                <a:gd name="connsiteX0" fmla="*/ 445 w 44265"/>
                <a:gd name="connsiteY0" fmla="*/ 445 h 44265"/>
                <a:gd name="connsiteX1" fmla="*/ 44710 w 44265"/>
                <a:gd name="connsiteY1" fmla="*/ 445 h 44265"/>
                <a:gd name="connsiteX2" fmla="*/ 44710 w 44265"/>
                <a:gd name="connsiteY2" fmla="*/ 44710 h 44265"/>
                <a:gd name="connsiteX3" fmla="*/ 445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445"/>
                  </a:moveTo>
                  <a:lnTo>
                    <a:pt x="44710" y="445"/>
                  </a:lnTo>
                  <a:lnTo>
                    <a:pt x="44710" y="44710"/>
                  </a:lnTo>
                  <a:lnTo>
                    <a:pt x="445" y="44710"/>
                  </a:lnTo>
                  <a:close/>
                </a:path>
              </a:pathLst>
            </a:custGeom>
            <a:grpFill/>
            <a:ln w="441" cap="flat">
              <a:noFill/>
              <a:prstDash val="solid"/>
              <a:miter/>
            </a:ln>
          </p:spPr>
          <p:txBody>
            <a:bodyPr rtlCol="0" anchor="ctr"/>
            <a:lstStyle/>
            <a:p>
              <a:endParaRPr lang="de-DE"/>
            </a:p>
          </p:txBody>
        </p:sp>
        <p:sp>
          <p:nvSpPr>
            <p:cNvPr id="1401" name="Freihandform 1400">
              <a:extLst>
                <a:ext uri="{FF2B5EF4-FFF2-40B4-BE49-F238E27FC236}">
                  <a16:creationId xmlns:a16="http://schemas.microsoft.com/office/drawing/2014/main" id="{B156E679-08CE-8E4B-E37E-AF0453559D1E}"/>
                </a:ext>
              </a:extLst>
            </p:cNvPr>
            <p:cNvSpPr/>
            <p:nvPr/>
          </p:nvSpPr>
          <p:spPr>
            <a:xfrm>
              <a:off x="13955991" y="3564056"/>
              <a:ext cx="44265" cy="44265"/>
            </a:xfrm>
            <a:custGeom>
              <a:avLst/>
              <a:gdLst>
                <a:gd name="connsiteX0" fmla="*/ 514 w 44265"/>
                <a:gd name="connsiteY0" fmla="*/ 445 h 44265"/>
                <a:gd name="connsiteX1" fmla="*/ 44779 w 44265"/>
                <a:gd name="connsiteY1" fmla="*/ 445 h 44265"/>
                <a:gd name="connsiteX2" fmla="*/ 44779 w 44265"/>
                <a:gd name="connsiteY2" fmla="*/ 44710 h 44265"/>
                <a:gd name="connsiteX3" fmla="*/ 514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445"/>
                  </a:moveTo>
                  <a:lnTo>
                    <a:pt x="44779" y="445"/>
                  </a:lnTo>
                  <a:lnTo>
                    <a:pt x="44779" y="44710"/>
                  </a:lnTo>
                  <a:lnTo>
                    <a:pt x="514" y="44710"/>
                  </a:lnTo>
                  <a:close/>
                </a:path>
              </a:pathLst>
            </a:custGeom>
            <a:grpFill/>
            <a:ln w="441" cap="flat">
              <a:noFill/>
              <a:prstDash val="solid"/>
              <a:miter/>
            </a:ln>
          </p:spPr>
          <p:txBody>
            <a:bodyPr rtlCol="0" anchor="ctr"/>
            <a:lstStyle/>
            <a:p>
              <a:endParaRPr lang="de-DE"/>
            </a:p>
          </p:txBody>
        </p:sp>
        <p:sp>
          <p:nvSpPr>
            <p:cNvPr id="1402" name="Freihandform 1401">
              <a:extLst>
                <a:ext uri="{FF2B5EF4-FFF2-40B4-BE49-F238E27FC236}">
                  <a16:creationId xmlns:a16="http://schemas.microsoft.com/office/drawing/2014/main" id="{FDDB180C-30DE-0ABA-60AF-7013FB6A48C0}"/>
                </a:ext>
              </a:extLst>
            </p:cNvPr>
            <p:cNvSpPr/>
            <p:nvPr/>
          </p:nvSpPr>
          <p:spPr>
            <a:xfrm>
              <a:off x="14000257" y="3564056"/>
              <a:ext cx="44265" cy="44265"/>
            </a:xfrm>
            <a:custGeom>
              <a:avLst/>
              <a:gdLst>
                <a:gd name="connsiteX0" fmla="*/ 537 w 44265"/>
                <a:gd name="connsiteY0" fmla="*/ 445 h 44265"/>
                <a:gd name="connsiteX1" fmla="*/ 44802 w 44265"/>
                <a:gd name="connsiteY1" fmla="*/ 445 h 44265"/>
                <a:gd name="connsiteX2" fmla="*/ 44802 w 44265"/>
                <a:gd name="connsiteY2" fmla="*/ 44710 h 44265"/>
                <a:gd name="connsiteX3" fmla="*/ 537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445"/>
                  </a:moveTo>
                  <a:lnTo>
                    <a:pt x="44802" y="445"/>
                  </a:lnTo>
                  <a:lnTo>
                    <a:pt x="44802" y="44710"/>
                  </a:lnTo>
                  <a:lnTo>
                    <a:pt x="537" y="44710"/>
                  </a:lnTo>
                  <a:close/>
                </a:path>
              </a:pathLst>
            </a:custGeom>
            <a:grpFill/>
            <a:ln w="441" cap="flat">
              <a:noFill/>
              <a:prstDash val="solid"/>
              <a:miter/>
            </a:ln>
          </p:spPr>
          <p:txBody>
            <a:bodyPr rtlCol="0" anchor="ctr"/>
            <a:lstStyle/>
            <a:p>
              <a:endParaRPr lang="de-DE"/>
            </a:p>
          </p:txBody>
        </p:sp>
        <p:sp>
          <p:nvSpPr>
            <p:cNvPr id="1403" name="Freihandform 1402">
              <a:extLst>
                <a:ext uri="{FF2B5EF4-FFF2-40B4-BE49-F238E27FC236}">
                  <a16:creationId xmlns:a16="http://schemas.microsoft.com/office/drawing/2014/main" id="{FDAF30F5-346C-E4C3-80D9-E2010AFC4AC5}"/>
                </a:ext>
              </a:extLst>
            </p:cNvPr>
            <p:cNvSpPr/>
            <p:nvPr/>
          </p:nvSpPr>
          <p:spPr>
            <a:xfrm>
              <a:off x="14177319" y="3564056"/>
              <a:ext cx="44265" cy="44265"/>
            </a:xfrm>
            <a:custGeom>
              <a:avLst/>
              <a:gdLst>
                <a:gd name="connsiteX0" fmla="*/ 629 w 44265"/>
                <a:gd name="connsiteY0" fmla="*/ 445 h 44265"/>
                <a:gd name="connsiteX1" fmla="*/ 44894 w 44265"/>
                <a:gd name="connsiteY1" fmla="*/ 445 h 44265"/>
                <a:gd name="connsiteX2" fmla="*/ 44894 w 44265"/>
                <a:gd name="connsiteY2" fmla="*/ 44710 h 44265"/>
                <a:gd name="connsiteX3" fmla="*/ 629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445"/>
                  </a:moveTo>
                  <a:lnTo>
                    <a:pt x="44894" y="445"/>
                  </a:lnTo>
                  <a:lnTo>
                    <a:pt x="44894" y="44710"/>
                  </a:lnTo>
                  <a:lnTo>
                    <a:pt x="629" y="44710"/>
                  </a:lnTo>
                  <a:close/>
                </a:path>
              </a:pathLst>
            </a:custGeom>
            <a:grpFill/>
            <a:ln w="441" cap="flat">
              <a:noFill/>
              <a:prstDash val="solid"/>
              <a:miter/>
            </a:ln>
          </p:spPr>
          <p:txBody>
            <a:bodyPr rtlCol="0" anchor="ctr"/>
            <a:lstStyle/>
            <a:p>
              <a:endParaRPr lang="de-DE"/>
            </a:p>
          </p:txBody>
        </p:sp>
        <p:sp>
          <p:nvSpPr>
            <p:cNvPr id="1404" name="Freihandform 1403">
              <a:extLst>
                <a:ext uri="{FF2B5EF4-FFF2-40B4-BE49-F238E27FC236}">
                  <a16:creationId xmlns:a16="http://schemas.microsoft.com/office/drawing/2014/main" id="{D160A878-0B30-28F4-720E-0193AD396724}"/>
                </a:ext>
              </a:extLst>
            </p:cNvPr>
            <p:cNvSpPr/>
            <p:nvPr/>
          </p:nvSpPr>
          <p:spPr>
            <a:xfrm>
              <a:off x="14265851" y="3564056"/>
              <a:ext cx="44265" cy="44265"/>
            </a:xfrm>
            <a:custGeom>
              <a:avLst/>
              <a:gdLst>
                <a:gd name="connsiteX0" fmla="*/ 675 w 44265"/>
                <a:gd name="connsiteY0" fmla="*/ 445 h 44265"/>
                <a:gd name="connsiteX1" fmla="*/ 44940 w 44265"/>
                <a:gd name="connsiteY1" fmla="*/ 445 h 44265"/>
                <a:gd name="connsiteX2" fmla="*/ 44940 w 44265"/>
                <a:gd name="connsiteY2" fmla="*/ 44710 h 44265"/>
                <a:gd name="connsiteX3" fmla="*/ 675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445"/>
                  </a:moveTo>
                  <a:lnTo>
                    <a:pt x="44940" y="445"/>
                  </a:lnTo>
                  <a:lnTo>
                    <a:pt x="44940" y="44710"/>
                  </a:lnTo>
                  <a:lnTo>
                    <a:pt x="675" y="44710"/>
                  </a:lnTo>
                  <a:close/>
                </a:path>
              </a:pathLst>
            </a:custGeom>
            <a:grpFill/>
            <a:ln w="441" cap="flat">
              <a:noFill/>
              <a:prstDash val="solid"/>
              <a:miter/>
            </a:ln>
          </p:spPr>
          <p:txBody>
            <a:bodyPr rtlCol="0" anchor="ctr"/>
            <a:lstStyle/>
            <a:p>
              <a:endParaRPr lang="de-DE"/>
            </a:p>
          </p:txBody>
        </p:sp>
        <p:sp>
          <p:nvSpPr>
            <p:cNvPr id="1405" name="Freihandform 1404">
              <a:extLst>
                <a:ext uri="{FF2B5EF4-FFF2-40B4-BE49-F238E27FC236}">
                  <a16:creationId xmlns:a16="http://schemas.microsoft.com/office/drawing/2014/main" id="{67CFD86B-AF2B-4E37-662D-A86A5D415CEA}"/>
                </a:ext>
              </a:extLst>
            </p:cNvPr>
            <p:cNvSpPr/>
            <p:nvPr/>
          </p:nvSpPr>
          <p:spPr>
            <a:xfrm>
              <a:off x="14354382" y="3564056"/>
              <a:ext cx="44265" cy="44265"/>
            </a:xfrm>
            <a:custGeom>
              <a:avLst/>
              <a:gdLst>
                <a:gd name="connsiteX0" fmla="*/ 721 w 44265"/>
                <a:gd name="connsiteY0" fmla="*/ 445 h 44265"/>
                <a:gd name="connsiteX1" fmla="*/ 44986 w 44265"/>
                <a:gd name="connsiteY1" fmla="*/ 445 h 44265"/>
                <a:gd name="connsiteX2" fmla="*/ 44986 w 44265"/>
                <a:gd name="connsiteY2" fmla="*/ 44710 h 44265"/>
                <a:gd name="connsiteX3" fmla="*/ 721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445"/>
                  </a:moveTo>
                  <a:lnTo>
                    <a:pt x="44986" y="445"/>
                  </a:lnTo>
                  <a:lnTo>
                    <a:pt x="44986" y="44710"/>
                  </a:lnTo>
                  <a:lnTo>
                    <a:pt x="721" y="44710"/>
                  </a:lnTo>
                  <a:close/>
                </a:path>
              </a:pathLst>
            </a:custGeom>
            <a:grpFill/>
            <a:ln w="441" cap="flat">
              <a:noFill/>
              <a:prstDash val="solid"/>
              <a:miter/>
            </a:ln>
          </p:spPr>
          <p:txBody>
            <a:bodyPr rtlCol="0" anchor="ctr"/>
            <a:lstStyle/>
            <a:p>
              <a:endParaRPr lang="de-DE"/>
            </a:p>
          </p:txBody>
        </p:sp>
        <p:sp>
          <p:nvSpPr>
            <p:cNvPr id="1406" name="Freihandform 1405">
              <a:extLst>
                <a:ext uri="{FF2B5EF4-FFF2-40B4-BE49-F238E27FC236}">
                  <a16:creationId xmlns:a16="http://schemas.microsoft.com/office/drawing/2014/main" id="{18E23629-BFA2-96B0-260D-005FF9C6A853}"/>
                </a:ext>
              </a:extLst>
            </p:cNvPr>
            <p:cNvSpPr/>
            <p:nvPr/>
          </p:nvSpPr>
          <p:spPr>
            <a:xfrm>
              <a:off x="14398648" y="3564056"/>
              <a:ext cx="44265" cy="44265"/>
            </a:xfrm>
            <a:custGeom>
              <a:avLst/>
              <a:gdLst>
                <a:gd name="connsiteX0" fmla="*/ 744 w 44265"/>
                <a:gd name="connsiteY0" fmla="*/ 445 h 44265"/>
                <a:gd name="connsiteX1" fmla="*/ 45009 w 44265"/>
                <a:gd name="connsiteY1" fmla="*/ 445 h 44265"/>
                <a:gd name="connsiteX2" fmla="*/ 45009 w 44265"/>
                <a:gd name="connsiteY2" fmla="*/ 44710 h 44265"/>
                <a:gd name="connsiteX3" fmla="*/ 744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445"/>
                  </a:moveTo>
                  <a:lnTo>
                    <a:pt x="45009" y="445"/>
                  </a:lnTo>
                  <a:lnTo>
                    <a:pt x="45009" y="44710"/>
                  </a:lnTo>
                  <a:lnTo>
                    <a:pt x="744" y="44710"/>
                  </a:lnTo>
                  <a:close/>
                </a:path>
              </a:pathLst>
            </a:custGeom>
            <a:grpFill/>
            <a:ln w="441" cap="flat">
              <a:noFill/>
              <a:prstDash val="solid"/>
              <a:miter/>
            </a:ln>
          </p:spPr>
          <p:txBody>
            <a:bodyPr rtlCol="0" anchor="ctr"/>
            <a:lstStyle/>
            <a:p>
              <a:endParaRPr lang="de-DE"/>
            </a:p>
          </p:txBody>
        </p:sp>
        <p:sp>
          <p:nvSpPr>
            <p:cNvPr id="1407" name="Freihandform 1406">
              <a:extLst>
                <a:ext uri="{FF2B5EF4-FFF2-40B4-BE49-F238E27FC236}">
                  <a16:creationId xmlns:a16="http://schemas.microsoft.com/office/drawing/2014/main" id="{60BADF35-8AC3-5105-1E4F-89087B9BD42E}"/>
                </a:ext>
              </a:extLst>
            </p:cNvPr>
            <p:cNvSpPr/>
            <p:nvPr/>
          </p:nvSpPr>
          <p:spPr>
            <a:xfrm>
              <a:off x="14487179" y="3564056"/>
              <a:ext cx="44265" cy="44265"/>
            </a:xfrm>
            <a:custGeom>
              <a:avLst/>
              <a:gdLst>
                <a:gd name="connsiteX0" fmla="*/ 790 w 44265"/>
                <a:gd name="connsiteY0" fmla="*/ 445 h 44265"/>
                <a:gd name="connsiteX1" fmla="*/ 45055 w 44265"/>
                <a:gd name="connsiteY1" fmla="*/ 445 h 44265"/>
                <a:gd name="connsiteX2" fmla="*/ 45055 w 44265"/>
                <a:gd name="connsiteY2" fmla="*/ 44710 h 44265"/>
                <a:gd name="connsiteX3" fmla="*/ 790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445"/>
                  </a:moveTo>
                  <a:lnTo>
                    <a:pt x="45055" y="445"/>
                  </a:lnTo>
                  <a:lnTo>
                    <a:pt x="45055" y="44710"/>
                  </a:lnTo>
                  <a:lnTo>
                    <a:pt x="790" y="44710"/>
                  </a:lnTo>
                  <a:close/>
                </a:path>
              </a:pathLst>
            </a:custGeom>
            <a:grpFill/>
            <a:ln w="441" cap="flat">
              <a:noFill/>
              <a:prstDash val="solid"/>
              <a:miter/>
            </a:ln>
          </p:spPr>
          <p:txBody>
            <a:bodyPr rtlCol="0" anchor="ctr"/>
            <a:lstStyle/>
            <a:p>
              <a:endParaRPr lang="de-DE"/>
            </a:p>
          </p:txBody>
        </p:sp>
        <p:sp>
          <p:nvSpPr>
            <p:cNvPr id="1408" name="Freihandform 1407">
              <a:extLst>
                <a:ext uri="{FF2B5EF4-FFF2-40B4-BE49-F238E27FC236}">
                  <a16:creationId xmlns:a16="http://schemas.microsoft.com/office/drawing/2014/main" id="{BFD94C54-978F-6725-B4C5-D29CFDFBC92A}"/>
                </a:ext>
              </a:extLst>
            </p:cNvPr>
            <p:cNvSpPr/>
            <p:nvPr/>
          </p:nvSpPr>
          <p:spPr>
            <a:xfrm>
              <a:off x="14575710" y="3564056"/>
              <a:ext cx="44265" cy="44265"/>
            </a:xfrm>
            <a:custGeom>
              <a:avLst/>
              <a:gdLst>
                <a:gd name="connsiteX0" fmla="*/ 836 w 44265"/>
                <a:gd name="connsiteY0" fmla="*/ 445 h 44265"/>
                <a:gd name="connsiteX1" fmla="*/ 45101 w 44265"/>
                <a:gd name="connsiteY1" fmla="*/ 445 h 44265"/>
                <a:gd name="connsiteX2" fmla="*/ 45101 w 44265"/>
                <a:gd name="connsiteY2" fmla="*/ 44710 h 44265"/>
                <a:gd name="connsiteX3" fmla="*/ 836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445"/>
                  </a:moveTo>
                  <a:lnTo>
                    <a:pt x="45101" y="445"/>
                  </a:lnTo>
                  <a:lnTo>
                    <a:pt x="45101" y="44710"/>
                  </a:lnTo>
                  <a:lnTo>
                    <a:pt x="836" y="44710"/>
                  </a:lnTo>
                  <a:close/>
                </a:path>
              </a:pathLst>
            </a:custGeom>
            <a:grpFill/>
            <a:ln w="441" cap="flat">
              <a:noFill/>
              <a:prstDash val="solid"/>
              <a:miter/>
            </a:ln>
          </p:spPr>
          <p:txBody>
            <a:bodyPr rtlCol="0" anchor="ctr"/>
            <a:lstStyle/>
            <a:p>
              <a:endParaRPr lang="de-DE"/>
            </a:p>
          </p:txBody>
        </p:sp>
        <p:sp>
          <p:nvSpPr>
            <p:cNvPr id="1409" name="Freihandform 1408">
              <a:extLst>
                <a:ext uri="{FF2B5EF4-FFF2-40B4-BE49-F238E27FC236}">
                  <a16:creationId xmlns:a16="http://schemas.microsoft.com/office/drawing/2014/main" id="{7D6A3AE9-608A-5311-6552-9D633575F0A0}"/>
                </a:ext>
              </a:extLst>
            </p:cNvPr>
            <p:cNvSpPr/>
            <p:nvPr/>
          </p:nvSpPr>
          <p:spPr>
            <a:xfrm>
              <a:off x="14619976" y="3564056"/>
              <a:ext cx="44265" cy="44265"/>
            </a:xfrm>
            <a:custGeom>
              <a:avLst/>
              <a:gdLst>
                <a:gd name="connsiteX0" fmla="*/ 859 w 44265"/>
                <a:gd name="connsiteY0" fmla="*/ 445 h 44265"/>
                <a:gd name="connsiteX1" fmla="*/ 45124 w 44265"/>
                <a:gd name="connsiteY1" fmla="*/ 445 h 44265"/>
                <a:gd name="connsiteX2" fmla="*/ 45124 w 44265"/>
                <a:gd name="connsiteY2" fmla="*/ 44710 h 44265"/>
                <a:gd name="connsiteX3" fmla="*/ 859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445"/>
                  </a:moveTo>
                  <a:lnTo>
                    <a:pt x="45124" y="445"/>
                  </a:lnTo>
                  <a:lnTo>
                    <a:pt x="45124" y="44710"/>
                  </a:lnTo>
                  <a:lnTo>
                    <a:pt x="859" y="44710"/>
                  </a:lnTo>
                  <a:close/>
                </a:path>
              </a:pathLst>
            </a:custGeom>
            <a:grpFill/>
            <a:ln w="441" cap="flat">
              <a:noFill/>
              <a:prstDash val="solid"/>
              <a:miter/>
            </a:ln>
          </p:spPr>
          <p:txBody>
            <a:bodyPr rtlCol="0" anchor="ctr"/>
            <a:lstStyle/>
            <a:p>
              <a:endParaRPr lang="de-DE"/>
            </a:p>
          </p:txBody>
        </p:sp>
        <p:sp>
          <p:nvSpPr>
            <p:cNvPr id="1410" name="Freihandform 1409">
              <a:extLst>
                <a:ext uri="{FF2B5EF4-FFF2-40B4-BE49-F238E27FC236}">
                  <a16:creationId xmlns:a16="http://schemas.microsoft.com/office/drawing/2014/main" id="{727C07E6-B9AE-7699-C370-456443EFCD50}"/>
                </a:ext>
              </a:extLst>
            </p:cNvPr>
            <p:cNvSpPr/>
            <p:nvPr/>
          </p:nvSpPr>
          <p:spPr>
            <a:xfrm>
              <a:off x="14708507" y="3564056"/>
              <a:ext cx="44265" cy="44265"/>
            </a:xfrm>
            <a:custGeom>
              <a:avLst/>
              <a:gdLst>
                <a:gd name="connsiteX0" fmla="*/ 905 w 44265"/>
                <a:gd name="connsiteY0" fmla="*/ 445 h 44265"/>
                <a:gd name="connsiteX1" fmla="*/ 45170 w 44265"/>
                <a:gd name="connsiteY1" fmla="*/ 445 h 44265"/>
                <a:gd name="connsiteX2" fmla="*/ 45170 w 44265"/>
                <a:gd name="connsiteY2" fmla="*/ 44710 h 44265"/>
                <a:gd name="connsiteX3" fmla="*/ 905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445"/>
                  </a:moveTo>
                  <a:lnTo>
                    <a:pt x="45170" y="445"/>
                  </a:lnTo>
                  <a:lnTo>
                    <a:pt x="45170" y="44710"/>
                  </a:lnTo>
                  <a:lnTo>
                    <a:pt x="905" y="44710"/>
                  </a:lnTo>
                  <a:close/>
                </a:path>
              </a:pathLst>
            </a:custGeom>
            <a:grpFill/>
            <a:ln w="441" cap="flat">
              <a:noFill/>
              <a:prstDash val="solid"/>
              <a:miter/>
            </a:ln>
          </p:spPr>
          <p:txBody>
            <a:bodyPr rtlCol="0" anchor="ctr"/>
            <a:lstStyle/>
            <a:p>
              <a:endParaRPr lang="de-DE"/>
            </a:p>
          </p:txBody>
        </p:sp>
        <p:sp>
          <p:nvSpPr>
            <p:cNvPr id="1411" name="Freihandform 1410">
              <a:extLst>
                <a:ext uri="{FF2B5EF4-FFF2-40B4-BE49-F238E27FC236}">
                  <a16:creationId xmlns:a16="http://schemas.microsoft.com/office/drawing/2014/main" id="{8E31FB9E-A474-8112-FB69-47197449F856}"/>
                </a:ext>
              </a:extLst>
            </p:cNvPr>
            <p:cNvSpPr/>
            <p:nvPr/>
          </p:nvSpPr>
          <p:spPr>
            <a:xfrm>
              <a:off x="14885570" y="3564056"/>
              <a:ext cx="44265" cy="44265"/>
            </a:xfrm>
            <a:custGeom>
              <a:avLst/>
              <a:gdLst>
                <a:gd name="connsiteX0" fmla="*/ 997 w 44265"/>
                <a:gd name="connsiteY0" fmla="*/ 445 h 44265"/>
                <a:gd name="connsiteX1" fmla="*/ 45262 w 44265"/>
                <a:gd name="connsiteY1" fmla="*/ 445 h 44265"/>
                <a:gd name="connsiteX2" fmla="*/ 45262 w 44265"/>
                <a:gd name="connsiteY2" fmla="*/ 44710 h 44265"/>
                <a:gd name="connsiteX3" fmla="*/ 997 w 44265"/>
                <a:gd name="connsiteY3" fmla="*/ 44710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445"/>
                  </a:moveTo>
                  <a:lnTo>
                    <a:pt x="45262" y="445"/>
                  </a:lnTo>
                  <a:lnTo>
                    <a:pt x="45262" y="44710"/>
                  </a:lnTo>
                  <a:lnTo>
                    <a:pt x="997" y="44710"/>
                  </a:lnTo>
                  <a:close/>
                </a:path>
              </a:pathLst>
            </a:custGeom>
            <a:grpFill/>
            <a:ln w="441" cap="flat">
              <a:noFill/>
              <a:prstDash val="solid"/>
              <a:miter/>
            </a:ln>
          </p:spPr>
          <p:txBody>
            <a:bodyPr rtlCol="0" anchor="ctr"/>
            <a:lstStyle/>
            <a:p>
              <a:endParaRPr lang="de-DE"/>
            </a:p>
          </p:txBody>
        </p:sp>
        <p:sp>
          <p:nvSpPr>
            <p:cNvPr id="1412" name="Freihandform 1411">
              <a:extLst>
                <a:ext uri="{FF2B5EF4-FFF2-40B4-BE49-F238E27FC236}">
                  <a16:creationId xmlns:a16="http://schemas.microsoft.com/office/drawing/2014/main" id="{E91420F8-BBF9-5F22-BA7F-A4485982F29E}"/>
                </a:ext>
              </a:extLst>
            </p:cNvPr>
            <p:cNvSpPr/>
            <p:nvPr/>
          </p:nvSpPr>
          <p:spPr>
            <a:xfrm>
              <a:off x="13159209" y="3608322"/>
              <a:ext cx="44265" cy="44265"/>
            </a:xfrm>
            <a:custGeom>
              <a:avLst/>
              <a:gdLst>
                <a:gd name="connsiteX0" fmla="*/ 100 w 44265"/>
                <a:gd name="connsiteY0" fmla="*/ 468 h 44265"/>
                <a:gd name="connsiteX1" fmla="*/ 44365 w 44265"/>
                <a:gd name="connsiteY1" fmla="*/ 468 h 44265"/>
                <a:gd name="connsiteX2" fmla="*/ 44365 w 44265"/>
                <a:gd name="connsiteY2" fmla="*/ 44733 h 44265"/>
                <a:gd name="connsiteX3" fmla="*/ 100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468"/>
                  </a:moveTo>
                  <a:lnTo>
                    <a:pt x="44365" y="468"/>
                  </a:lnTo>
                  <a:lnTo>
                    <a:pt x="44365" y="44733"/>
                  </a:lnTo>
                  <a:lnTo>
                    <a:pt x="100" y="44733"/>
                  </a:lnTo>
                  <a:close/>
                </a:path>
              </a:pathLst>
            </a:custGeom>
            <a:grpFill/>
            <a:ln w="441" cap="flat">
              <a:noFill/>
              <a:prstDash val="solid"/>
              <a:miter/>
            </a:ln>
          </p:spPr>
          <p:txBody>
            <a:bodyPr rtlCol="0" anchor="ctr"/>
            <a:lstStyle/>
            <a:p>
              <a:endParaRPr lang="de-DE"/>
            </a:p>
          </p:txBody>
        </p:sp>
        <p:sp>
          <p:nvSpPr>
            <p:cNvPr id="1413" name="Freihandform 1412">
              <a:extLst>
                <a:ext uri="{FF2B5EF4-FFF2-40B4-BE49-F238E27FC236}">
                  <a16:creationId xmlns:a16="http://schemas.microsoft.com/office/drawing/2014/main" id="{3BDC44C8-9697-A25F-85E0-75022CFE0C81}"/>
                </a:ext>
              </a:extLst>
            </p:cNvPr>
            <p:cNvSpPr/>
            <p:nvPr/>
          </p:nvSpPr>
          <p:spPr>
            <a:xfrm>
              <a:off x="13203475" y="3608322"/>
              <a:ext cx="44265" cy="44265"/>
            </a:xfrm>
            <a:custGeom>
              <a:avLst/>
              <a:gdLst>
                <a:gd name="connsiteX0" fmla="*/ 123 w 44265"/>
                <a:gd name="connsiteY0" fmla="*/ 468 h 44265"/>
                <a:gd name="connsiteX1" fmla="*/ 44388 w 44265"/>
                <a:gd name="connsiteY1" fmla="*/ 468 h 44265"/>
                <a:gd name="connsiteX2" fmla="*/ 44388 w 44265"/>
                <a:gd name="connsiteY2" fmla="*/ 44733 h 44265"/>
                <a:gd name="connsiteX3" fmla="*/ 123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468"/>
                  </a:moveTo>
                  <a:lnTo>
                    <a:pt x="44388" y="468"/>
                  </a:lnTo>
                  <a:lnTo>
                    <a:pt x="44388" y="44733"/>
                  </a:lnTo>
                  <a:lnTo>
                    <a:pt x="123" y="44733"/>
                  </a:lnTo>
                  <a:close/>
                </a:path>
              </a:pathLst>
            </a:custGeom>
            <a:grpFill/>
            <a:ln w="441" cap="flat">
              <a:noFill/>
              <a:prstDash val="solid"/>
              <a:miter/>
            </a:ln>
          </p:spPr>
          <p:txBody>
            <a:bodyPr rtlCol="0" anchor="ctr"/>
            <a:lstStyle/>
            <a:p>
              <a:endParaRPr lang="de-DE"/>
            </a:p>
          </p:txBody>
        </p:sp>
        <p:sp>
          <p:nvSpPr>
            <p:cNvPr id="1414" name="Freihandform 1413">
              <a:extLst>
                <a:ext uri="{FF2B5EF4-FFF2-40B4-BE49-F238E27FC236}">
                  <a16:creationId xmlns:a16="http://schemas.microsoft.com/office/drawing/2014/main" id="{5F7880D8-D97A-0D79-10F0-099B3E83555D}"/>
                </a:ext>
              </a:extLst>
            </p:cNvPr>
            <p:cNvSpPr/>
            <p:nvPr/>
          </p:nvSpPr>
          <p:spPr>
            <a:xfrm>
              <a:off x="13247741" y="3608322"/>
              <a:ext cx="44265" cy="44265"/>
            </a:xfrm>
            <a:custGeom>
              <a:avLst/>
              <a:gdLst>
                <a:gd name="connsiteX0" fmla="*/ 146 w 44265"/>
                <a:gd name="connsiteY0" fmla="*/ 468 h 44265"/>
                <a:gd name="connsiteX1" fmla="*/ 44411 w 44265"/>
                <a:gd name="connsiteY1" fmla="*/ 468 h 44265"/>
                <a:gd name="connsiteX2" fmla="*/ 44411 w 44265"/>
                <a:gd name="connsiteY2" fmla="*/ 44733 h 44265"/>
                <a:gd name="connsiteX3" fmla="*/ 146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468"/>
                  </a:moveTo>
                  <a:lnTo>
                    <a:pt x="44411" y="468"/>
                  </a:lnTo>
                  <a:lnTo>
                    <a:pt x="44411" y="44733"/>
                  </a:lnTo>
                  <a:lnTo>
                    <a:pt x="146" y="44733"/>
                  </a:lnTo>
                  <a:close/>
                </a:path>
              </a:pathLst>
            </a:custGeom>
            <a:grpFill/>
            <a:ln w="441" cap="flat">
              <a:noFill/>
              <a:prstDash val="solid"/>
              <a:miter/>
            </a:ln>
          </p:spPr>
          <p:txBody>
            <a:bodyPr rtlCol="0" anchor="ctr"/>
            <a:lstStyle/>
            <a:p>
              <a:endParaRPr lang="de-DE"/>
            </a:p>
          </p:txBody>
        </p:sp>
        <p:sp>
          <p:nvSpPr>
            <p:cNvPr id="1415" name="Freihandform 1414">
              <a:extLst>
                <a:ext uri="{FF2B5EF4-FFF2-40B4-BE49-F238E27FC236}">
                  <a16:creationId xmlns:a16="http://schemas.microsoft.com/office/drawing/2014/main" id="{1B52A4DF-9A2B-83BD-479E-60EED033A8C7}"/>
                </a:ext>
              </a:extLst>
            </p:cNvPr>
            <p:cNvSpPr/>
            <p:nvPr/>
          </p:nvSpPr>
          <p:spPr>
            <a:xfrm>
              <a:off x="13292006" y="3608322"/>
              <a:ext cx="44265" cy="44265"/>
            </a:xfrm>
            <a:custGeom>
              <a:avLst/>
              <a:gdLst>
                <a:gd name="connsiteX0" fmla="*/ 169 w 44265"/>
                <a:gd name="connsiteY0" fmla="*/ 468 h 44265"/>
                <a:gd name="connsiteX1" fmla="*/ 44434 w 44265"/>
                <a:gd name="connsiteY1" fmla="*/ 468 h 44265"/>
                <a:gd name="connsiteX2" fmla="*/ 44434 w 44265"/>
                <a:gd name="connsiteY2" fmla="*/ 44733 h 44265"/>
                <a:gd name="connsiteX3" fmla="*/ 169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468"/>
                  </a:moveTo>
                  <a:lnTo>
                    <a:pt x="44434" y="468"/>
                  </a:lnTo>
                  <a:lnTo>
                    <a:pt x="44434" y="44733"/>
                  </a:lnTo>
                  <a:lnTo>
                    <a:pt x="169" y="44733"/>
                  </a:lnTo>
                  <a:close/>
                </a:path>
              </a:pathLst>
            </a:custGeom>
            <a:grpFill/>
            <a:ln w="441" cap="flat">
              <a:noFill/>
              <a:prstDash val="solid"/>
              <a:miter/>
            </a:ln>
          </p:spPr>
          <p:txBody>
            <a:bodyPr rtlCol="0" anchor="ctr"/>
            <a:lstStyle/>
            <a:p>
              <a:endParaRPr lang="de-DE"/>
            </a:p>
          </p:txBody>
        </p:sp>
        <p:sp>
          <p:nvSpPr>
            <p:cNvPr id="1416" name="Freihandform 1415">
              <a:extLst>
                <a:ext uri="{FF2B5EF4-FFF2-40B4-BE49-F238E27FC236}">
                  <a16:creationId xmlns:a16="http://schemas.microsoft.com/office/drawing/2014/main" id="{B9588B41-CCE5-B466-155D-F32CCBD11EBA}"/>
                </a:ext>
              </a:extLst>
            </p:cNvPr>
            <p:cNvSpPr/>
            <p:nvPr/>
          </p:nvSpPr>
          <p:spPr>
            <a:xfrm>
              <a:off x="13336272" y="3608322"/>
              <a:ext cx="44265" cy="44265"/>
            </a:xfrm>
            <a:custGeom>
              <a:avLst/>
              <a:gdLst>
                <a:gd name="connsiteX0" fmla="*/ 192 w 44265"/>
                <a:gd name="connsiteY0" fmla="*/ 468 h 44265"/>
                <a:gd name="connsiteX1" fmla="*/ 44457 w 44265"/>
                <a:gd name="connsiteY1" fmla="*/ 468 h 44265"/>
                <a:gd name="connsiteX2" fmla="*/ 44457 w 44265"/>
                <a:gd name="connsiteY2" fmla="*/ 44733 h 44265"/>
                <a:gd name="connsiteX3" fmla="*/ 192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468"/>
                  </a:moveTo>
                  <a:lnTo>
                    <a:pt x="44457" y="468"/>
                  </a:lnTo>
                  <a:lnTo>
                    <a:pt x="44457" y="44733"/>
                  </a:lnTo>
                  <a:lnTo>
                    <a:pt x="192" y="44733"/>
                  </a:lnTo>
                  <a:close/>
                </a:path>
              </a:pathLst>
            </a:custGeom>
            <a:grpFill/>
            <a:ln w="441" cap="flat">
              <a:noFill/>
              <a:prstDash val="solid"/>
              <a:miter/>
            </a:ln>
          </p:spPr>
          <p:txBody>
            <a:bodyPr rtlCol="0" anchor="ctr"/>
            <a:lstStyle/>
            <a:p>
              <a:endParaRPr lang="de-DE"/>
            </a:p>
          </p:txBody>
        </p:sp>
        <p:sp>
          <p:nvSpPr>
            <p:cNvPr id="1417" name="Freihandform 1416">
              <a:extLst>
                <a:ext uri="{FF2B5EF4-FFF2-40B4-BE49-F238E27FC236}">
                  <a16:creationId xmlns:a16="http://schemas.microsoft.com/office/drawing/2014/main" id="{0F18A1AD-0A7D-5277-11C3-595D7B0F90A3}"/>
                </a:ext>
              </a:extLst>
            </p:cNvPr>
            <p:cNvSpPr/>
            <p:nvPr/>
          </p:nvSpPr>
          <p:spPr>
            <a:xfrm>
              <a:off x="13469069" y="3608322"/>
              <a:ext cx="44265" cy="44265"/>
            </a:xfrm>
            <a:custGeom>
              <a:avLst/>
              <a:gdLst>
                <a:gd name="connsiteX0" fmla="*/ 261 w 44265"/>
                <a:gd name="connsiteY0" fmla="*/ 468 h 44265"/>
                <a:gd name="connsiteX1" fmla="*/ 44526 w 44265"/>
                <a:gd name="connsiteY1" fmla="*/ 468 h 44265"/>
                <a:gd name="connsiteX2" fmla="*/ 44526 w 44265"/>
                <a:gd name="connsiteY2" fmla="*/ 44733 h 44265"/>
                <a:gd name="connsiteX3" fmla="*/ 261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468"/>
                  </a:moveTo>
                  <a:lnTo>
                    <a:pt x="44526" y="468"/>
                  </a:lnTo>
                  <a:lnTo>
                    <a:pt x="44526" y="44733"/>
                  </a:lnTo>
                  <a:lnTo>
                    <a:pt x="261" y="44733"/>
                  </a:lnTo>
                  <a:close/>
                </a:path>
              </a:pathLst>
            </a:custGeom>
            <a:grpFill/>
            <a:ln w="441" cap="flat">
              <a:noFill/>
              <a:prstDash val="solid"/>
              <a:miter/>
            </a:ln>
          </p:spPr>
          <p:txBody>
            <a:bodyPr rtlCol="0" anchor="ctr"/>
            <a:lstStyle/>
            <a:p>
              <a:endParaRPr lang="de-DE"/>
            </a:p>
          </p:txBody>
        </p:sp>
        <p:sp>
          <p:nvSpPr>
            <p:cNvPr id="1418" name="Freihandform 1417">
              <a:extLst>
                <a:ext uri="{FF2B5EF4-FFF2-40B4-BE49-F238E27FC236}">
                  <a16:creationId xmlns:a16="http://schemas.microsoft.com/office/drawing/2014/main" id="{D0442F8B-CA7A-ACB1-1962-9353240B1B48}"/>
                </a:ext>
              </a:extLst>
            </p:cNvPr>
            <p:cNvSpPr/>
            <p:nvPr/>
          </p:nvSpPr>
          <p:spPr>
            <a:xfrm>
              <a:off x="13513335" y="3608322"/>
              <a:ext cx="44265" cy="44265"/>
            </a:xfrm>
            <a:custGeom>
              <a:avLst/>
              <a:gdLst>
                <a:gd name="connsiteX0" fmla="*/ 284 w 44265"/>
                <a:gd name="connsiteY0" fmla="*/ 468 h 44265"/>
                <a:gd name="connsiteX1" fmla="*/ 44549 w 44265"/>
                <a:gd name="connsiteY1" fmla="*/ 468 h 44265"/>
                <a:gd name="connsiteX2" fmla="*/ 44549 w 44265"/>
                <a:gd name="connsiteY2" fmla="*/ 44733 h 44265"/>
                <a:gd name="connsiteX3" fmla="*/ 284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468"/>
                  </a:moveTo>
                  <a:lnTo>
                    <a:pt x="44549" y="468"/>
                  </a:lnTo>
                  <a:lnTo>
                    <a:pt x="44549" y="44733"/>
                  </a:lnTo>
                  <a:lnTo>
                    <a:pt x="284" y="44733"/>
                  </a:lnTo>
                  <a:close/>
                </a:path>
              </a:pathLst>
            </a:custGeom>
            <a:grpFill/>
            <a:ln w="441" cap="flat">
              <a:noFill/>
              <a:prstDash val="solid"/>
              <a:miter/>
            </a:ln>
          </p:spPr>
          <p:txBody>
            <a:bodyPr rtlCol="0" anchor="ctr"/>
            <a:lstStyle/>
            <a:p>
              <a:endParaRPr lang="de-DE"/>
            </a:p>
          </p:txBody>
        </p:sp>
        <p:sp>
          <p:nvSpPr>
            <p:cNvPr id="1419" name="Freihandform 1418">
              <a:extLst>
                <a:ext uri="{FF2B5EF4-FFF2-40B4-BE49-F238E27FC236}">
                  <a16:creationId xmlns:a16="http://schemas.microsoft.com/office/drawing/2014/main" id="{C15AFDB4-74AB-4156-B799-42529265F0A2}"/>
                </a:ext>
              </a:extLst>
            </p:cNvPr>
            <p:cNvSpPr/>
            <p:nvPr/>
          </p:nvSpPr>
          <p:spPr>
            <a:xfrm>
              <a:off x="13557600" y="3608322"/>
              <a:ext cx="44265" cy="44265"/>
            </a:xfrm>
            <a:custGeom>
              <a:avLst/>
              <a:gdLst>
                <a:gd name="connsiteX0" fmla="*/ 307 w 44265"/>
                <a:gd name="connsiteY0" fmla="*/ 468 h 44265"/>
                <a:gd name="connsiteX1" fmla="*/ 44572 w 44265"/>
                <a:gd name="connsiteY1" fmla="*/ 468 h 44265"/>
                <a:gd name="connsiteX2" fmla="*/ 44572 w 44265"/>
                <a:gd name="connsiteY2" fmla="*/ 44733 h 44265"/>
                <a:gd name="connsiteX3" fmla="*/ 307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468"/>
                  </a:moveTo>
                  <a:lnTo>
                    <a:pt x="44572" y="468"/>
                  </a:lnTo>
                  <a:lnTo>
                    <a:pt x="44572" y="44733"/>
                  </a:lnTo>
                  <a:lnTo>
                    <a:pt x="307" y="44733"/>
                  </a:lnTo>
                  <a:close/>
                </a:path>
              </a:pathLst>
            </a:custGeom>
            <a:grpFill/>
            <a:ln w="441" cap="flat">
              <a:noFill/>
              <a:prstDash val="solid"/>
              <a:miter/>
            </a:ln>
          </p:spPr>
          <p:txBody>
            <a:bodyPr rtlCol="0" anchor="ctr"/>
            <a:lstStyle/>
            <a:p>
              <a:endParaRPr lang="de-DE"/>
            </a:p>
          </p:txBody>
        </p:sp>
        <p:sp>
          <p:nvSpPr>
            <p:cNvPr id="1420" name="Freihandform 1419">
              <a:extLst>
                <a:ext uri="{FF2B5EF4-FFF2-40B4-BE49-F238E27FC236}">
                  <a16:creationId xmlns:a16="http://schemas.microsoft.com/office/drawing/2014/main" id="{1FFF2B7C-070A-688D-BB4C-2B2676B83728}"/>
                </a:ext>
              </a:extLst>
            </p:cNvPr>
            <p:cNvSpPr/>
            <p:nvPr/>
          </p:nvSpPr>
          <p:spPr>
            <a:xfrm>
              <a:off x="13646132" y="3608322"/>
              <a:ext cx="44265" cy="44265"/>
            </a:xfrm>
            <a:custGeom>
              <a:avLst/>
              <a:gdLst>
                <a:gd name="connsiteX0" fmla="*/ 353 w 44265"/>
                <a:gd name="connsiteY0" fmla="*/ 468 h 44265"/>
                <a:gd name="connsiteX1" fmla="*/ 44618 w 44265"/>
                <a:gd name="connsiteY1" fmla="*/ 468 h 44265"/>
                <a:gd name="connsiteX2" fmla="*/ 44618 w 44265"/>
                <a:gd name="connsiteY2" fmla="*/ 44733 h 44265"/>
                <a:gd name="connsiteX3" fmla="*/ 353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468"/>
                  </a:moveTo>
                  <a:lnTo>
                    <a:pt x="44618" y="468"/>
                  </a:lnTo>
                  <a:lnTo>
                    <a:pt x="44618" y="44733"/>
                  </a:lnTo>
                  <a:lnTo>
                    <a:pt x="353" y="44733"/>
                  </a:lnTo>
                  <a:close/>
                </a:path>
              </a:pathLst>
            </a:custGeom>
            <a:grpFill/>
            <a:ln w="441" cap="flat">
              <a:noFill/>
              <a:prstDash val="solid"/>
              <a:miter/>
            </a:ln>
          </p:spPr>
          <p:txBody>
            <a:bodyPr rtlCol="0" anchor="ctr"/>
            <a:lstStyle/>
            <a:p>
              <a:endParaRPr lang="de-DE"/>
            </a:p>
          </p:txBody>
        </p:sp>
        <p:sp>
          <p:nvSpPr>
            <p:cNvPr id="1421" name="Freihandform 1420">
              <a:extLst>
                <a:ext uri="{FF2B5EF4-FFF2-40B4-BE49-F238E27FC236}">
                  <a16:creationId xmlns:a16="http://schemas.microsoft.com/office/drawing/2014/main" id="{396A294E-5271-C7C9-50B9-E35F27EAA866}"/>
                </a:ext>
              </a:extLst>
            </p:cNvPr>
            <p:cNvSpPr/>
            <p:nvPr/>
          </p:nvSpPr>
          <p:spPr>
            <a:xfrm>
              <a:off x="13734663" y="3608322"/>
              <a:ext cx="44265" cy="44265"/>
            </a:xfrm>
            <a:custGeom>
              <a:avLst/>
              <a:gdLst>
                <a:gd name="connsiteX0" fmla="*/ 399 w 44265"/>
                <a:gd name="connsiteY0" fmla="*/ 468 h 44265"/>
                <a:gd name="connsiteX1" fmla="*/ 44664 w 44265"/>
                <a:gd name="connsiteY1" fmla="*/ 468 h 44265"/>
                <a:gd name="connsiteX2" fmla="*/ 44664 w 44265"/>
                <a:gd name="connsiteY2" fmla="*/ 44733 h 44265"/>
                <a:gd name="connsiteX3" fmla="*/ 399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468"/>
                  </a:moveTo>
                  <a:lnTo>
                    <a:pt x="44664" y="468"/>
                  </a:lnTo>
                  <a:lnTo>
                    <a:pt x="44664" y="44733"/>
                  </a:lnTo>
                  <a:lnTo>
                    <a:pt x="399" y="44733"/>
                  </a:lnTo>
                  <a:close/>
                </a:path>
              </a:pathLst>
            </a:custGeom>
            <a:grpFill/>
            <a:ln w="441" cap="flat">
              <a:noFill/>
              <a:prstDash val="solid"/>
              <a:miter/>
            </a:ln>
          </p:spPr>
          <p:txBody>
            <a:bodyPr rtlCol="0" anchor="ctr"/>
            <a:lstStyle/>
            <a:p>
              <a:endParaRPr lang="de-DE"/>
            </a:p>
          </p:txBody>
        </p:sp>
        <p:sp>
          <p:nvSpPr>
            <p:cNvPr id="1422" name="Freihandform 1421">
              <a:extLst>
                <a:ext uri="{FF2B5EF4-FFF2-40B4-BE49-F238E27FC236}">
                  <a16:creationId xmlns:a16="http://schemas.microsoft.com/office/drawing/2014/main" id="{7B44BC52-9E56-FA5C-8306-F9967D0325DE}"/>
                </a:ext>
              </a:extLst>
            </p:cNvPr>
            <p:cNvSpPr/>
            <p:nvPr/>
          </p:nvSpPr>
          <p:spPr>
            <a:xfrm>
              <a:off x="13778929" y="3608322"/>
              <a:ext cx="44265" cy="44265"/>
            </a:xfrm>
            <a:custGeom>
              <a:avLst/>
              <a:gdLst>
                <a:gd name="connsiteX0" fmla="*/ 422 w 44265"/>
                <a:gd name="connsiteY0" fmla="*/ 468 h 44265"/>
                <a:gd name="connsiteX1" fmla="*/ 44687 w 44265"/>
                <a:gd name="connsiteY1" fmla="*/ 468 h 44265"/>
                <a:gd name="connsiteX2" fmla="*/ 44687 w 44265"/>
                <a:gd name="connsiteY2" fmla="*/ 44733 h 44265"/>
                <a:gd name="connsiteX3" fmla="*/ 422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468"/>
                  </a:moveTo>
                  <a:lnTo>
                    <a:pt x="44687" y="468"/>
                  </a:lnTo>
                  <a:lnTo>
                    <a:pt x="44687" y="44733"/>
                  </a:lnTo>
                  <a:lnTo>
                    <a:pt x="422" y="44733"/>
                  </a:lnTo>
                  <a:close/>
                </a:path>
              </a:pathLst>
            </a:custGeom>
            <a:grpFill/>
            <a:ln w="441" cap="flat">
              <a:noFill/>
              <a:prstDash val="solid"/>
              <a:miter/>
            </a:ln>
          </p:spPr>
          <p:txBody>
            <a:bodyPr rtlCol="0" anchor="ctr"/>
            <a:lstStyle/>
            <a:p>
              <a:endParaRPr lang="de-DE"/>
            </a:p>
          </p:txBody>
        </p:sp>
        <p:sp>
          <p:nvSpPr>
            <p:cNvPr id="1423" name="Freihandform 1422">
              <a:extLst>
                <a:ext uri="{FF2B5EF4-FFF2-40B4-BE49-F238E27FC236}">
                  <a16:creationId xmlns:a16="http://schemas.microsoft.com/office/drawing/2014/main" id="{EC90D4EF-097A-1738-CF8B-074983BB5DE7}"/>
                </a:ext>
              </a:extLst>
            </p:cNvPr>
            <p:cNvSpPr/>
            <p:nvPr/>
          </p:nvSpPr>
          <p:spPr>
            <a:xfrm>
              <a:off x="13867460" y="3608322"/>
              <a:ext cx="44265" cy="44265"/>
            </a:xfrm>
            <a:custGeom>
              <a:avLst/>
              <a:gdLst>
                <a:gd name="connsiteX0" fmla="*/ 468 w 44265"/>
                <a:gd name="connsiteY0" fmla="*/ 468 h 44265"/>
                <a:gd name="connsiteX1" fmla="*/ 44733 w 44265"/>
                <a:gd name="connsiteY1" fmla="*/ 468 h 44265"/>
                <a:gd name="connsiteX2" fmla="*/ 44733 w 44265"/>
                <a:gd name="connsiteY2" fmla="*/ 44733 h 44265"/>
                <a:gd name="connsiteX3" fmla="*/ 468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468"/>
                  </a:moveTo>
                  <a:lnTo>
                    <a:pt x="44733" y="468"/>
                  </a:lnTo>
                  <a:lnTo>
                    <a:pt x="44733" y="44733"/>
                  </a:lnTo>
                  <a:lnTo>
                    <a:pt x="468" y="44733"/>
                  </a:lnTo>
                  <a:close/>
                </a:path>
              </a:pathLst>
            </a:custGeom>
            <a:grpFill/>
            <a:ln w="441" cap="flat">
              <a:noFill/>
              <a:prstDash val="solid"/>
              <a:miter/>
            </a:ln>
          </p:spPr>
          <p:txBody>
            <a:bodyPr rtlCol="0" anchor="ctr"/>
            <a:lstStyle/>
            <a:p>
              <a:endParaRPr lang="de-DE"/>
            </a:p>
          </p:txBody>
        </p:sp>
        <p:sp>
          <p:nvSpPr>
            <p:cNvPr id="1424" name="Freihandform 1423">
              <a:extLst>
                <a:ext uri="{FF2B5EF4-FFF2-40B4-BE49-F238E27FC236}">
                  <a16:creationId xmlns:a16="http://schemas.microsoft.com/office/drawing/2014/main" id="{530B85BA-50B9-B1E5-56C8-E29B585B6C02}"/>
                </a:ext>
              </a:extLst>
            </p:cNvPr>
            <p:cNvSpPr/>
            <p:nvPr/>
          </p:nvSpPr>
          <p:spPr>
            <a:xfrm>
              <a:off x="13911726" y="3608322"/>
              <a:ext cx="44265" cy="44265"/>
            </a:xfrm>
            <a:custGeom>
              <a:avLst/>
              <a:gdLst>
                <a:gd name="connsiteX0" fmla="*/ 491 w 44265"/>
                <a:gd name="connsiteY0" fmla="*/ 468 h 44265"/>
                <a:gd name="connsiteX1" fmla="*/ 44756 w 44265"/>
                <a:gd name="connsiteY1" fmla="*/ 468 h 44265"/>
                <a:gd name="connsiteX2" fmla="*/ 44756 w 44265"/>
                <a:gd name="connsiteY2" fmla="*/ 44733 h 44265"/>
                <a:gd name="connsiteX3" fmla="*/ 491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468"/>
                  </a:moveTo>
                  <a:lnTo>
                    <a:pt x="44756" y="468"/>
                  </a:lnTo>
                  <a:lnTo>
                    <a:pt x="44756" y="44733"/>
                  </a:lnTo>
                  <a:lnTo>
                    <a:pt x="491" y="44733"/>
                  </a:lnTo>
                  <a:close/>
                </a:path>
              </a:pathLst>
            </a:custGeom>
            <a:grpFill/>
            <a:ln w="441" cap="flat">
              <a:noFill/>
              <a:prstDash val="solid"/>
              <a:miter/>
            </a:ln>
          </p:spPr>
          <p:txBody>
            <a:bodyPr rtlCol="0" anchor="ctr"/>
            <a:lstStyle/>
            <a:p>
              <a:endParaRPr lang="de-DE"/>
            </a:p>
          </p:txBody>
        </p:sp>
        <p:sp>
          <p:nvSpPr>
            <p:cNvPr id="1425" name="Freihandform 1424">
              <a:extLst>
                <a:ext uri="{FF2B5EF4-FFF2-40B4-BE49-F238E27FC236}">
                  <a16:creationId xmlns:a16="http://schemas.microsoft.com/office/drawing/2014/main" id="{67E37976-A883-1345-FB3F-BC05E2239FB8}"/>
                </a:ext>
              </a:extLst>
            </p:cNvPr>
            <p:cNvSpPr/>
            <p:nvPr/>
          </p:nvSpPr>
          <p:spPr>
            <a:xfrm>
              <a:off x="13955991" y="3608322"/>
              <a:ext cx="44265" cy="44265"/>
            </a:xfrm>
            <a:custGeom>
              <a:avLst/>
              <a:gdLst>
                <a:gd name="connsiteX0" fmla="*/ 514 w 44265"/>
                <a:gd name="connsiteY0" fmla="*/ 468 h 44265"/>
                <a:gd name="connsiteX1" fmla="*/ 44779 w 44265"/>
                <a:gd name="connsiteY1" fmla="*/ 468 h 44265"/>
                <a:gd name="connsiteX2" fmla="*/ 44779 w 44265"/>
                <a:gd name="connsiteY2" fmla="*/ 44733 h 44265"/>
                <a:gd name="connsiteX3" fmla="*/ 514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468"/>
                  </a:moveTo>
                  <a:lnTo>
                    <a:pt x="44779" y="468"/>
                  </a:lnTo>
                  <a:lnTo>
                    <a:pt x="44779" y="44733"/>
                  </a:lnTo>
                  <a:lnTo>
                    <a:pt x="514" y="44733"/>
                  </a:lnTo>
                  <a:close/>
                </a:path>
              </a:pathLst>
            </a:custGeom>
            <a:grpFill/>
            <a:ln w="441" cap="flat">
              <a:noFill/>
              <a:prstDash val="solid"/>
              <a:miter/>
            </a:ln>
          </p:spPr>
          <p:txBody>
            <a:bodyPr rtlCol="0" anchor="ctr"/>
            <a:lstStyle/>
            <a:p>
              <a:endParaRPr lang="de-DE"/>
            </a:p>
          </p:txBody>
        </p:sp>
        <p:sp>
          <p:nvSpPr>
            <p:cNvPr id="1426" name="Freihandform 1425">
              <a:extLst>
                <a:ext uri="{FF2B5EF4-FFF2-40B4-BE49-F238E27FC236}">
                  <a16:creationId xmlns:a16="http://schemas.microsoft.com/office/drawing/2014/main" id="{13E5CA87-051E-C047-BE78-397B234C480C}"/>
                </a:ext>
              </a:extLst>
            </p:cNvPr>
            <p:cNvSpPr/>
            <p:nvPr/>
          </p:nvSpPr>
          <p:spPr>
            <a:xfrm>
              <a:off x="14000257" y="3608322"/>
              <a:ext cx="44265" cy="44265"/>
            </a:xfrm>
            <a:custGeom>
              <a:avLst/>
              <a:gdLst>
                <a:gd name="connsiteX0" fmla="*/ 537 w 44265"/>
                <a:gd name="connsiteY0" fmla="*/ 468 h 44265"/>
                <a:gd name="connsiteX1" fmla="*/ 44802 w 44265"/>
                <a:gd name="connsiteY1" fmla="*/ 468 h 44265"/>
                <a:gd name="connsiteX2" fmla="*/ 44802 w 44265"/>
                <a:gd name="connsiteY2" fmla="*/ 44733 h 44265"/>
                <a:gd name="connsiteX3" fmla="*/ 537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468"/>
                  </a:moveTo>
                  <a:lnTo>
                    <a:pt x="44802" y="468"/>
                  </a:lnTo>
                  <a:lnTo>
                    <a:pt x="44802" y="44733"/>
                  </a:lnTo>
                  <a:lnTo>
                    <a:pt x="537" y="44733"/>
                  </a:lnTo>
                  <a:close/>
                </a:path>
              </a:pathLst>
            </a:custGeom>
            <a:grpFill/>
            <a:ln w="441" cap="flat">
              <a:noFill/>
              <a:prstDash val="solid"/>
              <a:miter/>
            </a:ln>
          </p:spPr>
          <p:txBody>
            <a:bodyPr rtlCol="0" anchor="ctr"/>
            <a:lstStyle/>
            <a:p>
              <a:endParaRPr lang="de-DE"/>
            </a:p>
          </p:txBody>
        </p:sp>
        <p:sp>
          <p:nvSpPr>
            <p:cNvPr id="1427" name="Freihandform 1426">
              <a:extLst>
                <a:ext uri="{FF2B5EF4-FFF2-40B4-BE49-F238E27FC236}">
                  <a16:creationId xmlns:a16="http://schemas.microsoft.com/office/drawing/2014/main" id="{53501065-860C-5468-7E8F-E41D4A40111B}"/>
                </a:ext>
              </a:extLst>
            </p:cNvPr>
            <p:cNvSpPr/>
            <p:nvPr/>
          </p:nvSpPr>
          <p:spPr>
            <a:xfrm>
              <a:off x="14044522" y="3608322"/>
              <a:ext cx="44265" cy="44265"/>
            </a:xfrm>
            <a:custGeom>
              <a:avLst/>
              <a:gdLst>
                <a:gd name="connsiteX0" fmla="*/ 560 w 44265"/>
                <a:gd name="connsiteY0" fmla="*/ 468 h 44265"/>
                <a:gd name="connsiteX1" fmla="*/ 44825 w 44265"/>
                <a:gd name="connsiteY1" fmla="*/ 468 h 44265"/>
                <a:gd name="connsiteX2" fmla="*/ 44825 w 44265"/>
                <a:gd name="connsiteY2" fmla="*/ 44733 h 44265"/>
                <a:gd name="connsiteX3" fmla="*/ 560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468"/>
                  </a:moveTo>
                  <a:lnTo>
                    <a:pt x="44825" y="468"/>
                  </a:lnTo>
                  <a:lnTo>
                    <a:pt x="44825" y="44733"/>
                  </a:lnTo>
                  <a:lnTo>
                    <a:pt x="560" y="44733"/>
                  </a:lnTo>
                  <a:close/>
                </a:path>
              </a:pathLst>
            </a:custGeom>
            <a:grpFill/>
            <a:ln w="441" cap="flat">
              <a:noFill/>
              <a:prstDash val="solid"/>
              <a:miter/>
            </a:ln>
          </p:spPr>
          <p:txBody>
            <a:bodyPr rtlCol="0" anchor="ctr"/>
            <a:lstStyle/>
            <a:p>
              <a:endParaRPr lang="de-DE"/>
            </a:p>
          </p:txBody>
        </p:sp>
        <p:sp>
          <p:nvSpPr>
            <p:cNvPr id="1428" name="Freihandform 1427">
              <a:extLst>
                <a:ext uri="{FF2B5EF4-FFF2-40B4-BE49-F238E27FC236}">
                  <a16:creationId xmlns:a16="http://schemas.microsoft.com/office/drawing/2014/main" id="{68D87B42-AE19-5A3A-3159-ED7925F4D03E}"/>
                </a:ext>
              </a:extLst>
            </p:cNvPr>
            <p:cNvSpPr/>
            <p:nvPr/>
          </p:nvSpPr>
          <p:spPr>
            <a:xfrm>
              <a:off x="14133054" y="3608322"/>
              <a:ext cx="44265" cy="44265"/>
            </a:xfrm>
            <a:custGeom>
              <a:avLst/>
              <a:gdLst>
                <a:gd name="connsiteX0" fmla="*/ 606 w 44265"/>
                <a:gd name="connsiteY0" fmla="*/ 468 h 44265"/>
                <a:gd name="connsiteX1" fmla="*/ 44871 w 44265"/>
                <a:gd name="connsiteY1" fmla="*/ 468 h 44265"/>
                <a:gd name="connsiteX2" fmla="*/ 44871 w 44265"/>
                <a:gd name="connsiteY2" fmla="*/ 44733 h 44265"/>
                <a:gd name="connsiteX3" fmla="*/ 606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468"/>
                  </a:moveTo>
                  <a:lnTo>
                    <a:pt x="44871" y="468"/>
                  </a:lnTo>
                  <a:lnTo>
                    <a:pt x="44871" y="44733"/>
                  </a:lnTo>
                  <a:lnTo>
                    <a:pt x="606" y="44733"/>
                  </a:lnTo>
                  <a:close/>
                </a:path>
              </a:pathLst>
            </a:custGeom>
            <a:grpFill/>
            <a:ln w="441" cap="flat">
              <a:noFill/>
              <a:prstDash val="solid"/>
              <a:miter/>
            </a:ln>
          </p:spPr>
          <p:txBody>
            <a:bodyPr rtlCol="0" anchor="ctr"/>
            <a:lstStyle/>
            <a:p>
              <a:endParaRPr lang="de-DE"/>
            </a:p>
          </p:txBody>
        </p:sp>
        <p:sp>
          <p:nvSpPr>
            <p:cNvPr id="1429" name="Freihandform 1428">
              <a:extLst>
                <a:ext uri="{FF2B5EF4-FFF2-40B4-BE49-F238E27FC236}">
                  <a16:creationId xmlns:a16="http://schemas.microsoft.com/office/drawing/2014/main" id="{85548133-289B-DABD-E60F-7F394D3A22C6}"/>
                </a:ext>
              </a:extLst>
            </p:cNvPr>
            <p:cNvSpPr/>
            <p:nvPr/>
          </p:nvSpPr>
          <p:spPr>
            <a:xfrm>
              <a:off x="14177319" y="3608322"/>
              <a:ext cx="44265" cy="44265"/>
            </a:xfrm>
            <a:custGeom>
              <a:avLst/>
              <a:gdLst>
                <a:gd name="connsiteX0" fmla="*/ 629 w 44265"/>
                <a:gd name="connsiteY0" fmla="*/ 468 h 44265"/>
                <a:gd name="connsiteX1" fmla="*/ 44894 w 44265"/>
                <a:gd name="connsiteY1" fmla="*/ 468 h 44265"/>
                <a:gd name="connsiteX2" fmla="*/ 44894 w 44265"/>
                <a:gd name="connsiteY2" fmla="*/ 44733 h 44265"/>
                <a:gd name="connsiteX3" fmla="*/ 629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468"/>
                  </a:moveTo>
                  <a:lnTo>
                    <a:pt x="44894" y="468"/>
                  </a:lnTo>
                  <a:lnTo>
                    <a:pt x="44894" y="44733"/>
                  </a:lnTo>
                  <a:lnTo>
                    <a:pt x="629" y="44733"/>
                  </a:lnTo>
                  <a:close/>
                </a:path>
              </a:pathLst>
            </a:custGeom>
            <a:grpFill/>
            <a:ln w="441" cap="flat">
              <a:noFill/>
              <a:prstDash val="solid"/>
              <a:miter/>
            </a:ln>
          </p:spPr>
          <p:txBody>
            <a:bodyPr rtlCol="0" anchor="ctr"/>
            <a:lstStyle/>
            <a:p>
              <a:endParaRPr lang="de-DE"/>
            </a:p>
          </p:txBody>
        </p:sp>
        <p:sp>
          <p:nvSpPr>
            <p:cNvPr id="1430" name="Freihandform 1429">
              <a:extLst>
                <a:ext uri="{FF2B5EF4-FFF2-40B4-BE49-F238E27FC236}">
                  <a16:creationId xmlns:a16="http://schemas.microsoft.com/office/drawing/2014/main" id="{34FC795C-41BD-C907-8EC0-859FAD11F0EC}"/>
                </a:ext>
              </a:extLst>
            </p:cNvPr>
            <p:cNvSpPr/>
            <p:nvPr/>
          </p:nvSpPr>
          <p:spPr>
            <a:xfrm>
              <a:off x="14265851" y="3608322"/>
              <a:ext cx="44265" cy="44265"/>
            </a:xfrm>
            <a:custGeom>
              <a:avLst/>
              <a:gdLst>
                <a:gd name="connsiteX0" fmla="*/ 675 w 44265"/>
                <a:gd name="connsiteY0" fmla="*/ 468 h 44265"/>
                <a:gd name="connsiteX1" fmla="*/ 44940 w 44265"/>
                <a:gd name="connsiteY1" fmla="*/ 468 h 44265"/>
                <a:gd name="connsiteX2" fmla="*/ 44940 w 44265"/>
                <a:gd name="connsiteY2" fmla="*/ 44733 h 44265"/>
                <a:gd name="connsiteX3" fmla="*/ 675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468"/>
                  </a:moveTo>
                  <a:lnTo>
                    <a:pt x="44940" y="468"/>
                  </a:lnTo>
                  <a:lnTo>
                    <a:pt x="44940" y="44733"/>
                  </a:lnTo>
                  <a:lnTo>
                    <a:pt x="675" y="44733"/>
                  </a:lnTo>
                  <a:close/>
                </a:path>
              </a:pathLst>
            </a:custGeom>
            <a:grpFill/>
            <a:ln w="441" cap="flat">
              <a:noFill/>
              <a:prstDash val="solid"/>
              <a:miter/>
            </a:ln>
          </p:spPr>
          <p:txBody>
            <a:bodyPr rtlCol="0" anchor="ctr"/>
            <a:lstStyle/>
            <a:p>
              <a:endParaRPr lang="de-DE"/>
            </a:p>
          </p:txBody>
        </p:sp>
        <p:sp>
          <p:nvSpPr>
            <p:cNvPr id="1431" name="Freihandform 1430">
              <a:extLst>
                <a:ext uri="{FF2B5EF4-FFF2-40B4-BE49-F238E27FC236}">
                  <a16:creationId xmlns:a16="http://schemas.microsoft.com/office/drawing/2014/main" id="{9C30E4C6-1339-1820-0DD5-D9BF8ACF2336}"/>
                </a:ext>
              </a:extLst>
            </p:cNvPr>
            <p:cNvSpPr/>
            <p:nvPr/>
          </p:nvSpPr>
          <p:spPr>
            <a:xfrm>
              <a:off x="14310116" y="3608322"/>
              <a:ext cx="44265" cy="44265"/>
            </a:xfrm>
            <a:custGeom>
              <a:avLst/>
              <a:gdLst>
                <a:gd name="connsiteX0" fmla="*/ 698 w 44265"/>
                <a:gd name="connsiteY0" fmla="*/ 468 h 44265"/>
                <a:gd name="connsiteX1" fmla="*/ 44963 w 44265"/>
                <a:gd name="connsiteY1" fmla="*/ 468 h 44265"/>
                <a:gd name="connsiteX2" fmla="*/ 44963 w 44265"/>
                <a:gd name="connsiteY2" fmla="*/ 44733 h 44265"/>
                <a:gd name="connsiteX3" fmla="*/ 698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468"/>
                  </a:moveTo>
                  <a:lnTo>
                    <a:pt x="44963" y="468"/>
                  </a:lnTo>
                  <a:lnTo>
                    <a:pt x="44963" y="44733"/>
                  </a:lnTo>
                  <a:lnTo>
                    <a:pt x="698" y="44733"/>
                  </a:lnTo>
                  <a:close/>
                </a:path>
              </a:pathLst>
            </a:custGeom>
            <a:grpFill/>
            <a:ln w="441" cap="flat">
              <a:noFill/>
              <a:prstDash val="solid"/>
              <a:miter/>
            </a:ln>
          </p:spPr>
          <p:txBody>
            <a:bodyPr rtlCol="0" anchor="ctr"/>
            <a:lstStyle/>
            <a:p>
              <a:endParaRPr lang="de-DE"/>
            </a:p>
          </p:txBody>
        </p:sp>
        <p:sp>
          <p:nvSpPr>
            <p:cNvPr id="1432" name="Freihandform 1431">
              <a:extLst>
                <a:ext uri="{FF2B5EF4-FFF2-40B4-BE49-F238E27FC236}">
                  <a16:creationId xmlns:a16="http://schemas.microsoft.com/office/drawing/2014/main" id="{33AE682A-FB5A-CC2D-2180-180CC3893ED9}"/>
                </a:ext>
              </a:extLst>
            </p:cNvPr>
            <p:cNvSpPr/>
            <p:nvPr/>
          </p:nvSpPr>
          <p:spPr>
            <a:xfrm>
              <a:off x="14398648" y="3608322"/>
              <a:ext cx="44265" cy="44265"/>
            </a:xfrm>
            <a:custGeom>
              <a:avLst/>
              <a:gdLst>
                <a:gd name="connsiteX0" fmla="*/ 744 w 44265"/>
                <a:gd name="connsiteY0" fmla="*/ 468 h 44265"/>
                <a:gd name="connsiteX1" fmla="*/ 45009 w 44265"/>
                <a:gd name="connsiteY1" fmla="*/ 468 h 44265"/>
                <a:gd name="connsiteX2" fmla="*/ 45009 w 44265"/>
                <a:gd name="connsiteY2" fmla="*/ 44733 h 44265"/>
                <a:gd name="connsiteX3" fmla="*/ 744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468"/>
                  </a:moveTo>
                  <a:lnTo>
                    <a:pt x="45009" y="468"/>
                  </a:lnTo>
                  <a:lnTo>
                    <a:pt x="45009" y="44733"/>
                  </a:lnTo>
                  <a:lnTo>
                    <a:pt x="744" y="44733"/>
                  </a:lnTo>
                  <a:close/>
                </a:path>
              </a:pathLst>
            </a:custGeom>
            <a:grpFill/>
            <a:ln w="441" cap="flat">
              <a:noFill/>
              <a:prstDash val="solid"/>
              <a:miter/>
            </a:ln>
          </p:spPr>
          <p:txBody>
            <a:bodyPr rtlCol="0" anchor="ctr"/>
            <a:lstStyle/>
            <a:p>
              <a:endParaRPr lang="de-DE"/>
            </a:p>
          </p:txBody>
        </p:sp>
        <p:sp>
          <p:nvSpPr>
            <p:cNvPr id="1433" name="Freihandform 1432">
              <a:extLst>
                <a:ext uri="{FF2B5EF4-FFF2-40B4-BE49-F238E27FC236}">
                  <a16:creationId xmlns:a16="http://schemas.microsoft.com/office/drawing/2014/main" id="{1F8E166E-1FBE-91A9-10A3-6C24A6BC5B9E}"/>
                </a:ext>
              </a:extLst>
            </p:cNvPr>
            <p:cNvSpPr/>
            <p:nvPr/>
          </p:nvSpPr>
          <p:spPr>
            <a:xfrm>
              <a:off x="14442913" y="3608322"/>
              <a:ext cx="44265" cy="44265"/>
            </a:xfrm>
            <a:custGeom>
              <a:avLst/>
              <a:gdLst>
                <a:gd name="connsiteX0" fmla="*/ 767 w 44265"/>
                <a:gd name="connsiteY0" fmla="*/ 468 h 44265"/>
                <a:gd name="connsiteX1" fmla="*/ 45032 w 44265"/>
                <a:gd name="connsiteY1" fmla="*/ 468 h 44265"/>
                <a:gd name="connsiteX2" fmla="*/ 45032 w 44265"/>
                <a:gd name="connsiteY2" fmla="*/ 44733 h 44265"/>
                <a:gd name="connsiteX3" fmla="*/ 767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468"/>
                  </a:moveTo>
                  <a:lnTo>
                    <a:pt x="45032" y="468"/>
                  </a:lnTo>
                  <a:lnTo>
                    <a:pt x="45032" y="44733"/>
                  </a:lnTo>
                  <a:lnTo>
                    <a:pt x="767" y="44733"/>
                  </a:lnTo>
                  <a:close/>
                </a:path>
              </a:pathLst>
            </a:custGeom>
            <a:grpFill/>
            <a:ln w="441" cap="flat">
              <a:noFill/>
              <a:prstDash val="solid"/>
              <a:miter/>
            </a:ln>
          </p:spPr>
          <p:txBody>
            <a:bodyPr rtlCol="0" anchor="ctr"/>
            <a:lstStyle/>
            <a:p>
              <a:endParaRPr lang="de-DE"/>
            </a:p>
          </p:txBody>
        </p:sp>
        <p:sp>
          <p:nvSpPr>
            <p:cNvPr id="1434" name="Freihandform 1433">
              <a:extLst>
                <a:ext uri="{FF2B5EF4-FFF2-40B4-BE49-F238E27FC236}">
                  <a16:creationId xmlns:a16="http://schemas.microsoft.com/office/drawing/2014/main" id="{7AEB03C6-7C57-EFDF-14EC-523451632415}"/>
                </a:ext>
              </a:extLst>
            </p:cNvPr>
            <p:cNvSpPr/>
            <p:nvPr/>
          </p:nvSpPr>
          <p:spPr>
            <a:xfrm>
              <a:off x="14575710" y="3608322"/>
              <a:ext cx="44265" cy="44265"/>
            </a:xfrm>
            <a:custGeom>
              <a:avLst/>
              <a:gdLst>
                <a:gd name="connsiteX0" fmla="*/ 836 w 44265"/>
                <a:gd name="connsiteY0" fmla="*/ 468 h 44265"/>
                <a:gd name="connsiteX1" fmla="*/ 45101 w 44265"/>
                <a:gd name="connsiteY1" fmla="*/ 468 h 44265"/>
                <a:gd name="connsiteX2" fmla="*/ 45101 w 44265"/>
                <a:gd name="connsiteY2" fmla="*/ 44733 h 44265"/>
                <a:gd name="connsiteX3" fmla="*/ 836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468"/>
                  </a:moveTo>
                  <a:lnTo>
                    <a:pt x="45101" y="468"/>
                  </a:lnTo>
                  <a:lnTo>
                    <a:pt x="45101" y="44733"/>
                  </a:lnTo>
                  <a:lnTo>
                    <a:pt x="836" y="44733"/>
                  </a:lnTo>
                  <a:close/>
                </a:path>
              </a:pathLst>
            </a:custGeom>
            <a:grpFill/>
            <a:ln w="441" cap="flat">
              <a:noFill/>
              <a:prstDash val="solid"/>
              <a:miter/>
            </a:ln>
          </p:spPr>
          <p:txBody>
            <a:bodyPr rtlCol="0" anchor="ctr"/>
            <a:lstStyle/>
            <a:p>
              <a:endParaRPr lang="de-DE"/>
            </a:p>
          </p:txBody>
        </p:sp>
        <p:sp>
          <p:nvSpPr>
            <p:cNvPr id="1435" name="Freihandform 1434">
              <a:extLst>
                <a:ext uri="{FF2B5EF4-FFF2-40B4-BE49-F238E27FC236}">
                  <a16:creationId xmlns:a16="http://schemas.microsoft.com/office/drawing/2014/main" id="{D2FDC62F-044B-FB15-B7B2-5D36911FBB76}"/>
                </a:ext>
              </a:extLst>
            </p:cNvPr>
            <p:cNvSpPr/>
            <p:nvPr/>
          </p:nvSpPr>
          <p:spPr>
            <a:xfrm>
              <a:off x="14619976" y="3608322"/>
              <a:ext cx="44265" cy="44265"/>
            </a:xfrm>
            <a:custGeom>
              <a:avLst/>
              <a:gdLst>
                <a:gd name="connsiteX0" fmla="*/ 859 w 44265"/>
                <a:gd name="connsiteY0" fmla="*/ 468 h 44265"/>
                <a:gd name="connsiteX1" fmla="*/ 45124 w 44265"/>
                <a:gd name="connsiteY1" fmla="*/ 468 h 44265"/>
                <a:gd name="connsiteX2" fmla="*/ 45124 w 44265"/>
                <a:gd name="connsiteY2" fmla="*/ 44733 h 44265"/>
                <a:gd name="connsiteX3" fmla="*/ 859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468"/>
                  </a:moveTo>
                  <a:lnTo>
                    <a:pt x="45124" y="468"/>
                  </a:lnTo>
                  <a:lnTo>
                    <a:pt x="45124" y="44733"/>
                  </a:lnTo>
                  <a:lnTo>
                    <a:pt x="859" y="44733"/>
                  </a:lnTo>
                  <a:close/>
                </a:path>
              </a:pathLst>
            </a:custGeom>
            <a:grpFill/>
            <a:ln w="441" cap="flat">
              <a:noFill/>
              <a:prstDash val="solid"/>
              <a:miter/>
            </a:ln>
          </p:spPr>
          <p:txBody>
            <a:bodyPr rtlCol="0" anchor="ctr"/>
            <a:lstStyle/>
            <a:p>
              <a:endParaRPr lang="de-DE"/>
            </a:p>
          </p:txBody>
        </p:sp>
        <p:sp>
          <p:nvSpPr>
            <p:cNvPr id="1436" name="Freihandform 1435">
              <a:extLst>
                <a:ext uri="{FF2B5EF4-FFF2-40B4-BE49-F238E27FC236}">
                  <a16:creationId xmlns:a16="http://schemas.microsoft.com/office/drawing/2014/main" id="{73D1F201-0DEC-B716-1E83-0BFA3A0EA3F1}"/>
                </a:ext>
              </a:extLst>
            </p:cNvPr>
            <p:cNvSpPr/>
            <p:nvPr/>
          </p:nvSpPr>
          <p:spPr>
            <a:xfrm>
              <a:off x="14664242" y="3608322"/>
              <a:ext cx="44265" cy="44265"/>
            </a:xfrm>
            <a:custGeom>
              <a:avLst/>
              <a:gdLst>
                <a:gd name="connsiteX0" fmla="*/ 882 w 44265"/>
                <a:gd name="connsiteY0" fmla="*/ 468 h 44265"/>
                <a:gd name="connsiteX1" fmla="*/ 45147 w 44265"/>
                <a:gd name="connsiteY1" fmla="*/ 468 h 44265"/>
                <a:gd name="connsiteX2" fmla="*/ 45147 w 44265"/>
                <a:gd name="connsiteY2" fmla="*/ 44733 h 44265"/>
                <a:gd name="connsiteX3" fmla="*/ 882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468"/>
                  </a:moveTo>
                  <a:lnTo>
                    <a:pt x="45147" y="468"/>
                  </a:lnTo>
                  <a:lnTo>
                    <a:pt x="45147" y="44733"/>
                  </a:lnTo>
                  <a:lnTo>
                    <a:pt x="882" y="44733"/>
                  </a:lnTo>
                  <a:close/>
                </a:path>
              </a:pathLst>
            </a:custGeom>
            <a:grpFill/>
            <a:ln w="441" cap="flat">
              <a:noFill/>
              <a:prstDash val="solid"/>
              <a:miter/>
            </a:ln>
          </p:spPr>
          <p:txBody>
            <a:bodyPr rtlCol="0" anchor="ctr"/>
            <a:lstStyle/>
            <a:p>
              <a:endParaRPr lang="de-DE"/>
            </a:p>
          </p:txBody>
        </p:sp>
        <p:sp>
          <p:nvSpPr>
            <p:cNvPr id="1437" name="Freihandform 1436">
              <a:extLst>
                <a:ext uri="{FF2B5EF4-FFF2-40B4-BE49-F238E27FC236}">
                  <a16:creationId xmlns:a16="http://schemas.microsoft.com/office/drawing/2014/main" id="{092EB0E1-100F-A639-97E9-A40CD693571D}"/>
                </a:ext>
              </a:extLst>
            </p:cNvPr>
            <p:cNvSpPr/>
            <p:nvPr/>
          </p:nvSpPr>
          <p:spPr>
            <a:xfrm>
              <a:off x="14708507" y="3608322"/>
              <a:ext cx="44265" cy="44265"/>
            </a:xfrm>
            <a:custGeom>
              <a:avLst/>
              <a:gdLst>
                <a:gd name="connsiteX0" fmla="*/ 905 w 44265"/>
                <a:gd name="connsiteY0" fmla="*/ 468 h 44265"/>
                <a:gd name="connsiteX1" fmla="*/ 45170 w 44265"/>
                <a:gd name="connsiteY1" fmla="*/ 468 h 44265"/>
                <a:gd name="connsiteX2" fmla="*/ 45170 w 44265"/>
                <a:gd name="connsiteY2" fmla="*/ 44733 h 44265"/>
                <a:gd name="connsiteX3" fmla="*/ 905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468"/>
                  </a:moveTo>
                  <a:lnTo>
                    <a:pt x="45170" y="468"/>
                  </a:lnTo>
                  <a:lnTo>
                    <a:pt x="45170" y="44733"/>
                  </a:lnTo>
                  <a:lnTo>
                    <a:pt x="905" y="44733"/>
                  </a:lnTo>
                  <a:close/>
                </a:path>
              </a:pathLst>
            </a:custGeom>
            <a:grpFill/>
            <a:ln w="441" cap="flat">
              <a:noFill/>
              <a:prstDash val="solid"/>
              <a:miter/>
            </a:ln>
          </p:spPr>
          <p:txBody>
            <a:bodyPr rtlCol="0" anchor="ctr"/>
            <a:lstStyle/>
            <a:p>
              <a:endParaRPr lang="de-DE"/>
            </a:p>
          </p:txBody>
        </p:sp>
        <p:sp>
          <p:nvSpPr>
            <p:cNvPr id="1438" name="Freihandform 1437">
              <a:extLst>
                <a:ext uri="{FF2B5EF4-FFF2-40B4-BE49-F238E27FC236}">
                  <a16:creationId xmlns:a16="http://schemas.microsoft.com/office/drawing/2014/main" id="{CF0C9208-D65D-E15B-F81F-8D4402B65426}"/>
                </a:ext>
              </a:extLst>
            </p:cNvPr>
            <p:cNvSpPr/>
            <p:nvPr/>
          </p:nvSpPr>
          <p:spPr>
            <a:xfrm>
              <a:off x="14752773" y="3608322"/>
              <a:ext cx="44265" cy="44265"/>
            </a:xfrm>
            <a:custGeom>
              <a:avLst/>
              <a:gdLst>
                <a:gd name="connsiteX0" fmla="*/ 928 w 44265"/>
                <a:gd name="connsiteY0" fmla="*/ 468 h 44265"/>
                <a:gd name="connsiteX1" fmla="*/ 45193 w 44265"/>
                <a:gd name="connsiteY1" fmla="*/ 468 h 44265"/>
                <a:gd name="connsiteX2" fmla="*/ 45193 w 44265"/>
                <a:gd name="connsiteY2" fmla="*/ 44733 h 44265"/>
                <a:gd name="connsiteX3" fmla="*/ 928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468"/>
                  </a:moveTo>
                  <a:lnTo>
                    <a:pt x="45193" y="468"/>
                  </a:lnTo>
                  <a:lnTo>
                    <a:pt x="45193" y="44733"/>
                  </a:lnTo>
                  <a:lnTo>
                    <a:pt x="928" y="44733"/>
                  </a:lnTo>
                  <a:close/>
                </a:path>
              </a:pathLst>
            </a:custGeom>
            <a:grpFill/>
            <a:ln w="441" cap="flat">
              <a:noFill/>
              <a:prstDash val="solid"/>
              <a:miter/>
            </a:ln>
          </p:spPr>
          <p:txBody>
            <a:bodyPr rtlCol="0" anchor="ctr"/>
            <a:lstStyle/>
            <a:p>
              <a:endParaRPr lang="de-DE"/>
            </a:p>
          </p:txBody>
        </p:sp>
        <p:sp>
          <p:nvSpPr>
            <p:cNvPr id="1439" name="Freihandform 1438">
              <a:extLst>
                <a:ext uri="{FF2B5EF4-FFF2-40B4-BE49-F238E27FC236}">
                  <a16:creationId xmlns:a16="http://schemas.microsoft.com/office/drawing/2014/main" id="{BE8B4621-6843-E5BA-9B05-AEE2F0D7F978}"/>
                </a:ext>
              </a:extLst>
            </p:cNvPr>
            <p:cNvSpPr/>
            <p:nvPr/>
          </p:nvSpPr>
          <p:spPr>
            <a:xfrm>
              <a:off x="14797039" y="3608322"/>
              <a:ext cx="44265" cy="44265"/>
            </a:xfrm>
            <a:custGeom>
              <a:avLst/>
              <a:gdLst>
                <a:gd name="connsiteX0" fmla="*/ 951 w 44265"/>
                <a:gd name="connsiteY0" fmla="*/ 468 h 44265"/>
                <a:gd name="connsiteX1" fmla="*/ 45216 w 44265"/>
                <a:gd name="connsiteY1" fmla="*/ 468 h 44265"/>
                <a:gd name="connsiteX2" fmla="*/ 45216 w 44265"/>
                <a:gd name="connsiteY2" fmla="*/ 44733 h 44265"/>
                <a:gd name="connsiteX3" fmla="*/ 951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468"/>
                  </a:moveTo>
                  <a:lnTo>
                    <a:pt x="45216" y="468"/>
                  </a:lnTo>
                  <a:lnTo>
                    <a:pt x="45216" y="44733"/>
                  </a:lnTo>
                  <a:lnTo>
                    <a:pt x="951" y="44733"/>
                  </a:lnTo>
                  <a:close/>
                </a:path>
              </a:pathLst>
            </a:custGeom>
            <a:grpFill/>
            <a:ln w="441" cap="flat">
              <a:noFill/>
              <a:prstDash val="solid"/>
              <a:miter/>
            </a:ln>
          </p:spPr>
          <p:txBody>
            <a:bodyPr rtlCol="0" anchor="ctr"/>
            <a:lstStyle/>
            <a:p>
              <a:endParaRPr lang="de-DE"/>
            </a:p>
          </p:txBody>
        </p:sp>
        <p:sp>
          <p:nvSpPr>
            <p:cNvPr id="1440" name="Freihandform 1439">
              <a:extLst>
                <a:ext uri="{FF2B5EF4-FFF2-40B4-BE49-F238E27FC236}">
                  <a16:creationId xmlns:a16="http://schemas.microsoft.com/office/drawing/2014/main" id="{7B3F1A98-1616-367D-FE9B-301B8CA75F0A}"/>
                </a:ext>
              </a:extLst>
            </p:cNvPr>
            <p:cNvSpPr/>
            <p:nvPr/>
          </p:nvSpPr>
          <p:spPr>
            <a:xfrm>
              <a:off x="14885570" y="3608322"/>
              <a:ext cx="44265" cy="44265"/>
            </a:xfrm>
            <a:custGeom>
              <a:avLst/>
              <a:gdLst>
                <a:gd name="connsiteX0" fmla="*/ 997 w 44265"/>
                <a:gd name="connsiteY0" fmla="*/ 468 h 44265"/>
                <a:gd name="connsiteX1" fmla="*/ 45262 w 44265"/>
                <a:gd name="connsiteY1" fmla="*/ 468 h 44265"/>
                <a:gd name="connsiteX2" fmla="*/ 45262 w 44265"/>
                <a:gd name="connsiteY2" fmla="*/ 44733 h 44265"/>
                <a:gd name="connsiteX3" fmla="*/ 997 w 44265"/>
                <a:gd name="connsiteY3" fmla="*/ 44733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468"/>
                  </a:moveTo>
                  <a:lnTo>
                    <a:pt x="45262" y="468"/>
                  </a:lnTo>
                  <a:lnTo>
                    <a:pt x="45262" y="44733"/>
                  </a:lnTo>
                  <a:lnTo>
                    <a:pt x="997" y="44733"/>
                  </a:lnTo>
                  <a:close/>
                </a:path>
              </a:pathLst>
            </a:custGeom>
            <a:grpFill/>
            <a:ln w="441" cap="flat">
              <a:noFill/>
              <a:prstDash val="solid"/>
              <a:miter/>
            </a:ln>
          </p:spPr>
          <p:txBody>
            <a:bodyPr rtlCol="0" anchor="ctr"/>
            <a:lstStyle/>
            <a:p>
              <a:endParaRPr lang="de-DE"/>
            </a:p>
          </p:txBody>
        </p:sp>
        <p:sp>
          <p:nvSpPr>
            <p:cNvPr id="1441" name="Freihandform 1440">
              <a:extLst>
                <a:ext uri="{FF2B5EF4-FFF2-40B4-BE49-F238E27FC236}">
                  <a16:creationId xmlns:a16="http://schemas.microsoft.com/office/drawing/2014/main" id="{791B7DF5-3E73-6F5B-3F22-724825DBB3BC}"/>
                </a:ext>
              </a:extLst>
            </p:cNvPr>
            <p:cNvSpPr/>
            <p:nvPr/>
          </p:nvSpPr>
          <p:spPr>
            <a:xfrm>
              <a:off x="12982147" y="3652588"/>
              <a:ext cx="44265" cy="44265"/>
            </a:xfrm>
            <a:custGeom>
              <a:avLst/>
              <a:gdLst>
                <a:gd name="connsiteX0" fmla="*/ 8 w 44265"/>
                <a:gd name="connsiteY0" fmla="*/ 491 h 44265"/>
                <a:gd name="connsiteX1" fmla="*/ 44273 w 44265"/>
                <a:gd name="connsiteY1" fmla="*/ 491 h 44265"/>
                <a:gd name="connsiteX2" fmla="*/ 44273 w 44265"/>
                <a:gd name="connsiteY2" fmla="*/ 44756 h 44265"/>
                <a:gd name="connsiteX3" fmla="*/ 8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8" y="491"/>
                  </a:moveTo>
                  <a:lnTo>
                    <a:pt x="44273" y="491"/>
                  </a:lnTo>
                  <a:lnTo>
                    <a:pt x="44273" y="44756"/>
                  </a:lnTo>
                  <a:lnTo>
                    <a:pt x="8" y="44756"/>
                  </a:lnTo>
                  <a:close/>
                </a:path>
              </a:pathLst>
            </a:custGeom>
            <a:grpFill/>
            <a:ln w="441" cap="flat">
              <a:noFill/>
              <a:prstDash val="solid"/>
              <a:miter/>
            </a:ln>
          </p:spPr>
          <p:txBody>
            <a:bodyPr rtlCol="0" anchor="ctr"/>
            <a:lstStyle/>
            <a:p>
              <a:endParaRPr lang="de-DE"/>
            </a:p>
          </p:txBody>
        </p:sp>
        <p:sp>
          <p:nvSpPr>
            <p:cNvPr id="1442" name="Freihandform 1441">
              <a:extLst>
                <a:ext uri="{FF2B5EF4-FFF2-40B4-BE49-F238E27FC236}">
                  <a16:creationId xmlns:a16="http://schemas.microsoft.com/office/drawing/2014/main" id="{8D6D0BFD-2B95-D5E3-FDAE-39A1C4AA5EC8}"/>
                </a:ext>
              </a:extLst>
            </p:cNvPr>
            <p:cNvSpPr/>
            <p:nvPr/>
          </p:nvSpPr>
          <p:spPr>
            <a:xfrm>
              <a:off x="13070678" y="3652588"/>
              <a:ext cx="44265" cy="44265"/>
            </a:xfrm>
            <a:custGeom>
              <a:avLst/>
              <a:gdLst>
                <a:gd name="connsiteX0" fmla="*/ 54 w 44265"/>
                <a:gd name="connsiteY0" fmla="*/ 491 h 44265"/>
                <a:gd name="connsiteX1" fmla="*/ 44319 w 44265"/>
                <a:gd name="connsiteY1" fmla="*/ 491 h 44265"/>
                <a:gd name="connsiteX2" fmla="*/ 44319 w 44265"/>
                <a:gd name="connsiteY2" fmla="*/ 44756 h 44265"/>
                <a:gd name="connsiteX3" fmla="*/ 54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54" y="491"/>
                  </a:moveTo>
                  <a:lnTo>
                    <a:pt x="44319" y="491"/>
                  </a:lnTo>
                  <a:lnTo>
                    <a:pt x="44319" y="44756"/>
                  </a:lnTo>
                  <a:lnTo>
                    <a:pt x="54" y="44756"/>
                  </a:lnTo>
                  <a:close/>
                </a:path>
              </a:pathLst>
            </a:custGeom>
            <a:grpFill/>
            <a:ln w="441" cap="flat">
              <a:noFill/>
              <a:prstDash val="solid"/>
              <a:miter/>
            </a:ln>
          </p:spPr>
          <p:txBody>
            <a:bodyPr rtlCol="0" anchor="ctr"/>
            <a:lstStyle/>
            <a:p>
              <a:endParaRPr lang="de-DE"/>
            </a:p>
          </p:txBody>
        </p:sp>
        <p:sp>
          <p:nvSpPr>
            <p:cNvPr id="1443" name="Freihandform 1442">
              <a:extLst>
                <a:ext uri="{FF2B5EF4-FFF2-40B4-BE49-F238E27FC236}">
                  <a16:creationId xmlns:a16="http://schemas.microsoft.com/office/drawing/2014/main" id="{5F9C82DD-68E9-A9F5-2EFE-EAAA4C49CCCE}"/>
                </a:ext>
              </a:extLst>
            </p:cNvPr>
            <p:cNvSpPr/>
            <p:nvPr/>
          </p:nvSpPr>
          <p:spPr>
            <a:xfrm>
              <a:off x="13114944" y="3652588"/>
              <a:ext cx="44265" cy="44265"/>
            </a:xfrm>
            <a:custGeom>
              <a:avLst/>
              <a:gdLst>
                <a:gd name="connsiteX0" fmla="*/ 77 w 44265"/>
                <a:gd name="connsiteY0" fmla="*/ 491 h 44265"/>
                <a:gd name="connsiteX1" fmla="*/ 44342 w 44265"/>
                <a:gd name="connsiteY1" fmla="*/ 491 h 44265"/>
                <a:gd name="connsiteX2" fmla="*/ 44342 w 44265"/>
                <a:gd name="connsiteY2" fmla="*/ 44756 h 44265"/>
                <a:gd name="connsiteX3" fmla="*/ 77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77" y="491"/>
                  </a:moveTo>
                  <a:lnTo>
                    <a:pt x="44342" y="491"/>
                  </a:lnTo>
                  <a:lnTo>
                    <a:pt x="44342" y="44756"/>
                  </a:lnTo>
                  <a:lnTo>
                    <a:pt x="77" y="44756"/>
                  </a:lnTo>
                  <a:close/>
                </a:path>
              </a:pathLst>
            </a:custGeom>
            <a:grpFill/>
            <a:ln w="441" cap="flat">
              <a:noFill/>
              <a:prstDash val="solid"/>
              <a:miter/>
            </a:ln>
          </p:spPr>
          <p:txBody>
            <a:bodyPr rtlCol="0" anchor="ctr"/>
            <a:lstStyle/>
            <a:p>
              <a:endParaRPr lang="de-DE"/>
            </a:p>
          </p:txBody>
        </p:sp>
        <p:sp>
          <p:nvSpPr>
            <p:cNvPr id="1444" name="Freihandform 1443">
              <a:extLst>
                <a:ext uri="{FF2B5EF4-FFF2-40B4-BE49-F238E27FC236}">
                  <a16:creationId xmlns:a16="http://schemas.microsoft.com/office/drawing/2014/main" id="{446C8A15-BE72-9A4D-B275-C938A576098B}"/>
                </a:ext>
              </a:extLst>
            </p:cNvPr>
            <p:cNvSpPr/>
            <p:nvPr/>
          </p:nvSpPr>
          <p:spPr>
            <a:xfrm>
              <a:off x="13159209" y="3652588"/>
              <a:ext cx="44265" cy="44265"/>
            </a:xfrm>
            <a:custGeom>
              <a:avLst/>
              <a:gdLst>
                <a:gd name="connsiteX0" fmla="*/ 100 w 44265"/>
                <a:gd name="connsiteY0" fmla="*/ 491 h 44265"/>
                <a:gd name="connsiteX1" fmla="*/ 44365 w 44265"/>
                <a:gd name="connsiteY1" fmla="*/ 491 h 44265"/>
                <a:gd name="connsiteX2" fmla="*/ 44365 w 44265"/>
                <a:gd name="connsiteY2" fmla="*/ 44756 h 44265"/>
                <a:gd name="connsiteX3" fmla="*/ 100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491"/>
                  </a:moveTo>
                  <a:lnTo>
                    <a:pt x="44365" y="491"/>
                  </a:lnTo>
                  <a:lnTo>
                    <a:pt x="44365" y="44756"/>
                  </a:lnTo>
                  <a:lnTo>
                    <a:pt x="100" y="44756"/>
                  </a:lnTo>
                  <a:close/>
                </a:path>
              </a:pathLst>
            </a:custGeom>
            <a:grpFill/>
            <a:ln w="441" cap="flat">
              <a:noFill/>
              <a:prstDash val="solid"/>
              <a:miter/>
            </a:ln>
          </p:spPr>
          <p:txBody>
            <a:bodyPr rtlCol="0" anchor="ctr"/>
            <a:lstStyle/>
            <a:p>
              <a:endParaRPr lang="de-DE"/>
            </a:p>
          </p:txBody>
        </p:sp>
        <p:sp>
          <p:nvSpPr>
            <p:cNvPr id="1445" name="Freihandform 1444">
              <a:extLst>
                <a:ext uri="{FF2B5EF4-FFF2-40B4-BE49-F238E27FC236}">
                  <a16:creationId xmlns:a16="http://schemas.microsoft.com/office/drawing/2014/main" id="{8F97E3B9-7610-92AE-AB74-A8A2E272B3C3}"/>
                </a:ext>
              </a:extLst>
            </p:cNvPr>
            <p:cNvSpPr/>
            <p:nvPr/>
          </p:nvSpPr>
          <p:spPr>
            <a:xfrm>
              <a:off x="13336272" y="3652588"/>
              <a:ext cx="44265" cy="44265"/>
            </a:xfrm>
            <a:custGeom>
              <a:avLst/>
              <a:gdLst>
                <a:gd name="connsiteX0" fmla="*/ 192 w 44265"/>
                <a:gd name="connsiteY0" fmla="*/ 491 h 44265"/>
                <a:gd name="connsiteX1" fmla="*/ 44457 w 44265"/>
                <a:gd name="connsiteY1" fmla="*/ 491 h 44265"/>
                <a:gd name="connsiteX2" fmla="*/ 44457 w 44265"/>
                <a:gd name="connsiteY2" fmla="*/ 44756 h 44265"/>
                <a:gd name="connsiteX3" fmla="*/ 192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491"/>
                  </a:moveTo>
                  <a:lnTo>
                    <a:pt x="44457" y="491"/>
                  </a:lnTo>
                  <a:lnTo>
                    <a:pt x="44457" y="44756"/>
                  </a:lnTo>
                  <a:lnTo>
                    <a:pt x="192" y="44756"/>
                  </a:lnTo>
                  <a:close/>
                </a:path>
              </a:pathLst>
            </a:custGeom>
            <a:grpFill/>
            <a:ln w="441" cap="flat">
              <a:noFill/>
              <a:prstDash val="solid"/>
              <a:miter/>
            </a:ln>
          </p:spPr>
          <p:txBody>
            <a:bodyPr rtlCol="0" anchor="ctr"/>
            <a:lstStyle/>
            <a:p>
              <a:endParaRPr lang="de-DE"/>
            </a:p>
          </p:txBody>
        </p:sp>
        <p:sp>
          <p:nvSpPr>
            <p:cNvPr id="1446" name="Freihandform 1445">
              <a:extLst>
                <a:ext uri="{FF2B5EF4-FFF2-40B4-BE49-F238E27FC236}">
                  <a16:creationId xmlns:a16="http://schemas.microsoft.com/office/drawing/2014/main" id="{3A338DF8-B117-0024-AABC-B18B5C774B85}"/>
                </a:ext>
              </a:extLst>
            </p:cNvPr>
            <p:cNvSpPr/>
            <p:nvPr/>
          </p:nvSpPr>
          <p:spPr>
            <a:xfrm>
              <a:off x="13380538" y="3652588"/>
              <a:ext cx="44265" cy="44265"/>
            </a:xfrm>
            <a:custGeom>
              <a:avLst/>
              <a:gdLst>
                <a:gd name="connsiteX0" fmla="*/ 215 w 44265"/>
                <a:gd name="connsiteY0" fmla="*/ 491 h 44265"/>
                <a:gd name="connsiteX1" fmla="*/ 44480 w 44265"/>
                <a:gd name="connsiteY1" fmla="*/ 491 h 44265"/>
                <a:gd name="connsiteX2" fmla="*/ 44480 w 44265"/>
                <a:gd name="connsiteY2" fmla="*/ 44756 h 44265"/>
                <a:gd name="connsiteX3" fmla="*/ 215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491"/>
                  </a:moveTo>
                  <a:lnTo>
                    <a:pt x="44480" y="491"/>
                  </a:lnTo>
                  <a:lnTo>
                    <a:pt x="44480" y="44756"/>
                  </a:lnTo>
                  <a:lnTo>
                    <a:pt x="215" y="44756"/>
                  </a:lnTo>
                  <a:close/>
                </a:path>
              </a:pathLst>
            </a:custGeom>
            <a:grpFill/>
            <a:ln w="441" cap="flat">
              <a:noFill/>
              <a:prstDash val="solid"/>
              <a:miter/>
            </a:ln>
          </p:spPr>
          <p:txBody>
            <a:bodyPr rtlCol="0" anchor="ctr"/>
            <a:lstStyle/>
            <a:p>
              <a:endParaRPr lang="de-DE"/>
            </a:p>
          </p:txBody>
        </p:sp>
        <p:sp>
          <p:nvSpPr>
            <p:cNvPr id="1447" name="Freihandform 1446">
              <a:extLst>
                <a:ext uri="{FF2B5EF4-FFF2-40B4-BE49-F238E27FC236}">
                  <a16:creationId xmlns:a16="http://schemas.microsoft.com/office/drawing/2014/main" id="{2A72A773-FFA2-97BB-6FD6-C5E28EC893B6}"/>
                </a:ext>
              </a:extLst>
            </p:cNvPr>
            <p:cNvSpPr/>
            <p:nvPr/>
          </p:nvSpPr>
          <p:spPr>
            <a:xfrm>
              <a:off x="13469069" y="3652588"/>
              <a:ext cx="44265" cy="44265"/>
            </a:xfrm>
            <a:custGeom>
              <a:avLst/>
              <a:gdLst>
                <a:gd name="connsiteX0" fmla="*/ 261 w 44265"/>
                <a:gd name="connsiteY0" fmla="*/ 491 h 44265"/>
                <a:gd name="connsiteX1" fmla="*/ 44526 w 44265"/>
                <a:gd name="connsiteY1" fmla="*/ 491 h 44265"/>
                <a:gd name="connsiteX2" fmla="*/ 44526 w 44265"/>
                <a:gd name="connsiteY2" fmla="*/ 44756 h 44265"/>
                <a:gd name="connsiteX3" fmla="*/ 261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491"/>
                  </a:moveTo>
                  <a:lnTo>
                    <a:pt x="44526" y="491"/>
                  </a:lnTo>
                  <a:lnTo>
                    <a:pt x="44526" y="44756"/>
                  </a:lnTo>
                  <a:lnTo>
                    <a:pt x="261" y="44756"/>
                  </a:lnTo>
                  <a:close/>
                </a:path>
              </a:pathLst>
            </a:custGeom>
            <a:grpFill/>
            <a:ln w="441" cap="flat">
              <a:noFill/>
              <a:prstDash val="solid"/>
              <a:miter/>
            </a:ln>
          </p:spPr>
          <p:txBody>
            <a:bodyPr rtlCol="0" anchor="ctr"/>
            <a:lstStyle/>
            <a:p>
              <a:endParaRPr lang="de-DE"/>
            </a:p>
          </p:txBody>
        </p:sp>
        <p:sp>
          <p:nvSpPr>
            <p:cNvPr id="1448" name="Freihandform 1447">
              <a:extLst>
                <a:ext uri="{FF2B5EF4-FFF2-40B4-BE49-F238E27FC236}">
                  <a16:creationId xmlns:a16="http://schemas.microsoft.com/office/drawing/2014/main" id="{51E18FA4-B3BC-68A4-1DBB-CACAA8876D14}"/>
                </a:ext>
              </a:extLst>
            </p:cNvPr>
            <p:cNvSpPr/>
            <p:nvPr/>
          </p:nvSpPr>
          <p:spPr>
            <a:xfrm>
              <a:off x="13557600" y="3652588"/>
              <a:ext cx="44265" cy="44265"/>
            </a:xfrm>
            <a:custGeom>
              <a:avLst/>
              <a:gdLst>
                <a:gd name="connsiteX0" fmla="*/ 307 w 44265"/>
                <a:gd name="connsiteY0" fmla="*/ 491 h 44265"/>
                <a:gd name="connsiteX1" fmla="*/ 44572 w 44265"/>
                <a:gd name="connsiteY1" fmla="*/ 491 h 44265"/>
                <a:gd name="connsiteX2" fmla="*/ 44572 w 44265"/>
                <a:gd name="connsiteY2" fmla="*/ 44756 h 44265"/>
                <a:gd name="connsiteX3" fmla="*/ 307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491"/>
                  </a:moveTo>
                  <a:lnTo>
                    <a:pt x="44572" y="491"/>
                  </a:lnTo>
                  <a:lnTo>
                    <a:pt x="44572" y="44756"/>
                  </a:lnTo>
                  <a:lnTo>
                    <a:pt x="307" y="44756"/>
                  </a:lnTo>
                  <a:close/>
                </a:path>
              </a:pathLst>
            </a:custGeom>
            <a:grpFill/>
            <a:ln w="441" cap="flat">
              <a:noFill/>
              <a:prstDash val="solid"/>
              <a:miter/>
            </a:ln>
          </p:spPr>
          <p:txBody>
            <a:bodyPr rtlCol="0" anchor="ctr"/>
            <a:lstStyle/>
            <a:p>
              <a:endParaRPr lang="de-DE"/>
            </a:p>
          </p:txBody>
        </p:sp>
        <p:sp>
          <p:nvSpPr>
            <p:cNvPr id="1449" name="Freihandform 1448">
              <a:extLst>
                <a:ext uri="{FF2B5EF4-FFF2-40B4-BE49-F238E27FC236}">
                  <a16:creationId xmlns:a16="http://schemas.microsoft.com/office/drawing/2014/main" id="{A9942E28-C753-00DA-EBC8-1A5D134A62FE}"/>
                </a:ext>
              </a:extLst>
            </p:cNvPr>
            <p:cNvSpPr/>
            <p:nvPr/>
          </p:nvSpPr>
          <p:spPr>
            <a:xfrm>
              <a:off x="13601866" y="3652588"/>
              <a:ext cx="44265" cy="44265"/>
            </a:xfrm>
            <a:custGeom>
              <a:avLst/>
              <a:gdLst>
                <a:gd name="connsiteX0" fmla="*/ 330 w 44265"/>
                <a:gd name="connsiteY0" fmla="*/ 491 h 44265"/>
                <a:gd name="connsiteX1" fmla="*/ 44595 w 44265"/>
                <a:gd name="connsiteY1" fmla="*/ 491 h 44265"/>
                <a:gd name="connsiteX2" fmla="*/ 44595 w 44265"/>
                <a:gd name="connsiteY2" fmla="*/ 44756 h 44265"/>
                <a:gd name="connsiteX3" fmla="*/ 330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491"/>
                  </a:moveTo>
                  <a:lnTo>
                    <a:pt x="44595" y="491"/>
                  </a:lnTo>
                  <a:lnTo>
                    <a:pt x="44595" y="44756"/>
                  </a:lnTo>
                  <a:lnTo>
                    <a:pt x="330" y="44756"/>
                  </a:lnTo>
                  <a:close/>
                </a:path>
              </a:pathLst>
            </a:custGeom>
            <a:grpFill/>
            <a:ln w="441" cap="flat">
              <a:noFill/>
              <a:prstDash val="solid"/>
              <a:miter/>
            </a:ln>
          </p:spPr>
          <p:txBody>
            <a:bodyPr rtlCol="0" anchor="ctr"/>
            <a:lstStyle/>
            <a:p>
              <a:endParaRPr lang="de-DE"/>
            </a:p>
          </p:txBody>
        </p:sp>
        <p:sp>
          <p:nvSpPr>
            <p:cNvPr id="1450" name="Freihandform 1449">
              <a:extLst>
                <a:ext uri="{FF2B5EF4-FFF2-40B4-BE49-F238E27FC236}">
                  <a16:creationId xmlns:a16="http://schemas.microsoft.com/office/drawing/2014/main" id="{CF871D07-44E1-F66F-84B7-E90CBA50DDA3}"/>
                </a:ext>
              </a:extLst>
            </p:cNvPr>
            <p:cNvSpPr/>
            <p:nvPr/>
          </p:nvSpPr>
          <p:spPr>
            <a:xfrm>
              <a:off x="13646132" y="3652588"/>
              <a:ext cx="44265" cy="44265"/>
            </a:xfrm>
            <a:custGeom>
              <a:avLst/>
              <a:gdLst>
                <a:gd name="connsiteX0" fmla="*/ 353 w 44265"/>
                <a:gd name="connsiteY0" fmla="*/ 491 h 44265"/>
                <a:gd name="connsiteX1" fmla="*/ 44618 w 44265"/>
                <a:gd name="connsiteY1" fmla="*/ 491 h 44265"/>
                <a:gd name="connsiteX2" fmla="*/ 44618 w 44265"/>
                <a:gd name="connsiteY2" fmla="*/ 44756 h 44265"/>
                <a:gd name="connsiteX3" fmla="*/ 353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491"/>
                  </a:moveTo>
                  <a:lnTo>
                    <a:pt x="44618" y="491"/>
                  </a:lnTo>
                  <a:lnTo>
                    <a:pt x="44618" y="44756"/>
                  </a:lnTo>
                  <a:lnTo>
                    <a:pt x="353" y="44756"/>
                  </a:lnTo>
                  <a:close/>
                </a:path>
              </a:pathLst>
            </a:custGeom>
            <a:grpFill/>
            <a:ln w="441" cap="flat">
              <a:noFill/>
              <a:prstDash val="solid"/>
              <a:miter/>
            </a:ln>
          </p:spPr>
          <p:txBody>
            <a:bodyPr rtlCol="0" anchor="ctr"/>
            <a:lstStyle/>
            <a:p>
              <a:endParaRPr lang="de-DE"/>
            </a:p>
          </p:txBody>
        </p:sp>
        <p:sp>
          <p:nvSpPr>
            <p:cNvPr id="1451" name="Freihandform 1450">
              <a:extLst>
                <a:ext uri="{FF2B5EF4-FFF2-40B4-BE49-F238E27FC236}">
                  <a16:creationId xmlns:a16="http://schemas.microsoft.com/office/drawing/2014/main" id="{00AED4F6-9384-838D-90C6-DFFC38E167C2}"/>
                </a:ext>
              </a:extLst>
            </p:cNvPr>
            <p:cNvSpPr/>
            <p:nvPr/>
          </p:nvSpPr>
          <p:spPr>
            <a:xfrm>
              <a:off x="13823194" y="3652588"/>
              <a:ext cx="44265" cy="44265"/>
            </a:xfrm>
            <a:custGeom>
              <a:avLst/>
              <a:gdLst>
                <a:gd name="connsiteX0" fmla="*/ 445 w 44265"/>
                <a:gd name="connsiteY0" fmla="*/ 491 h 44265"/>
                <a:gd name="connsiteX1" fmla="*/ 44710 w 44265"/>
                <a:gd name="connsiteY1" fmla="*/ 491 h 44265"/>
                <a:gd name="connsiteX2" fmla="*/ 44710 w 44265"/>
                <a:gd name="connsiteY2" fmla="*/ 44756 h 44265"/>
                <a:gd name="connsiteX3" fmla="*/ 445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491"/>
                  </a:moveTo>
                  <a:lnTo>
                    <a:pt x="44710" y="491"/>
                  </a:lnTo>
                  <a:lnTo>
                    <a:pt x="44710" y="44756"/>
                  </a:lnTo>
                  <a:lnTo>
                    <a:pt x="445" y="44756"/>
                  </a:lnTo>
                  <a:close/>
                </a:path>
              </a:pathLst>
            </a:custGeom>
            <a:grpFill/>
            <a:ln w="441" cap="flat">
              <a:noFill/>
              <a:prstDash val="solid"/>
              <a:miter/>
            </a:ln>
          </p:spPr>
          <p:txBody>
            <a:bodyPr rtlCol="0" anchor="ctr"/>
            <a:lstStyle/>
            <a:p>
              <a:endParaRPr lang="de-DE"/>
            </a:p>
          </p:txBody>
        </p:sp>
        <p:sp>
          <p:nvSpPr>
            <p:cNvPr id="1452" name="Freihandform 1451">
              <a:extLst>
                <a:ext uri="{FF2B5EF4-FFF2-40B4-BE49-F238E27FC236}">
                  <a16:creationId xmlns:a16="http://schemas.microsoft.com/office/drawing/2014/main" id="{D03AEDBE-978F-D2C0-E753-4C8257E854D6}"/>
                </a:ext>
              </a:extLst>
            </p:cNvPr>
            <p:cNvSpPr/>
            <p:nvPr/>
          </p:nvSpPr>
          <p:spPr>
            <a:xfrm>
              <a:off x="13867460" y="3652588"/>
              <a:ext cx="44265" cy="44265"/>
            </a:xfrm>
            <a:custGeom>
              <a:avLst/>
              <a:gdLst>
                <a:gd name="connsiteX0" fmla="*/ 468 w 44265"/>
                <a:gd name="connsiteY0" fmla="*/ 491 h 44265"/>
                <a:gd name="connsiteX1" fmla="*/ 44733 w 44265"/>
                <a:gd name="connsiteY1" fmla="*/ 491 h 44265"/>
                <a:gd name="connsiteX2" fmla="*/ 44733 w 44265"/>
                <a:gd name="connsiteY2" fmla="*/ 44756 h 44265"/>
                <a:gd name="connsiteX3" fmla="*/ 468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491"/>
                  </a:moveTo>
                  <a:lnTo>
                    <a:pt x="44733" y="491"/>
                  </a:lnTo>
                  <a:lnTo>
                    <a:pt x="44733" y="44756"/>
                  </a:lnTo>
                  <a:lnTo>
                    <a:pt x="468" y="44756"/>
                  </a:lnTo>
                  <a:close/>
                </a:path>
              </a:pathLst>
            </a:custGeom>
            <a:grpFill/>
            <a:ln w="441" cap="flat">
              <a:noFill/>
              <a:prstDash val="solid"/>
              <a:miter/>
            </a:ln>
          </p:spPr>
          <p:txBody>
            <a:bodyPr rtlCol="0" anchor="ctr"/>
            <a:lstStyle/>
            <a:p>
              <a:endParaRPr lang="de-DE"/>
            </a:p>
          </p:txBody>
        </p:sp>
        <p:sp>
          <p:nvSpPr>
            <p:cNvPr id="1453" name="Freihandform 1452">
              <a:extLst>
                <a:ext uri="{FF2B5EF4-FFF2-40B4-BE49-F238E27FC236}">
                  <a16:creationId xmlns:a16="http://schemas.microsoft.com/office/drawing/2014/main" id="{B560C69E-D850-E859-3B13-6C79A7D42520}"/>
                </a:ext>
              </a:extLst>
            </p:cNvPr>
            <p:cNvSpPr/>
            <p:nvPr/>
          </p:nvSpPr>
          <p:spPr>
            <a:xfrm>
              <a:off x="14044522" y="3652588"/>
              <a:ext cx="44265" cy="44265"/>
            </a:xfrm>
            <a:custGeom>
              <a:avLst/>
              <a:gdLst>
                <a:gd name="connsiteX0" fmla="*/ 560 w 44265"/>
                <a:gd name="connsiteY0" fmla="*/ 491 h 44265"/>
                <a:gd name="connsiteX1" fmla="*/ 44825 w 44265"/>
                <a:gd name="connsiteY1" fmla="*/ 491 h 44265"/>
                <a:gd name="connsiteX2" fmla="*/ 44825 w 44265"/>
                <a:gd name="connsiteY2" fmla="*/ 44756 h 44265"/>
                <a:gd name="connsiteX3" fmla="*/ 560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491"/>
                  </a:moveTo>
                  <a:lnTo>
                    <a:pt x="44825" y="491"/>
                  </a:lnTo>
                  <a:lnTo>
                    <a:pt x="44825" y="44756"/>
                  </a:lnTo>
                  <a:lnTo>
                    <a:pt x="560" y="44756"/>
                  </a:lnTo>
                  <a:close/>
                </a:path>
              </a:pathLst>
            </a:custGeom>
            <a:grpFill/>
            <a:ln w="441" cap="flat">
              <a:noFill/>
              <a:prstDash val="solid"/>
              <a:miter/>
            </a:ln>
          </p:spPr>
          <p:txBody>
            <a:bodyPr rtlCol="0" anchor="ctr"/>
            <a:lstStyle/>
            <a:p>
              <a:endParaRPr lang="de-DE"/>
            </a:p>
          </p:txBody>
        </p:sp>
        <p:sp>
          <p:nvSpPr>
            <p:cNvPr id="1454" name="Freihandform 1453">
              <a:extLst>
                <a:ext uri="{FF2B5EF4-FFF2-40B4-BE49-F238E27FC236}">
                  <a16:creationId xmlns:a16="http://schemas.microsoft.com/office/drawing/2014/main" id="{989CE826-674C-16A7-16FB-7F4128663EAF}"/>
                </a:ext>
              </a:extLst>
            </p:cNvPr>
            <p:cNvSpPr/>
            <p:nvPr/>
          </p:nvSpPr>
          <p:spPr>
            <a:xfrm>
              <a:off x="14088788" y="3652588"/>
              <a:ext cx="44265" cy="44265"/>
            </a:xfrm>
            <a:custGeom>
              <a:avLst/>
              <a:gdLst>
                <a:gd name="connsiteX0" fmla="*/ 583 w 44265"/>
                <a:gd name="connsiteY0" fmla="*/ 491 h 44265"/>
                <a:gd name="connsiteX1" fmla="*/ 44848 w 44265"/>
                <a:gd name="connsiteY1" fmla="*/ 491 h 44265"/>
                <a:gd name="connsiteX2" fmla="*/ 44848 w 44265"/>
                <a:gd name="connsiteY2" fmla="*/ 44756 h 44265"/>
                <a:gd name="connsiteX3" fmla="*/ 583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491"/>
                  </a:moveTo>
                  <a:lnTo>
                    <a:pt x="44848" y="491"/>
                  </a:lnTo>
                  <a:lnTo>
                    <a:pt x="44848" y="44756"/>
                  </a:lnTo>
                  <a:lnTo>
                    <a:pt x="583" y="44756"/>
                  </a:lnTo>
                  <a:close/>
                </a:path>
              </a:pathLst>
            </a:custGeom>
            <a:grpFill/>
            <a:ln w="441" cap="flat">
              <a:noFill/>
              <a:prstDash val="solid"/>
              <a:miter/>
            </a:ln>
          </p:spPr>
          <p:txBody>
            <a:bodyPr rtlCol="0" anchor="ctr"/>
            <a:lstStyle/>
            <a:p>
              <a:endParaRPr lang="de-DE"/>
            </a:p>
          </p:txBody>
        </p:sp>
        <p:sp>
          <p:nvSpPr>
            <p:cNvPr id="1455" name="Freihandform 1454">
              <a:extLst>
                <a:ext uri="{FF2B5EF4-FFF2-40B4-BE49-F238E27FC236}">
                  <a16:creationId xmlns:a16="http://schemas.microsoft.com/office/drawing/2014/main" id="{BE38CCC7-CC49-2416-F4A6-E67745CF3834}"/>
                </a:ext>
              </a:extLst>
            </p:cNvPr>
            <p:cNvSpPr/>
            <p:nvPr/>
          </p:nvSpPr>
          <p:spPr>
            <a:xfrm>
              <a:off x="14133054" y="3652588"/>
              <a:ext cx="44265" cy="44265"/>
            </a:xfrm>
            <a:custGeom>
              <a:avLst/>
              <a:gdLst>
                <a:gd name="connsiteX0" fmla="*/ 606 w 44265"/>
                <a:gd name="connsiteY0" fmla="*/ 491 h 44265"/>
                <a:gd name="connsiteX1" fmla="*/ 44871 w 44265"/>
                <a:gd name="connsiteY1" fmla="*/ 491 h 44265"/>
                <a:gd name="connsiteX2" fmla="*/ 44871 w 44265"/>
                <a:gd name="connsiteY2" fmla="*/ 44756 h 44265"/>
                <a:gd name="connsiteX3" fmla="*/ 606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491"/>
                  </a:moveTo>
                  <a:lnTo>
                    <a:pt x="44871" y="491"/>
                  </a:lnTo>
                  <a:lnTo>
                    <a:pt x="44871" y="44756"/>
                  </a:lnTo>
                  <a:lnTo>
                    <a:pt x="606" y="44756"/>
                  </a:lnTo>
                  <a:close/>
                </a:path>
              </a:pathLst>
            </a:custGeom>
            <a:grpFill/>
            <a:ln w="441" cap="flat">
              <a:noFill/>
              <a:prstDash val="solid"/>
              <a:miter/>
            </a:ln>
          </p:spPr>
          <p:txBody>
            <a:bodyPr rtlCol="0" anchor="ctr"/>
            <a:lstStyle/>
            <a:p>
              <a:endParaRPr lang="de-DE"/>
            </a:p>
          </p:txBody>
        </p:sp>
        <p:sp>
          <p:nvSpPr>
            <p:cNvPr id="1456" name="Freihandform 1455">
              <a:extLst>
                <a:ext uri="{FF2B5EF4-FFF2-40B4-BE49-F238E27FC236}">
                  <a16:creationId xmlns:a16="http://schemas.microsoft.com/office/drawing/2014/main" id="{6A7BF1A9-45AC-C4C7-A9E0-6EFA9418C95B}"/>
                </a:ext>
              </a:extLst>
            </p:cNvPr>
            <p:cNvSpPr/>
            <p:nvPr/>
          </p:nvSpPr>
          <p:spPr>
            <a:xfrm>
              <a:off x="14177319" y="3652588"/>
              <a:ext cx="44265" cy="44265"/>
            </a:xfrm>
            <a:custGeom>
              <a:avLst/>
              <a:gdLst>
                <a:gd name="connsiteX0" fmla="*/ 629 w 44265"/>
                <a:gd name="connsiteY0" fmla="*/ 491 h 44265"/>
                <a:gd name="connsiteX1" fmla="*/ 44894 w 44265"/>
                <a:gd name="connsiteY1" fmla="*/ 491 h 44265"/>
                <a:gd name="connsiteX2" fmla="*/ 44894 w 44265"/>
                <a:gd name="connsiteY2" fmla="*/ 44756 h 44265"/>
                <a:gd name="connsiteX3" fmla="*/ 629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491"/>
                  </a:moveTo>
                  <a:lnTo>
                    <a:pt x="44894" y="491"/>
                  </a:lnTo>
                  <a:lnTo>
                    <a:pt x="44894" y="44756"/>
                  </a:lnTo>
                  <a:lnTo>
                    <a:pt x="629" y="44756"/>
                  </a:lnTo>
                  <a:close/>
                </a:path>
              </a:pathLst>
            </a:custGeom>
            <a:grpFill/>
            <a:ln w="441" cap="flat">
              <a:noFill/>
              <a:prstDash val="solid"/>
              <a:miter/>
            </a:ln>
          </p:spPr>
          <p:txBody>
            <a:bodyPr rtlCol="0" anchor="ctr"/>
            <a:lstStyle/>
            <a:p>
              <a:endParaRPr lang="de-DE"/>
            </a:p>
          </p:txBody>
        </p:sp>
        <p:sp>
          <p:nvSpPr>
            <p:cNvPr id="1457" name="Freihandform 1456">
              <a:extLst>
                <a:ext uri="{FF2B5EF4-FFF2-40B4-BE49-F238E27FC236}">
                  <a16:creationId xmlns:a16="http://schemas.microsoft.com/office/drawing/2014/main" id="{A1823D93-88BE-AC8F-F89C-61D9A5358339}"/>
                </a:ext>
              </a:extLst>
            </p:cNvPr>
            <p:cNvSpPr/>
            <p:nvPr/>
          </p:nvSpPr>
          <p:spPr>
            <a:xfrm>
              <a:off x="14221585" y="3652588"/>
              <a:ext cx="44265" cy="44265"/>
            </a:xfrm>
            <a:custGeom>
              <a:avLst/>
              <a:gdLst>
                <a:gd name="connsiteX0" fmla="*/ 652 w 44265"/>
                <a:gd name="connsiteY0" fmla="*/ 491 h 44265"/>
                <a:gd name="connsiteX1" fmla="*/ 44917 w 44265"/>
                <a:gd name="connsiteY1" fmla="*/ 491 h 44265"/>
                <a:gd name="connsiteX2" fmla="*/ 44917 w 44265"/>
                <a:gd name="connsiteY2" fmla="*/ 44756 h 44265"/>
                <a:gd name="connsiteX3" fmla="*/ 652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491"/>
                  </a:moveTo>
                  <a:lnTo>
                    <a:pt x="44917" y="491"/>
                  </a:lnTo>
                  <a:lnTo>
                    <a:pt x="44917" y="44756"/>
                  </a:lnTo>
                  <a:lnTo>
                    <a:pt x="652" y="44756"/>
                  </a:lnTo>
                  <a:close/>
                </a:path>
              </a:pathLst>
            </a:custGeom>
            <a:grpFill/>
            <a:ln w="441" cap="flat">
              <a:noFill/>
              <a:prstDash val="solid"/>
              <a:miter/>
            </a:ln>
          </p:spPr>
          <p:txBody>
            <a:bodyPr rtlCol="0" anchor="ctr"/>
            <a:lstStyle/>
            <a:p>
              <a:endParaRPr lang="de-DE"/>
            </a:p>
          </p:txBody>
        </p:sp>
        <p:sp>
          <p:nvSpPr>
            <p:cNvPr id="1458" name="Freihandform 1457">
              <a:extLst>
                <a:ext uri="{FF2B5EF4-FFF2-40B4-BE49-F238E27FC236}">
                  <a16:creationId xmlns:a16="http://schemas.microsoft.com/office/drawing/2014/main" id="{54ACE96F-B089-D60D-FA47-CE96F8B6BAC5}"/>
                </a:ext>
              </a:extLst>
            </p:cNvPr>
            <p:cNvSpPr/>
            <p:nvPr/>
          </p:nvSpPr>
          <p:spPr>
            <a:xfrm>
              <a:off x="14265851" y="3652588"/>
              <a:ext cx="44265" cy="44265"/>
            </a:xfrm>
            <a:custGeom>
              <a:avLst/>
              <a:gdLst>
                <a:gd name="connsiteX0" fmla="*/ 675 w 44265"/>
                <a:gd name="connsiteY0" fmla="*/ 491 h 44265"/>
                <a:gd name="connsiteX1" fmla="*/ 44940 w 44265"/>
                <a:gd name="connsiteY1" fmla="*/ 491 h 44265"/>
                <a:gd name="connsiteX2" fmla="*/ 44940 w 44265"/>
                <a:gd name="connsiteY2" fmla="*/ 44756 h 44265"/>
                <a:gd name="connsiteX3" fmla="*/ 675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491"/>
                  </a:moveTo>
                  <a:lnTo>
                    <a:pt x="44940" y="491"/>
                  </a:lnTo>
                  <a:lnTo>
                    <a:pt x="44940" y="44756"/>
                  </a:lnTo>
                  <a:lnTo>
                    <a:pt x="675" y="44756"/>
                  </a:lnTo>
                  <a:close/>
                </a:path>
              </a:pathLst>
            </a:custGeom>
            <a:grpFill/>
            <a:ln w="441" cap="flat">
              <a:noFill/>
              <a:prstDash val="solid"/>
              <a:miter/>
            </a:ln>
          </p:spPr>
          <p:txBody>
            <a:bodyPr rtlCol="0" anchor="ctr"/>
            <a:lstStyle/>
            <a:p>
              <a:endParaRPr lang="de-DE"/>
            </a:p>
          </p:txBody>
        </p:sp>
        <p:sp>
          <p:nvSpPr>
            <p:cNvPr id="1459" name="Freihandform 1458">
              <a:extLst>
                <a:ext uri="{FF2B5EF4-FFF2-40B4-BE49-F238E27FC236}">
                  <a16:creationId xmlns:a16="http://schemas.microsoft.com/office/drawing/2014/main" id="{3E6DCFF6-384C-CDDF-8841-AB3EE3BD1639}"/>
                </a:ext>
              </a:extLst>
            </p:cNvPr>
            <p:cNvSpPr/>
            <p:nvPr/>
          </p:nvSpPr>
          <p:spPr>
            <a:xfrm>
              <a:off x="14310116" y="3652588"/>
              <a:ext cx="44265" cy="44265"/>
            </a:xfrm>
            <a:custGeom>
              <a:avLst/>
              <a:gdLst>
                <a:gd name="connsiteX0" fmla="*/ 698 w 44265"/>
                <a:gd name="connsiteY0" fmla="*/ 491 h 44265"/>
                <a:gd name="connsiteX1" fmla="*/ 44963 w 44265"/>
                <a:gd name="connsiteY1" fmla="*/ 491 h 44265"/>
                <a:gd name="connsiteX2" fmla="*/ 44963 w 44265"/>
                <a:gd name="connsiteY2" fmla="*/ 44756 h 44265"/>
                <a:gd name="connsiteX3" fmla="*/ 698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491"/>
                  </a:moveTo>
                  <a:lnTo>
                    <a:pt x="44963" y="491"/>
                  </a:lnTo>
                  <a:lnTo>
                    <a:pt x="44963" y="44756"/>
                  </a:lnTo>
                  <a:lnTo>
                    <a:pt x="698" y="44756"/>
                  </a:lnTo>
                  <a:close/>
                </a:path>
              </a:pathLst>
            </a:custGeom>
            <a:grpFill/>
            <a:ln w="441" cap="flat">
              <a:noFill/>
              <a:prstDash val="solid"/>
              <a:miter/>
            </a:ln>
          </p:spPr>
          <p:txBody>
            <a:bodyPr rtlCol="0" anchor="ctr"/>
            <a:lstStyle/>
            <a:p>
              <a:endParaRPr lang="de-DE"/>
            </a:p>
          </p:txBody>
        </p:sp>
        <p:sp>
          <p:nvSpPr>
            <p:cNvPr id="1460" name="Freihandform 1459">
              <a:extLst>
                <a:ext uri="{FF2B5EF4-FFF2-40B4-BE49-F238E27FC236}">
                  <a16:creationId xmlns:a16="http://schemas.microsoft.com/office/drawing/2014/main" id="{E6A6EA1D-07F3-E27E-1331-95E9185FD7C5}"/>
                </a:ext>
              </a:extLst>
            </p:cNvPr>
            <p:cNvSpPr/>
            <p:nvPr/>
          </p:nvSpPr>
          <p:spPr>
            <a:xfrm>
              <a:off x="14398648" y="3652588"/>
              <a:ext cx="44265" cy="44265"/>
            </a:xfrm>
            <a:custGeom>
              <a:avLst/>
              <a:gdLst>
                <a:gd name="connsiteX0" fmla="*/ 744 w 44265"/>
                <a:gd name="connsiteY0" fmla="*/ 491 h 44265"/>
                <a:gd name="connsiteX1" fmla="*/ 45009 w 44265"/>
                <a:gd name="connsiteY1" fmla="*/ 491 h 44265"/>
                <a:gd name="connsiteX2" fmla="*/ 45009 w 44265"/>
                <a:gd name="connsiteY2" fmla="*/ 44756 h 44265"/>
                <a:gd name="connsiteX3" fmla="*/ 744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491"/>
                  </a:moveTo>
                  <a:lnTo>
                    <a:pt x="45009" y="491"/>
                  </a:lnTo>
                  <a:lnTo>
                    <a:pt x="45009" y="44756"/>
                  </a:lnTo>
                  <a:lnTo>
                    <a:pt x="744" y="44756"/>
                  </a:lnTo>
                  <a:close/>
                </a:path>
              </a:pathLst>
            </a:custGeom>
            <a:grpFill/>
            <a:ln w="441" cap="flat">
              <a:noFill/>
              <a:prstDash val="solid"/>
              <a:miter/>
            </a:ln>
          </p:spPr>
          <p:txBody>
            <a:bodyPr rtlCol="0" anchor="ctr"/>
            <a:lstStyle/>
            <a:p>
              <a:endParaRPr lang="de-DE"/>
            </a:p>
          </p:txBody>
        </p:sp>
        <p:sp>
          <p:nvSpPr>
            <p:cNvPr id="1461" name="Freihandform 1460">
              <a:extLst>
                <a:ext uri="{FF2B5EF4-FFF2-40B4-BE49-F238E27FC236}">
                  <a16:creationId xmlns:a16="http://schemas.microsoft.com/office/drawing/2014/main" id="{F2A44F6E-8FF8-4E17-0079-438A253EDFE4}"/>
                </a:ext>
              </a:extLst>
            </p:cNvPr>
            <p:cNvSpPr/>
            <p:nvPr/>
          </p:nvSpPr>
          <p:spPr>
            <a:xfrm>
              <a:off x="14531445" y="3652588"/>
              <a:ext cx="44265" cy="44265"/>
            </a:xfrm>
            <a:custGeom>
              <a:avLst/>
              <a:gdLst>
                <a:gd name="connsiteX0" fmla="*/ 813 w 44265"/>
                <a:gd name="connsiteY0" fmla="*/ 491 h 44265"/>
                <a:gd name="connsiteX1" fmla="*/ 45078 w 44265"/>
                <a:gd name="connsiteY1" fmla="*/ 491 h 44265"/>
                <a:gd name="connsiteX2" fmla="*/ 45078 w 44265"/>
                <a:gd name="connsiteY2" fmla="*/ 44756 h 44265"/>
                <a:gd name="connsiteX3" fmla="*/ 813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491"/>
                  </a:moveTo>
                  <a:lnTo>
                    <a:pt x="45078" y="491"/>
                  </a:lnTo>
                  <a:lnTo>
                    <a:pt x="45078" y="44756"/>
                  </a:lnTo>
                  <a:lnTo>
                    <a:pt x="813" y="44756"/>
                  </a:lnTo>
                  <a:close/>
                </a:path>
              </a:pathLst>
            </a:custGeom>
            <a:grpFill/>
            <a:ln w="441" cap="flat">
              <a:noFill/>
              <a:prstDash val="solid"/>
              <a:miter/>
            </a:ln>
          </p:spPr>
          <p:txBody>
            <a:bodyPr rtlCol="0" anchor="ctr"/>
            <a:lstStyle/>
            <a:p>
              <a:endParaRPr lang="de-DE"/>
            </a:p>
          </p:txBody>
        </p:sp>
        <p:sp>
          <p:nvSpPr>
            <p:cNvPr id="1462" name="Freihandform 1461">
              <a:extLst>
                <a:ext uri="{FF2B5EF4-FFF2-40B4-BE49-F238E27FC236}">
                  <a16:creationId xmlns:a16="http://schemas.microsoft.com/office/drawing/2014/main" id="{B4350D29-832D-026E-2D41-AF2283CFE269}"/>
                </a:ext>
              </a:extLst>
            </p:cNvPr>
            <p:cNvSpPr/>
            <p:nvPr/>
          </p:nvSpPr>
          <p:spPr>
            <a:xfrm>
              <a:off x="14575710" y="3652588"/>
              <a:ext cx="44265" cy="44265"/>
            </a:xfrm>
            <a:custGeom>
              <a:avLst/>
              <a:gdLst>
                <a:gd name="connsiteX0" fmla="*/ 836 w 44265"/>
                <a:gd name="connsiteY0" fmla="*/ 491 h 44265"/>
                <a:gd name="connsiteX1" fmla="*/ 45101 w 44265"/>
                <a:gd name="connsiteY1" fmla="*/ 491 h 44265"/>
                <a:gd name="connsiteX2" fmla="*/ 45101 w 44265"/>
                <a:gd name="connsiteY2" fmla="*/ 44756 h 44265"/>
                <a:gd name="connsiteX3" fmla="*/ 836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491"/>
                  </a:moveTo>
                  <a:lnTo>
                    <a:pt x="45101" y="491"/>
                  </a:lnTo>
                  <a:lnTo>
                    <a:pt x="45101" y="44756"/>
                  </a:lnTo>
                  <a:lnTo>
                    <a:pt x="836" y="44756"/>
                  </a:lnTo>
                  <a:close/>
                </a:path>
              </a:pathLst>
            </a:custGeom>
            <a:grpFill/>
            <a:ln w="441" cap="flat">
              <a:noFill/>
              <a:prstDash val="solid"/>
              <a:miter/>
            </a:ln>
          </p:spPr>
          <p:txBody>
            <a:bodyPr rtlCol="0" anchor="ctr"/>
            <a:lstStyle/>
            <a:p>
              <a:endParaRPr lang="de-DE"/>
            </a:p>
          </p:txBody>
        </p:sp>
        <p:sp>
          <p:nvSpPr>
            <p:cNvPr id="1463" name="Freihandform 1462">
              <a:extLst>
                <a:ext uri="{FF2B5EF4-FFF2-40B4-BE49-F238E27FC236}">
                  <a16:creationId xmlns:a16="http://schemas.microsoft.com/office/drawing/2014/main" id="{2F8DC1F6-B530-B9AE-6DB1-45BC253ADD04}"/>
                </a:ext>
              </a:extLst>
            </p:cNvPr>
            <p:cNvSpPr/>
            <p:nvPr/>
          </p:nvSpPr>
          <p:spPr>
            <a:xfrm>
              <a:off x="14752773" y="3652588"/>
              <a:ext cx="44265" cy="44265"/>
            </a:xfrm>
            <a:custGeom>
              <a:avLst/>
              <a:gdLst>
                <a:gd name="connsiteX0" fmla="*/ 928 w 44265"/>
                <a:gd name="connsiteY0" fmla="*/ 491 h 44265"/>
                <a:gd name="connsiteX1" fmla="*/ 45193 w 44265"/>
                <a:gd name="connsiteY1" fmla="*/ 491 h 44265"/>
                <a:gd name="connsiteX2" fmla="*/ 45193 w 44265"/>
                <a:gd name="connsiteY2" fmla="*/ 44756 h 44265"/>
                <a:gd name="connsiteX3" fmla="*/ 928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491"/>
                  </a:moveTo>
                  <a:lnTo>
                    <a:pt x="45193" y="491"/>
                  </a:lnTo>
                  <a:lnTo>
                    <a:pt x="45193" y="44756"/>
                  </a:lnTo>
                  <a:lnTo>
                    <a:pt x="928" y="44756"/>
                  </a:lnTo>
                  <a:close/>
                </a:path>
              </a:pathLst>
            </a:custGeom>
            <a:grpFill/>
            <a:ln w="441" cap="flat">
              <a:noFill/>
              <a:prstDash val="solid"/>
              <a:miter/>
            </a:ln>
          </p:spPr>
          <p:txBody>
            <a:bodyPr rtlCol="0" anchor="ctr"/>
            <a:lstStyle/>
            <a:p>
              <a:endParaRPr lang="de-DE"/>
            </a:p>
          </p:txBody>
        </p:sp>
        <p:sp>
          <p:nvSpPr>
            <p:cNvPr id="1464" name="Freihandform 1463">
              <a:extLst>
                <a:ext uri="{FF2B5EF4-FFF2-40B4-BE49-F238E27FC236}">
                  <a16:creationId xmlns:a16="http://schemas.microsoft.com/office/drawing/2014/main" id="{D90C50F7-3909-014B-EEBA-B4A2CF25819F}"/>
                </a:ext>
              </a:extLst>
            </p:cNvPr>
            <p:cNvSpPr/>
            <p:nvPr/>
          </p:nvSpPr>
          <p:spPr>
            <a:xfrm>
              <a:off x="14797039" y="3652588"/>
              <a:ext cx="44265" cy="44265"/>
            </a:xfrm>
            <a:custGeom>
              <a:avLst/>
              <a:gdLst>
                <a:gd name="connsiteX0" fmla="*/ 951 w 44265"/>
                <a:gd name="connsiteY0" fmla="*/ 491 h 44265"/>
                <a:gd name="connsiteX1" fmla="*/ 45216 w 44265"/>
                <a:gd name="connsiteY1" fmla="*/ 491 h 44265"/>
                <a:gd name="connsiteX2" fmla="*/ 45216 w 44265"/>
                <a:gd name="connsiteY2" fmla="*/ 44756 h 44265"/>
                <a:gd name="connsiteX3" fmla="*/ 951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491"/>
                  </a:moveTo>
                  <a:lnTo>
                    <a:pt x="45216" y="491"/>
                  </a:lnTo>
                  <a:lnTo>
                    <a:pt x="45216" y="44756"/>
                  </a:lnTo>
                  <a:lnTo>
                    <a:pt x="951" y="44756"/>
                  </a:lnTo>
                  <a:close/>
                </a:path>
              </a:pathLst>
            </a:custGeom>
            <a:grpFill/>
            <a:ln w="441" cap="flat">
              <a:noFill/>
              <a:prstDash val="solid"/>
              <a:miter/>
            </a:ln>
          </p:spPr>
          <p:txBody>
            <a:bodyPr rtlCol="0" anchor="ctr"/>
            <a:lstStyle/>
            <a:p>
              <a:endParaRPr lang="de-DE"/>
            </a:p>
          </p:txBody>
        </p:sp>
        <p:sp>
          <p:nvSpPr>
            <p:cNvPr id="1465" name="Freihandform 1464">
              <a:extLst>
                <a:ext uri="{FF2B5EF4-FFF2-40B4-BE49-F238E27FC236}">
                  <a16:creationId xmlns:a16="http://schemas.microsoft.com/office/drawing/2014/main" id="{CC9CED65-C4F2-4A4A-98EB-8D78194EB0B7}"/>
                </a:ext>
              </a:extLst>
            </p:cNvPr>
            <p:cNvSpPr/>
            <p:nvPr/>
          </p:nvSpPr>
          <p:spPr>
            <a:xfrm>
              <a:off x="14841304" y="3652588"/>
              <a:ext cx="44265" cy="44265"/>
            </a:xfrm>
            <a:custGeom>
              <a:avLst/>
              <a:gdLst>
                <a:gd name="connsiteX0" fmla="*/ 974 w 44265"/>
                <a:gd name="connsiteY0" fmla="*/ 491 h 44265"/>
                <a:gd name="connsiteX1" fmla="*/ 45239 w 44265"/>
                <a:gd name="connsiteY1" fmla="*/ 491 h 44265"/>
                <a:gd name="connsiteX2" fmla="*/ 45239 w 44265"/>
                <a:gd name="connsiteY2" fmla="*/ 44756 h 44265"/>
                <a:gd name="connsiteX3" fmla="*/ 974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491"/>
                  </a:moveTo>
                  <a:lnTo>
                    <a:pt x="45239" y="491"/>
                  </a:lnTo>
                  <a:lnTo>
                    <a:pt x="45239" y="44756"/>
                  </a:lnTo>
                  <a:lnTo>
                    <a:pt x="974" y="44756"/>
                  </a:lnTo>
                  <a:close/>
                </a:path>
              </a:pathLst>
            </a:custGeom>
            <a:grpFill/>
            <a:ln w="441" cap="flat">
              <a:noFill/>
              <a:prstDash val="solid"/>
              <a:miter/>
            </a:ln>
          </p:spPr>
          <p:txBody>
            <a:bodyPr rtlCol="0" anchor="ctr"/>
            <a:lstStyle/>
            <a:p>
              <a:endParaRPr lang="de-DE"/>
            </a:p>
          </p:txBody>
        </p:sp>
        <p:sp>
          <p:nvSpPr>
            <p:cNvPr id="1466" name="Freihandform 1465">
              <a:extLst>
                <a:ext uri="{FF2B5EF4-FFF2-40B4-BE49-F238E27FC236}">
                  <a16:creationId xmlns:a16="http://schemas.microsoft.com/office/drawing/2014/main" id="{118AFCA0-8403-7076-B46A-2A1A72250975}"/>
                </a:ext>
              </a:extLst>
            </p:cNvPr>
            <p:cNvSpPr/>
            <p:nvPr/>
          </p:nvSpPr>
          <p:spPr>
            <a:xfrm>
              <a:off x="14885570" y="3652588"/>
              <a:ext cx="44265" cy="44265"/>
            </a:xfrm>
            <a:custGeom>
              <a:avLst/>
              <a:gdLst>
                <a:gd name="connsiteX0" fmla="*/ 997 w 44265"/>
                <a:gd name="connsiteY0" fmla="*/ 491 h 44265"/>
                <a:gd name="connsiteX1" fmla="*/ 45262 w 44265"/>
                <a:gd name="connsiteY1" fmla="*/ 491 h 44265"/>
                <a:gd name="connsiteX2" fmla="*/ 45262 w 44265"/>
                <a:gd name="connsiteY2" fmla="*/ 44756 h 44265"/>
                <a:gd name="connsiteX3" fmla="*/ 997 w 44265"/>
                <a:gd name="connsiteY3" fmla="*/ 44756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491"/>
                  </a:moveTo>
                  <a:lnTo>
                    <a:pt x="45262" y="491"/>
                  </a:lnTo>
                  <a:lnTo>
                    <a:pt x="45262" y="44756"/>
                  </a:lnTo>
                  <a:lnTo>
                    <a:pt x="997" y="44756"/>
                  </a:lnTo>
                  <a:close/>
                </a:path>
              </a:pathLst>
            </a:custGeom>
            <a:grpFill/>
            <a:ln w="441" cap="flat">
              <a:noFill/>
              <a:prstDash val="solid"/>
              <a:miter/>
            </a:ln>
          </p:spPr>
          <p:txBody>
            <a:bodyPr rtlCol="0" anchor="ctr"/>
            <a:lstStyle/>
            <a:p>
              <a:endParaRPr lang="de-DE"/>
            </a:p>
          </p:txBody>
        </p:sp>
        <p:sp>
          <p:nvSpPr>
            <p:cNvPr id="1467" name="Freihandform 1466">
              <a:extLst>
                <a:ext uri="{FF2B5EF4-FFF2-40B4-BE49-F238E27FC236}">
                  <a16:creationId xmlns:a16="http://schemas.microsoft.com/office/drawing/2014/main" id="{787408CD-A958-B8BF-6E58-AFCAD3522812}"/>
                </a:ext>
              </a:extLst>
            </p:cNvPr>
            <p:cNvSpPr/>
            <p:nvPr/>
          </p:nvSpPr>
          <p:spPr>
            <a:xfrm>
              <a:off x="12982147" y="3696853"/>
              <a:ext cx="44265" cy="44265"/>
            </a:xfrm>
            <a:custGeom>
              <a:avLst/>
              <a:gdLst>
                <a:gd name="connsiteX0" fmla="*/ 8 w 44265"/>
                <a:gd name="connsiteY0" fmla="*/ 514 h 44265"/>
                <a:gd name="connsiteX1" fmla="*/ 44273 w 44265"/>
                <a:gd name="connsiteY1" fmla="*/ 514 h 44265"/>
                <a:gd name="connsiteX2" fmla="*/ 44273 w 44265"/>
                <a:gd name="connsiteY2" fmla="*/ 44779 h 44265"/>
                <a:gd name="connsiteX3" fmla="*/ 8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8" y="514"/>
                  </a:moveTo>
                  <a:lnTo>
                    <a:pt x="44273" y="514"/>
                  </a:lnTo>
                  <a:lnTo>
                    <a:pt x="44273" y="44779"/>
                  </a:lnTo>
                  <a:lnTo>
                    <a:pt x="8" y="44779"/>
                  </a:lnTo>
                  <a:close/>
                </a:path>
              </a:pathLst>
            </a:custGeom>
            <a:grpFill/>
            <a:ln w="441" cap="flat">
              <a:noFill/>
              <a:prstDash val="solid"/>
              <a:miter/>
            </a:ln>
          </p:spPr>
          <p:txBody>
            <a:bodyPr rtlCol="0" anchor="ctr"/>
            <a:lstStyle/>
            <a:p>
              <a:endParaRPr lang="de-DE"/>
            </a:p>
          </p:txBody>
        </p:sp>
        <p:sp>
          <p:nvSpPr>
            <p:cNvPr id="1468" name="Freihandform 1467">
              <a:extLst>
                <a:ext uri="{FF2B5EF4-FFF2-40B4-BE49-F238E27FC236}">
                  <a16:creationId xmlns:a16="http://schemas.microsoft.com/office/drawing/2014/main" id="{DB4DB358-16C9-AF20-A354-6D33D55D5547}"/>
                </a:ext>
              </a:extLst>
            </p:cNvPr>
            <p:cNvSpPr/>
            <p:nvPr/>
          </p:nvSpPr>
          <p:spPr>
            <a:xfrm>
              <a:off x="13026412" y="3696853"/>
              <a:ext cx="44265" cy="44265"/>
            </a:xfrm>
            <a:custGeom>
              <a:avLst/>
              <a:gdLst>
                <a:gd name="connsiteX0" fmla="*/ 31 w 44265"/>
                <a:gd name="connsiteY0" fmla="*/ 514 h 44265"/>
                <a:gd name="connsiteX1" fmla="*/ 44296 w 44265"/>
                <a:gd name="connsiteY1" fmla="*/ 514 h 44265"/>
                <a:gd name="connsiteX2" fmla="*/ 44296 w 44265"/>
                <a:gd name="connsiteY2" fmla="*/ 44779 h 44265"/>
                <a:gd name="connsiteX3" fmla="*/ 31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31" y="514"/>
                  </a:moveTo>
                  <a:lnTo>
                    <a:pt x="44296" y="514"/>
                  </a:lnTo>
                  <a:lnTo>
                    <a:pt x="44296" y="44779"/>
                  </a:lnTo>
                  <a:lnTo>
                    <a:pt x="31" y="44779"/>
                  </a:lnTo>
                  <a:close/>
                </a:path>
              </a:pathLst>
            </a:custGeom>
            <a:grpFill/>
            <a:ln w="441" cap="flat">
              <a:noFill/>
              <a:prstDash val="solid"/>
              <a:miter/>
            </a:ln>
          </p:spPr>
          <p:txBody>
            <a:bodyPr rtlCol="0" anchor="ctr"/>
            <a:lstStyle/>
            <a:p>
              <a:endParaRPr lang="de-DE"/>
            </a:p>
          </p:txBody>
        </p:sp>
        <p:sp>
          <p:nvSpPr>
            <p:cNvPr id="1469" name="Freihandform 1468">
              <a:extLst>
                <a:ext uri="{FF2B5EF4-FFF2-40B4-BE49-F238E27FC236}">
                  <a16:creationId xmlns:a16="http://schemas.microsoft.com/office/drawing/2014/main" id="{D774914D-1167-2975-597C-A76B992DD3BF}"/>
                </a:ext>
              </a:extLst>
            </p:cNvPr>
            <p:cNvSpPr/>
            <p:nvPr/>
          </p:nvSpPr>
          <p:spPr>
            <a:xfrm>
              <a:off x="13114944" y="3696853"/>
              <a:ext cx="44265" cy="44265"/>
            </a:xfrm>
            <a:custGeom>
              <a:avLst/>
              <a:gdLst>
                <a:gd name="connsiteX0" fmla="*/ 77 w 44265"/>
                <a:gd name="connsiteY0" fmla="*/ 514 h 44265"/>
                <a:gd name="connsiteX1" fmla="*/ 44342 w 44265"/>
                <a:gd name="connsiteY1" fmla="*/ 514 h 44265"/>
                <a:gd name="connsiteX2" fmla="*/ 44342 w 44265"/>
                <a:gd name="connsiteY2" fmla="*/ 44779 h 44265"/>
                <a:gd name="connsiteX3" fmla="*/ 77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77" y="514"/>
                  </a:moveTo>
                  <a:lnTo>
                    <a:pt x="44342" y="514"/>
                  </a:lnTo>
                  <a:lnTo>
                    <a:pt x="44342" y="44779"/>
                  </a:lnTo>
                  <a:lnTo>
                    <a:pt x="77" y="44779"/>
                  </a:lnTo>
                  <a:close/>
                </a:path>
              </a:pathLst>
            </a:custGeom>
            <a:grpFill/>
            <a:ln w="441" cap="flat">
              <a:noFill/>
              <a:prstDash val="solid"/>
              <a:miter/>
            </a:ln>
          </p:spPr>
          <p:txBody>
            <a:bodyPr rtlCol="0" anchor="ctr"/>
            <a:lstStyle/>
            <a:p>
              <a:endParaRPr lang="de-DE"/>
            </a:p>
          </p:txBody>
        </p:sp>
        <p:sp>
          <p:nvSpPr>
            <p:cNvPr id="1470" name="Freihandform 1469">
              <a:extLst>
                <a:ext uri="{FF2B5EF4-FFF2-40B4-BE49-F238E27FC236}">
                  <a16:creationId xmlns:a16="http://schemas.microsoft.com/office/drawing/2014/main" id="{930B321D-5014-AA66-37A2-DC70A02C83C3}"/>
                </a:ext>
              </a:extLst>
            </p:cNvPr>
            <p:cNvSpPr/>
            <p:nvPr/>
          </p:nvSpPr>
          <p:spPr>
            <a:xfrm>
              <a:off x="13159209" y="3696853"/>
              <a:ext cx="44265" cy="44265"/>
            </a:xfrm>
            <a:custGeom>
              <a:avLst/>
              <a:gdLst>
                <a:gd name="connsiteX0" fmla="*/ 100 w 44265"/>
                <a:gd name="connsiteY0" fmla="*/ 514 h 44265"/>
                <a:gd name="connsiteX1" fmla="*/ 44365 w 44265"/>
                <a:gd name="connsiteY1" fmla="*/ 514 h 44265"/>
                <a:gd name="connsiteX2" fmla="*/ 44365 w 44265"/>
                <a:gd name="connsiteY2" fmla="*/ 44779 h 44265"/>
                <a:gd name="connsiteX3" fmla="*/ 100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514"/>
                  </a:moveTo>
                  <a:lnTo>
                    <a:pt x="44365" y="514"/>
                  </a:lnTo>
                  <a:lnTo>
                    <a:pt x="44365" y="44779"/>
                  </a:lnTo>
                  <a:lnTo>
                    <a:pt x="100" y="44779"/>
                  </a:lnTo>
                  <a:close/>
                </a:path>
              </a:pathLst>
            </a:custGeom>
            <a:grpFill/>
            <a:ln w="441" cap="flat">
              <a:noFill/>
              <a:prstDash val="solid"/>
              <a:miter/>
            </a:ln>
          </p:spPr>
          <p:txBody>
            <a:bodyPr rtlCol="0" anchor="ctr"/>
            <a:lstStyle/>
            <a:p>
              <a:endParaRPr lang="de-DE"/>
            </a:p>
          </p:txBody>
        </p:sp>
        <p:sp>
          <p:nvSpPr>
            <p:cNvPr id="1471" name="Freihandform 1470">
              <a:extLst>
                <a:ext uri="{FF2B5EF4-FFF2-40B4-BE49-F238E27FC236}">
                  <a16:creationId xmlns:a16="http://schemas.microsoft.com/office/drawing/2014/main" id="{4F057D47-399D-5874-0D2D-CA2788813D3E}"/>
                </a:ext>
              </a:extLst>
            </p:cNvPr>
            <p:cNvSpPr/>
            <p:nvPr/>
          </p:nvSpPr>
          <p:spPr>
            <a:xfrm>
              <a:off x="13247741" y="3696853"/>
              <a:ext cx="44265" cy="44265"/>
            </a:xfrm>
            <a:custGeom>
              <a:avLst/>
              <a:gdLst>
                <a:gd name="connsiteX0" fmla="*/ 146 w 44265"/>
                <a:gd name="connsiteY0" fmla="*/ 514 h 44265"/>
                <a:gd name="connsiteX1" fmla="*/ 44411 w 44265"/>
                <a:gd name="connsiteY1" fmla="*/ 514 h 44265"/>
                <a:gd name="connsiteX2" fmla="*/ 44411 w 44265"/>
                <a:gd name="connsiteY2" fmla="*/ 44779 h 44265"/>
                <a:gd name="connsiteX3" fmla="*/ 146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514"/>
                  </a:moveTo>
                  <a:lnTo>
                    <a:pt x="44411" y="514"/>
                  </a:lnTo>
                  <a:lnTo>
                    <a:pt x="44411" y="44779"/>
                  </a:lnTo>
                  <a:lnTo>
                    <a:pt x="146" y="44779"/>
                  </a:lnTo>
                  <a:close/>
                </a:path>
              </a:pathLst>
            </a:custGeom>
            <a:grpFill/>
            <a:ln w="441" cap="flat">
              <a:noFill/>
              <a:prstDash val="solid"/>
              <a:miter/>
            </a:ln>
          </p:spPr>
          <p:txBody>
            <a:bodyPr rtlCol="0" anchor="ctr"/>
            <a:lstStyle/>
            <a:p>
              <a:endParaRPr lang="de-DE"/>
            </a:p>
          </p:txBody>
        </p:sp>
        <p:sp>
          <p:nvSpPr>
            <p:cNvPr id="1472" name="Freihandform 1471">
              <a:extLst>
                <a:ext uri="{FF2B5EF4-FFF2-40B4-BE49-F238E27FC236}">
                  <a16:creationId xmlns:a16="http://schemas.microsoft.com/office/drawing/2014/main" id="{66863CC3-F975-BDA5-6469-071347319E04}"/>
                </a:ext>
              </a:extLst>
            </p:cNvPr>
            <p:cNvSpPr/>
            <p:nvPr/>
          </p:nvSpPr>
          <p:spPr>
            <a:xfrm>
              <a:off x="13336272" y="3696853"/>
              <a:ext cx="44265" cy="44265"/>
            </a:xfrm>
            <a:custGeom>
              <a:avLst/>
              <a:gdLst>
                <a:gd name="connsiteX0" fmla="*/ 192 w 44265"/>
                <a:gd name="connsiteY0" fmla="*/ 514 h 44265"/>
                <a:gd name="connsiteX1" fmla="*/ 44457 w 44265"/>
                <a:gd name="connsiteY1" fmla="*/ 514 h 44265"/>
                <a:gd name="connsiteX2" fmla="*/ 44457 w 44265"/>
                <a:gd name="connsiteY2" fmla="*/ 44779 h 44265"/>
                <a:gd name="connsiteX3" fmla="*/ 192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514"/>
                  </a:moveTo>
                  <a:lnTo>
                    <a:pt x="44457" y="514"/>
                  </a:lnTo>
                  <a:lnTo>
                    <a:pt x="44457" y="44779"/>
                  </a:lnTo>
                  <a:lnTo>
                    <a:pt x="192" y="44779"/>
                  </a:lnTo>
                  <a:close/>
                </a:path>
              </a:pathLst>
            </a:custGeom>
            <a:grpFill/>
            <a:ln w="441" cap="flat">
              <a:noFill/>
              <a:prstDash val="solid"/>
              <a:miter/>
            </a:ln>
          </p:spPr>
          <p:txBody>
            <a:bodyPr rtlCol="0" anchor="ctr"/>
            <a:lstStyle/>
            <a:p>
              <a:endParaRPr lang="de-DE"/>
            </a:p>
          </p:txBody>
        </p:sp>
        <p:sp>
          <p:nvSpPr>
            <p:cNvPr id="1473" name="Freihandform 1472">
              <a:extLst>
                <a:ext uri="{FF2B5EF4-FFF2-40B4-BE49-F238E27FC236}">
                  <a16:creationId xmlns:a16="http://schemas.microsoft.com/office/drawing/2014/main" id="{BDB50D8A-C22C-2533-155D-6B75C5C6A7EE}"/>
                </a:ext>
              </a:extLst>
            </p:cNvPr>
            <p:cNvSpPr/>
            <p:nvPr/>
          </p:nvSpPr>
          <p:spPr>
            <a:xfrm>
              <a:off x="13380538" y="3696853"/>
              <a:ext cx="44265" cy="44265"/>
            </a:xfrm>
            <a:custGeom>
              <a:avLst/>
              <a:gdLst>
                <a:gd name="connsiteX0" fmla="*/ 215 w 44265"/>
                <a:gd name="connsiteY0" fmla="*/ 514 h 44265"/>
                <a:gd name="connsiteX1" fmla="*/ 44480 w 44265"/>
                <a:gd name="connsiteY1" fmla="*/ 514 h 44265"/>
                <a:gd name="connsiteX2" fmla="*/ 44480 w 44265"/>
                <a:gd name="connsiteY2" fmla="*/ 44779 h 44265"/>
                <a:gd name="connsiteX3" fmla="*/ 215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514"/>
                  </a:moveTo>
                  <a:lnTo>
                    <a:pt x="44480" y="514"/>
                  </a:lnTo>
                  <a:lnTo>
                    <a:pt x="44480" y="44779"/>
                  </a:lnTo>
                  <a:lnTo>
                    <a:pt x="215" y="44779"/>
                  </a:lnTo>
                  <a:close/>
                </a:path>
              </a:pathLst>
            </a:custGeom>
            <a:grpFill/>
            <a:ln w="441" cap="flat">
              <a:noFill/>
              <a:prstDash val="solid"/>
              <a:miter/>
            </a:ln>
          </p:spPr>
          <p:txBody>
            <a:bodyPr rtlCol="0" anchor="ctr"/>
            <a:lstStyle/>
            <a:p>
              <a:endParaRPr lang="de-DE"/>
            </a:p>
          </p:txBody>
        </p:sp>
        <p:sp>
          <p:nvSpPr>
            <p:cNvPr id="1474" name="Freihandform 1473">
              <a:extLst>
                <a:ext uri="{FF2B5EF4-FFF2-40B4-BE49-F238E27FC236}">
                  <a16:creationId xmlns:a16="http://schemas.microsoft.com/office/drawing/2014/main" id="{EED0610D-7B4B-41A7-5A72-1819DAEF6534}"/>
                </a:ext>
              </a:extLst>
            </p:cNvPr>
            <p:cNvSpPr/>
            <p:nvPr/>
          </p:nvSpPr>
          <p:spPr>
            <a:xfrm>
              <a:off x="13424803" y="3696853"/>
              <a:ext cx="44265" cy="44265"/>
            </a:xfrm>
            <a:custGeom>
              <a:avLst/>
              <a:gdLst>
                <a:gd name="connsiteX0" fmla="*/ 238 w 44265"/>
                <a:gd name="connsiteY0" fmla="*/ 514 h 44265"/>
                <a:gd name="connsiteX1" fmla="*/ 44503 w 44265"/>
                <a:gd name="connsiteY1" fmla="*/ 514 h 44265"/>
                <a:gd name="connsiteX2" fmla="*/ 44503 w 44265"/>
                <a:gd name="connsiteY2" fmla="*/ 44779 h 44265"/>
                <a:gd name="connsiteX3" fmla="*/ 238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514"/>
                  </a:moveTo>
                  <a:lnTo>
                    <a:pt x="44503" y="514"/>
                  </a:lnTo>
                  <a:lnTo>
                    <a:pt x="44503" y="44779"/>
                  </a:lnTo>
                  <a:lnTo>
                    <a:pt x="238" y="44779"/>
                  </a:lnTo>
                  <a:close/>
                </a:path>
              </a:pathLst>
            </a:custGeom>
            <a:grpFill/>
            <a:ln w="441" cap="flat">
              <a:noFill/>
              <a:prstDash val="solid"/>
              <a:miter/>
            </a:ln>
          </p:spPr>
          <p:txBody>
            <a:bodyPr rtlCol="0" anchor="ctr"/>
            <a:lstStyle/>
            <a:p>
              <a:endParaRPr lang="de-DE"/>
            </a:p>
          </p:txBody>
        </p:sp>
        <p:sp>
          <p:nvSpPr>
            <p:cNvPr id="1475" name="Freihandform 1474">
              <a:extLst>
                <a:ext uri="{FF2B5EF4-FFF2-40B4-BE49-F238E27FC236}">
                  <a16:creationId xmlns:a16="http://schemas.microsoft.com/office/drawing/2014/main" id="{D0FA7960-071D-DBEB-D5FD-F90BE4A5B9FB}"/>
                </a:ext>
              </a:extLst>
            </p:cNvPr>
            <p:cNvSpPr/>
            <p:nvPr/>
          </p:nvSpPr>
          <p:spPr>
            <a:xfrm>
              <a:off x="13690397" y="3696853"/>
              <a:ext cx="44265" cy="44265"/>
            </a:xfrm>
            <a:custGeom>
              <a:avLst/>
              <a:gdLst>
                <a:gd name="connsiteX0" fmla="*/ 376 w 44265"/>
                <a:gd name="connsiteY0" fmla="*/ 514 h 44265"/>
                <a:gd name="connsiteX1" fmla="*/ 44641 w 44265"/>
                <a:gd name="connsiteY1" fmla="*/ 514 h 44265"/>
                <a:gd name="connsiteX2" fmla="*/ 44641 w 44265"/>
                <a:gd name="connsiteY2" fmla="*/ 44779 h 44265"/>
                <a:gd name="connsiteX3" fmla="*/ 376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514"/>
                  </a:moveTo>
                  <a:lnTo>
                    <a:pt x="44641" y="514"/>
                  </a:lnTo>
                  <a:lnTo>
                    <a:pt x="44641" y="44779"/>
                  </a:lnTo>
                  <a:lnTo>
                    <a:pt x="376" y="44779"/>
                  </a:lnTo>
                  <a:close/>
                </a:path>
              </a:pathLst>
            </a:custGeom>
            <a:grpFill/>
            <a:ln w="441" cap="flat">
              <a:noFill/>
              <a:prstDash val="solid"/>
              <a:miter/>
            </a:ln>
          </p:spPr>
          <p:txBody>
            <a:bodyPr rtlCol="0" anchor="ctr"/>
            <a:lstStyle/>
            <a:p>
              <a:endParaRPr lang="de-DE"/>
            </a:p>
          </p:txBody>
        </p:sp>
        <p:sp>
          <p:nvSpPr>
            <p:cNvPr id="1476" name="Freihandform 1475">
              <a:extLst>
                <a:ext uri="{FF2B5EF4-FFF2-40B4-BE49-F238E27FC236}">
                  <a16:creationId xmlns:a16="http://schemas.microsoft.com/office/drawing/2014/main" id="{24B74519-2A81-0043-E240-87E5B25CFA41}"/>
                </a:ext>
              </a:extLst>
            </p:cNvPr>
            <p:cNvSpPr/>
            <p:nvPr/>
          </p:nvSpPr>
          <p:spPr>
            <a:xfrm>
              <a:off x="13778929" y="3696853"/>
              <a:ext cx="44265" cy="44265"/>
            </a:xfrm>
            <a:custGeom>
              <a:avLst/>
              <a:gdLst>
                <a:gd name="connsiteX0" fmla="*/ 422 w 44265"/>
                <a:gd name="connsiteY0" fmla="*/ 514 h 44265"/>
                <a:gd name="connsiteX1" fmla="*/ 44687 w 44265"/>
                <a:gd name="connsiteY1" fmla="*/ 514 h 44265"/>
                <a:gd name="connsiteX2" fmla="*/ 44687 w 44265"/>
                <a:gd name="connsiteY2" fmla="*/ 44779 h 44265"/>
                <a:gd name="connsiteX3" fmla="*/ 422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514"/>
                  </a:moveTo>
                  <a:lnTo>
                    <a:pt x="44687" y="514"/>
                  </a:lnTo>
                  <a:lnTo>
                    <a:pt x="44687" y="44779"/>
                  </a:lnTo>
                  <a:lnTo>
                    <a:pt x="422" y="44779"/>
                  </a:lnTo>
                  <a:close/>
                </a:path>
              </a:pathLst>
            </a:custGeom>
            <a:grpFill/>
            <a:ln w="441" cap="flat">
              <a:noFill/>
              <a:prstDash val="solid"/>
              <a:miter/>
            </a:ln>
          </p:spPr>
          <p:txBody>
            <a:bodyPr rtlCol="0" anchor="ctr"/>
            <a:lstStyle/>
            <a:p>
              <a:endParaRPr lang="de-DE"/>
            </a:p>
          </p:txBody>
        </p:sp>
        <p:sp>
          <p:nvSpPr>
            <p:cNvPr id="1477" name="Freihandform 1476">
              <a:extLst>
                <a:ext uri="{FF2B5EF4-FFF2-40B4-BE49-F238E27FC236}">
                  <a16:creationId xmlns:a16="http://schemas.microsoft.com/office/drawing/2014/main" id="{79CEF3EE-DC72-9206-BE5A-AEBC47501511}"/>
                </a:ext>
              </a:extLst>
            </p:cNvPr>
            <p:cNvSpPr/>
            <p:nvPr/>
          </p:nvSpPr>
          <p:spPr>
            <a:xfrm>
              <a:off x="13823194" y="3696853"/>
              <a:ext cx="44265" cy="44265"/>
            </a:xfrm>
            <a:custGeom>
              <a:avLst/>
              <a:gdLst>
                <a:gd name="connsiteX0" fmla="*/ 445 w 44265"/>
                <a:gd name="connsiteY0" fmla="*/ 514 h 44265"/>
                <a:gd name="connsiteX1" fmla="*/ 44710 w 44265"/>
                <a:gd name="connsiteY1" fmla="*/ 514 h 44265"/>
                <a:gd name="connsiteX2" fmla="*/ 44710 w 44265"/>
                <a:gd name="connsiteY2" fmla="*/ 44779 h 44265"/>
                <a:gd name="connsiteX3" fmla="*/ 445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514"/>
                  </a:moveTo>
                  <a:lnTo>
                    <a:pt x="44710" y="514"/>
                  </a:lnTo>
                  <a:lnTo>
                    <a:pt x="44710" y="44779"/>
                  </a:lnTo>
                  <a:lnTo>
                    <a:pt x="445" y="44779"/>
                  </a:lnTo>
                  <a:close/>
                </a:path>
              </a:pathLst>
            </a:custGeom>
            <a:grpFill/>
            <a:ln w="441" cap="flat">
              <a:noFill/>
              <a:prstDash val="solid"/>
              <a:miter/>
            </a:ln>
          </p:spPr>
          <p:txBody>
            <a:bodyPr rtlCol="0" anchor="ctr"/>
            <a:lstStyle/>
            <a:p>
              <a:endParaRPr lang="de-DE"/>
            </a:p>
          </p:txBody>
        </p:sp>
        <p:sp>
          <p:nvSpPr>
            <p:cNvPr id="1478" name="Freihandform 1477">
              <a:extLst>
                <a:ext uri="{FF2B5EF4-FFF2-40B4-BE49-F238E27FC236}">
                  <a16:creationId xmlns:a16="http://schemas.microsoft.com/office/drawing/2014/main" id="{47885A16-99CA-25CB-26A1-8B5495FCBBCB}"/>
                </a:ext>
              </a:extLst>
            </p:cNvPr>
            <p:cNvSpPr/>
            <p:nvPr/>
          </p:nvSpPr>
          <p:spPr>
            <a:xfrm>
              <a:off x="13867460" y="3696853"/>
              <a:ext cx="44265" cy="44265"/>
            </a:xfrm>
            <a:custGeom>
              <a:avLst/>
              <a:gdLst>
                <a:gd name="connsiteX0" fmla="*/ 468 w 44265"/>
                <a:gd name="connsiteY0" fmla="*/ 514 h 44265"/>
                <a:gd name="connsiteX1" fmla="*/ 44733 w 44265"/>
                <a:gd name="connsiteY1" fmla="*/ 514 h 44265"/>
                <a:gd name="connsiteX2" fmla="*/ 44733 w 44265"/>
                <a:gd name="connsiteY2" fmla="*/ 44779 h 44265"/>
                <a:gd name="connsiteX3" fmla="*/ 468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514"/>
                  </a:moveTo>
                  <a:lnTo>
                    <a:pt x="44733" y="514"/>
                  </a:lnTo>
                  <a:lnTo>
                    <a:pt x="44733" y="44779"/>
                  </a:lnTo>
                  <a:lnTo>
                    <a:pt x="468" y="44779"/>
                  </a:lnTo>
                  <a:close/>
                </a:path>
              </a:pathLst>
            </a:custGeom>
            <a:grpFill/>
            <a:ln w="441" cap="flat">
              <a:noFill/>
              <a:prstDash val="solid"/>
              <a:miter/>
            </a:ln>
          </p:spPr>
          <p:txBody>
            <a:bodyPr rtlCol="0" anchor="ctr"/>
            <a:lstStyle/>
            <a:p>
              <a:endParaRPr lang="de-DE"/>
            </a:p>
          </p:txBody>
        </p:sp>
        <p:sp>
          <p:nvSpPr>
            <p:cNvPr id="1479" name="Freihandform 1478">
              <a:extLst>
                <a:ext uri="{FF2B5EF4-FFF2-40B4-BE49-F238E27FC236}">
                  <a16:creationId xmlns:a16="http://schemas.microsoft.com/office/drawing/2014/main" id="{3B44EDBD-2566-ED48-73B3-0FFA001227CD}"/>
                </a:ext>
              </a:extLst>
            </p:cNvPr>
            <p:cNvSpPr/>
            <p:nvPr/>
          </p:nvSpPr>
          <p:spPr>
            <a:xfrm>
              <a:off x="13955991" y="3696853"/>
              <a:ext cx="44265" cy="44265"/>
            </a:xfrm>
            <a:custGeom>
              <a:avLst/>
              <a:gdLst>
                <a:gd name="connsiteX0" fmla="*/ 514 w 44265"/>
                <a:gd name="connsiteY0" fmla="*/ 514 h 44265"/>
                <a:gd name="connsiteX1" fmla="*/ 44779 w 44265"/>
                <a:gd name="connsiteY1" fmla="*/ 514 h 44265"/>
                <a:gd name="connsiteX2" fmla="*/ 44779 w 44265"/>
                <a:gd name="connsiteY2" fmla="*/ 44779 h 44265"/>
                <a:gd name="connsiteX3" fmla="*/ 514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514"/>
                  </a:moveTo>
                  <a:lnTo>
                    <a:pt x="44779" y="514"/>
                  </a:lnTo>
                  <a:lnTo>
                    <a:pt x="44779" y="44779"/>
                  </a:lnTo>
                  <a:lnTo>
                    <a:pt x="514" y="44779"/>
                  </a:lnTo>
                  <a:close/>
                </a:path>
              </a:pathLst>
            </a:custGeom>
            <a:grpFill/>
            <a:ln w="441" cap="flat">
              <a:noFill/>
              <a:prstDash val="solid"/>
              <a:miter/>
            </a:ln>
          </p:spPr>
          <p:txBody>
            <a:bodyPr rtlCol="0" anchor="ctr"/>
            <a:lstStyle/>
            <a:p>
              <a:endParaRPr lang="de-DE"/>
            </a:p>
          </p:txBody>
        </p:sp>
        <p:sp>
          <p:nvSpPr>
            <p:cNvPr id="1480" name="Freihandform 1479">
              <a:extLst>
                <a:ext uri="{FF2B5EF4-FFF2-40B4-BE49-F238E27FC236}">
                  <a16:creationId xmlns:a16="http://schemas.microsoft.com/office/drawing/2014/main" id="{1A3CF33B-CEA1-655D-8435-7459EF341F74}"/>
                </a:ext>
              </a:extLst>
            </p:cNvPr>
            <p:cNvSpPr/>
            <p:nvPr/>
          </p:nvSpPr>
          <p:spPr>
            <a:xfrm>
              <a:off x="14044522" y="3696853"/>
              <a:ext cx="44265" cy="44265"/>
            </a:xfrm>
            <a:custGeom>
              <a:avLst/>
              <a:gdLst>
                <a:gd name="connsiteX0" fmla="*/ 560 w 44265"/>
                <a:gd name="connsiteY0" fmla="*/ 514 h 44265"/>
                <a:gd name="connsiteX1" fmla="*/ 44825 w 44265"/>
                <a:gd name="connsiteY1" fmla="*/ 514 h 44265"/>
                <a:gd name="connsiteX2" fmla="*/ 44825 w 44265"/>
                <a:gd name="connsiteY2" fmla="*/ 44779 h 44265"/>
                <a:gd name="connsiteX3" fmla="*/ 560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514"/>
                  </a:moveTo>
                  <a:lnTo>
                    <a:pt x="44825" y="514"/>
                  </a:lnTo>
                  <a:lnTo>
                    <a:pt x="44825" y="44779"/>
                  </a:lnTo>
                  <a:lnTo>
                    <a:pt x="560" y="44779"/>
                  </a:lnTo>
                  <a:close/>
                </a:path>
              </a:pathLst>
            </a:custGeom>
            <a:grpFill/>
            <a:ln w="441" cap="flat">
              <a:noFill/>
              <a:prstDash val="solid"/>
              <a:miter/>
            </a:ln>
          </p:spPr>
          <p:txBody>
            <a:bodyPr rtlCol="0" anchor="ctr"/>
            <a:lstStyle/>
            <a:p>
              <a:endParaRPr lang="de-DE"/>
            </a:p>
          </p:txBody>
        </p:sp>
        <p:sp>
          <p:nvSpPr>
            <p:cNvPr id="1481" name="Freihandform 1480">
              <a:extLst>
                <a:ext uri="{FF2B5EF4-FFF2-40B4-BE49-F238E27FC236}">
                  <a16:creationId xmlns:a16="http://schemas.microsoft.com/office/drawing/2014/main" id="{8D17E7D0-DB9A-8F05-1939-FA109D557684}"/>
                </a:ext>
              </a:extLst>
            </p:cNvPr>
            <p:cNvSpPr/>
            <p:nvPr/>
          </p:nvSpPr>
          <p:spPr>
            <a:xfrm>
              <a:off x="14088788" y="3696853"/>
              <a:ext cx="44265" cy="44265"/>
            </a:xfrm>
            <a:custGeom>
              <a:avLst/>
              <a:gdLst>
                <a:gd name="connsiteX0" fmla="*/ 583 w 44265"/>
                <a:gd name="connsiteY0" fmla="*/ 514 h 44265"/>
                <a:gd name="connsiteX1" fmla="*/ 44848 w 44265"/>
                <a:gd name="connsiteY1" fmla="*/ 514 h 44265"/>
                <a:gd name="connsiteX2" fmla="*/ 44848 w 44265"/>
                <a:gd name="connsiteY2" fmla="*/ 44779 h 44265"/>
                <a:gd name="connsiteX3" fmla="*/ 583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514"/>
                  </a:moveTo>
                  <a:lnTo>
                    <a:pt x="44848" y="514"/>
                  </a:lnTo>
                  <a:lnTo>
                    <a:pt x="44848" y="44779"/>
                  </a:lnTo>
                  <a:lnTo>
                    <a:pt x="583" y="44779"/>
                  </a:lnTo>
                  <a:close/>
                </a:path>
              </a:pathLst>
            </a:custGeom>
            <a:grpFill/>
            <a:ln w="441" cap="flat">
              <a:noFill/>
              <a:prstDash val="solid"/>
              <a:miter/>
            </a:ln>
          </p:spPr>
          <p:txBody>
            <a:bodyPr rtlCol="0" anchor="ctr"/>
            <a:lstStyle/>
            <a:p>
              <a:endParaRPr lang="de-DE"/>
            </a:p>
          </p:txBody>
        </p:sp>
        <p:sp>
          <p:nvSpPr>
            <p:cNvPr id="1482" name="Freihandform 1481">
              <a:extLst>
                <a:ext uri="{FF2B5EF4-FFF2-40B4-BE49-F238E27FC236}">
                  <a16:creationId xmlns:a16="http://schemas.microsoft.com/office/drawing/2014/main" id="{403A67C2-F32D-F7BA-AA81-52CF2AC1D1AC}"/>
                </a:ext>
              </a:extLst>
            </p:cNvPr>
            <p:cNvSpPr/>
            <p:nvPr/>
          </p:nvSpPr>
          <p:spPr>
            <a:xfrm>
              <a:off x="14265851" y="3696853"/>
              <a:ext cx="44265" cy="44265"/>
            </a:xfrm>
            <a:custGeom>
              <a:avLst/>
              <a:gdLst>
                <a:gd name="connsiteX0" fmla="*/ 675 w 44265"/>
                <a:gd name="connsiteY0" fmla="*/ 514 h 44265"/>
                <a:gd name="connsiteX1" fmla="*/ 44940 w 44265"/>
                <a:gd name="connsiteY1" fmla="*/ 514 h 44265"/>
                <a:gd name="connsiteX2" fmla="*/ 44940 w 44265"/>
                <a:gd name="connsiteY2" fmla="*/ 44779 h 44265"/>
                <a:gd name="connsiteX3" fmla="*/ 675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514"/>
                  </a:moveTo>
                  <a:lnTo>
                    <a:pt x="44940" y="514"/>
                  </a:lnTo>
                  <a:lnTo>
                    <a:pt x="44940" y="44779"/>
                  </a:lnTo>
                  <a:lnTo>
                    <a:pt x="675" y="44779"/>
                  </a:lnTo>
                  <a:close/>
                </a:path>
              </a:pathLst>
            </a:custGeom>
            <a:grpFill/>
            <a:ln w="441" cap="flat">
              <a:noFill/>
              <a:prstDash val="solid"/>
              <a:miter/>
            </a:ln>
          </p:spPr>
          <p:txBody>
            <a:bodyPr rtlCol="0" anchor="ctr"/>
            <a:lstStyle/>
            <a:p>
              <a:endParaRPr lang="de-DE"/>
            </a:p>
          </p:txBody>
        </p:sp>
        <p:sp>
          <p:nvSpPr>
            <p:cNvPr id="1483" name="Freihandform 1482">
              <a:extLst>
                <a:ext uri="{FF2B5EF4-FFF2-40B4-BE49-F238E27FC236}">
                  <a16:creationId xmlns:a16="http://schemas.microsoft.com/office/drawing/2014/main" id="{9041E8A0-70B9-6244-E33E-A0466E7B6DCF}"/>
                </a:ext>
              </a:extLst>
            </p:cNvPr>
            <p:cNvSpPr/>
            <p:nvPr/>
          </p:nvSpPr>
          <p:spPr>
            <a:xfrm>
              <a:off x="14310116" y="3696853"/>
              <a:ext cx="44265" cy="44265"/>
            </a:xfrm>
            <a:custGeom>
              <a:avLst/>
              <a:gdLst>
                <a:gd name="connsiteX0" fmla="*/ 698 w 44265"/>
                <a:gd name="connsiteY0" fmla="*/ 514 h 44265"/>
                <a:gd name="connsiteX1" fmla="*/ 44963 w 44265"/>
                <a:gd name="connsiteY1" fmla="*/ 514 h 44265"/>
                <a:gd name="connsiteX2" fmla="*/ 44963 w 44265"/>
                <a:gd name="connsiteY2" fmla="*/ 44779 h 44265"/>
                <a:gd name="connsiteX3" fmla="*/ 698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514"/>
                  </a:moveTo>
                  <a:lnTo>
                    <a:pt x="44963" y="514"/>
                  </a:lnTo>
                  <a:lnTo>
                    <a:pt x="44963" y="44779"/>
                  </a:lnTo>
                  <a:lnTo>
                    <a:pt x="698" y="44779"/>
                  </a:lnTo>
                  <a:close/>
                </a:path>
              </a:pathLst>
            </a:custGeom>
            <a:grpFill/>
            <a:ln w="441" cap="flat">
              <a:noFill/>
              <a:prstDash val="solid"/>
              <a:miter/>
            </a:ln>
          </p:spPr>
          <p:txBody>
            <a:bodyPr rtlCol="0" anchor="ctr"/>
            <a:lstStyle/>
            <a:p>
              <a:endParaRPr lang="de-DE"/>
            </a:p>
          </p:txBody>
        </p:sp>
        <p:sp>
          <p:nvSpPr>
            <p:cNvPr id="1484" name="Freihandform 1483">
              <a:extLst>
                <a:ext uri="{FF2B5EF4-FFF2-40B4-BE49-F238E27FC236}">
                  <a16:creationId xmlns:a16="http://schemas.microsoft.com/office/drawing/2014/main" id="{716564D1-E062-FC75-31A9-353BB32A3FF5}"/>
                </a:ext>
              </a:extLst>
            </p:cNvPr>
            <p:cNvSpPr/>
            <p:nvPr/>
          </p:nvSpPr>
          <p:spPr>
            <a:xfrm>
              <a:off x="14398648" y="3696853"/>
              <a:ext cx="44265" cy="44265"/>
            </a:xfrm>
            <a:custGeom>
              <a:avLst/>
              <a:gdLst>
                <a:gd name="connsiteX0" fmla="*/ 744 w 44265"/>
                <a:gd name="connsiteY0" fmla="*/ 514 h 44265"/>
                <a:gd name="connsiteX1" fmla="*/ 45009 w 44265"/>
                <a:gd name="connsiteY1" fmla="*/ 514 h 44265"/>
                <a:gd name="connsiteX2" fmla="*/ 45009 w 44265"/>
                <a:gd name="connsiteY2" fmla="*/ 44779 h 44265"/>
                <a:gd name="connsiteX3" fmla="*/ 744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514"/>
                  </a:moveTo>
                  <a:lnTo>
                    <a:pt x="45009" y="514"/>
                  </a:lnTo>
                  <a:lnTo>
                    <a:pt x="45009" y="44779"/>
                  </a:lnTo>
                  <a:lnTo>
                    <a:pt x="744" y="44779"/>
                  </a:lnTo>
                  <a:close/>
                </a:path>
              </a:pathLst>
            </a:custGeom>
            <a:grpFill/>
            <a:ln w="441" cap="flat">
              <a:noFill/>
              <a:prstDash val="solid"/>
              <a:miter/>
            </a:ln>
          </p:spPr>
          <p:txBody>
            <a:bodyPr rtlCol="0" anchor="ctr"/>
            <a:lstStyle/>
            <a:p>
              <a:endParaRPr lang="de-DE"/>
            </a:p>
          </p:txBody>
        </p:sp>
        <p:sp>
          <p:nvSpPr>
            <p:cNvPr id="1485" name="Freihandform 1484">
              <a:extLst>
                <a:ext uri="{FF2B5EF4-FFF2-40B4-BE49-F238E27FC236}">
                  <a16:creationId xmlns:a16="http://schemas.microsoft.com/office/drawing/2014/main" id="{AAFBC6E6-D68A-AAE0-D865-0EED0ABB1C1C}"/>
                </a:ext>
              </a:extLst>
            </p:cNvPr>
            <p:cNvSpPr/>
            <p:nvPr/>
          </p:nvSpPr>
          <p:spPr>
            <a:xfrm>
              <a:off x="14442913" y="3696853"/>
              <a:ext cx="44265" cy="44265"/>
            </a:xfrm>
            <a:custGeom>
              <a:avLst/>
              <a:gdLst>
                <a:gd name="connsiteX0" fmla="*/ 767 w 44265"/>
                <a:gd name="connsiteY0" fmla="*/ 514 h 44265"/>
                <a:gd name="connsiteX1" fmla="*/ 45032 w 44265"/>
                <a:gd name="connsiteY1" fmla="*/ 514 h 44265"/>
                <a:gd name="connsiteX2" fmla="*/ 45032 w 44265"/>
                <a:gd name="connsiteY2" fmla="*/ 44779 h 44265"/>
                <a:gd name="connsiteX3" fmla="*/ 767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514"/>
                  </a:moveTo>
                  <a:lnTo>
                    <a:pt x="45032" y="514"/>
                  </a:lnTo>
                  <a:lnTo>
                    <a:pt x="45032" y="44779"/>
                  </a:lnTo>
                  <a:lnTo>
                    <a:pt x="767" y="44779"/>
                  </a:lnTo>
                  <a:close/>
                </a:path>
              </a:pathLst>
            </a:custGeom>
            <a:grpFill/>
            <a:ln w="441" cap="flat">
              <a:noFill/>
              <a:prstDash val="solid"/>
              <a:miter/>
            </a:ln>
          </p:spPr>
          <p:txBody>
            <a:bodyPr rtlCol="0" anchor="ctr"/>
            <a:lstStyle/>
            <a:p>
              <a:endParaRPr lang="de-DE"/>
            </a:p>
          </p:txBody>
        </p:sp>
        <p:sp>
          <p:nvSpPr>
            <p:cNvPr id="1486" name="Freihandform 1485">
              <a:extLst>
                <a:ext uri="{FF2B5EF4-FFF2-40B4-BE49-F238E27FC236}">
                  <a16:creationId xmlns:a16="http://schemas.microsoft.com/office/drawing/2014/main" id="{ACC27E55-51F9-118F-8419-6357EE76EAB8}"/>
                </a:ext>
              </a:extLst>
            </p:cNvPr>
            <p:cNvSpPr/>
            <p:nvPr/>
          </p:nvSpPr>
          <p:spPr>
            <a:xfrm>
              <a:off x="14531445" y="3696853"/>
              <a:ext cx="44265" cy="44265"/>
            </a:xfrm>
            <a:custGeom>
              <a:avLst/>
              <a:gdLst>
                <a:gd name="connsiteX0" fmla="*/ 813 w 44265"/>
                <a:gd name="connsiteY0" fmla="*/ 514 h 44265"/>
                <a:gd name="connsiteX1" fmla="*/ 45078 w 44265"/>
                <a:gd name="connsiteY1" fmla="*/ 514 h 44265"/>
                <a:gd name="connsiteX2" fmla="*/ 45078 w 44265"/>
                <a:gd name="connsiteY2" fmla="*/ 44779 h 44265"/>
                <a:gd name="connsiteX3" fmla="*/ 813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514"/>
                  </a:moveTo>
                  <a:lnTo>
                    <a:pt x="45078" y="514"/>
                  </a:lnTo>
                  <a:lnTo>
                    <a:pt x="45078" y="44779"/>
                  </a:lnTo>
                  <a:lnTo>
                    <a:pt x="813" y="44779"/>
                  </a:lnTo>
                  <a:close/>
                </a:path>
              </a:pathLst>
            </a:custGeom>
            <a:grpFill/>
            <a:ln w="441" cap="flat">
              <a:noFill/>
              <a:prstDash val="solid"/>
              <a:miter/>
            </a:ln>
          </p:spPr>
          <p:txBody>
            <a:bodyPr rtlCol="0" anchor="ctr"/>
            <a:lstStyle/>
            <a:p>
              <a:endParaRPr lang="de-DE"/>
            </a:p>
          </p:txBody>
        </p:sp>
        <p:sp>
          <p:nvSpPr>
            <p:cNvPr id="1487" name="Freihandform 1486">
              <a:extLst>
                <a:ext uri="{FF2B5EF4-FFF2-40B4-BE49-F238E27FC236}">
                  <a16:creationId xmlns:a16="http://schemas.microsoft.com/office/drawing/2014/main" id="{24482FBA-7129-EA8E-820F-480B841FE1A9}"/>
                </a:ext>
              </a:extLst>
            </p:cNvPr>
            <p:cNvSpPr/>
            <p:nvPr/>
          </p:nvSpPr>
          <p:spPr>
            <a:xfrm>
              <a:off x="14575710" y="3696853"/>
              <a:ext cx="44265" cy="44265"/>
            </a:xfrm>
            <a:custGeom>
              <a:avLst/>
              <a:gdLst>
                <a:gd name="connsiteX0" fmla="*/ 836 w 44265"/>
                <a:gd name="connsiteY0" fmla="*/ 514 h 44265"/>
                <a:gd name="connsiteX1" fmla="*/ 45101 w 44265"/>
                <a:gd name="connsiteY1" fmla="*/ 514 h 44265"/>
                <a:gd name="connsiteX2" fmla="*/ 45101 w 44265"/>
                <a:gd name="connsiteY2" fmla="*/ 44779 h 44265"/>
                <a:gd name="connsiteX3" fmla="*/ 836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514"/>
                  </a:moveTo>
                  <a:lnTo>
                    <a:pt x="45101" y="514"/>
                  </a:lnTo>
                  <a:lnTo>
                    <a:pt x="45101" y="44779"/>
                  </a:lnTo>
                  <a:lnTo>
                    <a:pt x="836" y="44779"/>
                  </a:lnTo>
                  <a:close/>
                </a:path>
              </a:pathLst>
            </a:custGeom>
            <a:grpFill/>
            <a:ln w="441" cap="flat">
              <a:noFill/>
              <a:prstDash val="solid"/>
              <a:miter/>
            </a:ln>
          </p:spPr>
          <p:txBody>
            <a:bodyPr rtlCol="0" anchor="ctr"/>
            <a:lstStyle/>
            <a:p>
              <a:endParaRPr lang="de-DE"/>
            </a:p>
          </p:txBody>
        </p:sp>
        <p:sp>
          <p:nvSpPr>
            <p:cNvPr id="1488" name="Freihandform 1487">
              <a:extLst>
                <a:ext uri="{FF2B5EF4-FFF2-40B4-BE49-F238E27FC236}">
                  <a16:creationId xmlns:a16="http://schemas.microsoft.com/office/drawing/2014/main" id="{03B24320-931F-0C88-ABB3-BD8CC279C3F6}"/>
                </a:ext>
              </a:extLst>
            </p:cNvPr>
            <p:cNvSpPr/>
            <p:nvPr/>
          </p:nvSpPr>
          <p:spPr>
            <a:xfrm>
              <a:off x="14664242" y="3696853"/>
              <a:ext cx="44265" cy="44265"/>
            </a:xfrm>
            <a:custGeom>
              <a:avLst/>
              <a:gdLst>
                <a:gd name="connsiteX0" fmla="*/ 882 w 44265"/>
                <a:gd name="connsiteY0" fmla="*/ 514 h 44265"/>
                <a:gd name="connsiteX1" fmla="*/ 45147 w 44265"/>
                <a:gd name="connsiteY1" fmla="*/ 514 h 44265"/>
                <a:gd name="connsiteX2" fmla="*/ 45147 w 44265"/>
                <a:gd name="connsiteY2" fmla="*/ 44779 h 44265"/>
                <a:gd name="connsiteX3" fmla="*/ 882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514"/>
                  </a:moveTo>
                  <a:lnTo>
                    <a:pt x="45147" y="514"/>
                  </a:lnTo>
                  <a:lnTo>
                    <a:pt x="45147" y="44779"/>
                  </a:lnTo>
                  <a:lnTo>
                    <a:pt x="882" y="44779"/>
                  </a:lnTo>
                  <a:close/>
                </a:path>
              </a:pathLst>
            </a:custGeom>
            <a:grpFill/>
            <a:ln w="441" cap="flat">
              <a:noFill/>
              <a:prstDash val="solid"/>
              <a:miter/>
            </a:ln>
          </p:spPr>
          <p:txBody>
            <a:bodyPr rtlCol="0" anchor="ctr"/>
            <a:lstStyle/>
            <a:p>
              <a:endParaRPr lang="de-DE"/>
            </a:p>
          </p:txBody>
        </p:sp>
        <p:sp>
          <p:nvSpPr>
            <p:cNvPr id="1489" name="Freihandform 1488">
              <a:extLst>
                <a:ext uri="{FF2B5EF4-FFF2-40B4-BE49-F238E27FC236}">
                  <a16:creationId xmlns:a16="http://schemas.microsoft.com/office/drawing/2014/main" id="{6B176BED-5F7C-5DF9-493F-DD8436E30728}"/>
                </a:ext>
              </a:extLst>
            </p:cNvPr>
            <p:cNvSpPr/>
            <p:nvPr/>
          </p:nvSpPr>
          <p:spPr>
            <a:xfrm>
              <a:off x="14752773" y="3696853"/>
              <a:ext cx="44265" cy="44265"/>
            </a:xfrm>
            <a:custGeom>
              <a:avLst/>
              <a:gdLst>
                <a:gd name="connsiteX0" fmla="*/ 928 w 44265"/>
                <a:gd name="connsiteY0" fmla="*/ 514 h 44265"/>
                <a:gd name="connsiteX1" fmla="*/ 45193 w 44265"/>
                <a:gd name="connsiteY1" fmla="*/ 514 h 44265"/>
                <a:gd name="connsiteX2" fmla="*/ 45193 w 44265"/>
                <a:gd name="connsiteY2" fmla="*/ 44779 h 44265"/>
                <a:gd name="connsiteX3" fmla="*/ 928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514"/>
                  </a:moveTo>
                  <a:lnTo>
                    <a:pt x="45193" y="514"/>
                  </a:lnTo>
                  <a:lnTo>
                    <a:pt x="45193" y="44779"/>
                  </a:lnTo>
                  <a:lnTo>
                    <a:pt x="928" y="44779"/>
                  </a:lnTo>
                  <a:close/>
                </a:path>
              </a:pathLst>
            </a:custGeom>
            <a:grpFill/>
            <a:ln w="441" cap="flat">
              <a:noFill/>
              <a:prstDash val="solid"/>
              <a:miter/>
            </a:ln>
          </p:spPr>
          <p:txBody>
            <a:bodyPr rtlCol="0" anchor="ctr"/>
            <a:lstStyle/>
            <a:p>
              <a:endParaRPr lang="de-DE"/>
            </a:p>
          </p:txBody>
        </p:sp>
        <p:sp>
          <p:nvSpPr>
            <p:cNvPr id="1490" name="Freihandform 1489">
              <a:extLst>
                <a:ext uri="{FF2B5EF4-FFF2-40B4-BE49-F238E27FC236}">
                  <a16:creationId xmlns:a16="http://schemas.microsoft.com/office/drawing/2014/main" id="{94C2AD6A-9BCC-57A6-E563-32242F8E07DD}"/>
                </a:ext>
              </a:extLst>
            </p:cNvPr>
            <p:cNvSpPr/>
            <p:nvPr/>
          </p:nvSpPr>
          <p:spPr>
            <a:xfrm>
              <a:off x="14797039" y="3696853"/>
              <a:ext cx="44265" cy="44265"/>
            </a:xfrm>
            <a:custGeom>
              <a:avLst/>
              <a:gdLst>
                <a:gd name="connsiteX0" fmla="*/ 951 w 44265"/>
                <a:gd name="connsiteY0" fmla="*/ 514 h 44265"/>
                <a:gd name="connsiteX1" fmla="*/ 45216 w 44265"/>
                <a:gd name="connsiteY1" fmla="*/ 514 h 44265"/>
                <a:gd name="connsiteX2" fmla="*/ 45216 w 44265"/>
                <a:gd name="connsiteY2" fmla="*/ 44779 h 44265"/>
                <a:gd name="connsiteX3" fmla="*/ 951 w 44265"/>
                <a:gd name="connsiteY3" fmla="*/ 44779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514"/>
                  </a:moveTo>
                  <a:lnTo>
                    <a:pt x="45216" y="514"/>
                  </a:lnTo>
                  <a:lnTo>
                    <a:pt x="45216" y="44779"/>
                  </a:lnTo>
                  <a:lnTo>
                    <a:pt x="951" y="44779"/>
                  </a:lnTo>
                  <a:close/>
                </a:path>
              </a:pathLst>
            </a:custGeom>
            <a:grpFill/>
            <a:ln w="441" cap="flat">
              <a:noFill/>
              <a:prstDash val="solid"/>
              <a:miter/>
            </a:ln>
          </p:spPr>
          <p:txBody>
            <a:bodyPr rtlCol="0" anchor="ctr"/>
            <a:lstStyle/>
            <a:p>
              <a:endParaRPr lang="de-DE"/>
            </a:p>
          </p:txBody>
        </p:sp>
        <p:sp>
          <p:nvSpPr>
            <p:cNvPr id="1491" name="Freihandform 1490">
              <a:extLst>
                <a:ext uri="{FF2B5EF4-FFF2-40B4-BE49-F238E27FC236}">
                  <a16:creationId xmlns:a16="http://schemas.microsoft.com/office/drawing/2014/main" id="{0B9DA2D5-2EC1-EBCE-B423-5B50628FCE65}"/>
                </a:ext>
              </a:extLst>
            </p:cNvPr>
            <p:cNvSpPr/>
            <p:nvPr/>
          </p:nvSpPr>
          <p:spPr>
            <a:xfrm>
              <a:off x="13026412" y="3741119"/>
              <a:ext cx="44265" cy="44265"/>
            </a:xfrm>
            <a:custGeom>
              <a:avLst/>
              <a:gdLst>
                <a:gd name="connsiteX0" fmla="*/ 31 w 44265"/>
                <a:gd name="connsiteY0" fmla="*/ 537 h 44265"/>
                <a:gd name="connsiteX1" fmla="*/ 44296 w 44265"/>
                <a:gd name="connsiteY1" fmla="*/ 537 h 44265"/>
                <a:gd name="connsiteX2" fmla="*/ 44296 w 44265"/>
                <a:gd name="connsiteY2" fmla="*/ 44802 h 44265"/>
                <a:gd name="connsiteX3" fmla="*/ 31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31" y="537"/>
                  </a:moveTo>
                  <a:lnTo>
                    <a:pt x="44296" y="537"/>
                  </a:lnTo>
                  <a:lnTo>
                    <a:pt x="44296" y="44802"/>
                  </a:lnTo>
                  <a:lnTo>
                    <a:pt x="31" y="44802"/>
                  </a:lnTo>
                  <a:close/>
                </a:path>
              </a:pathLst>
            </a:custGeom>
            <a:grpFill/>
            <a:ln w="441" cap="flat">
              <a:noFill/>
              <a:prstDash val="solid"/>
              <a:miter/>
            </a:ln>
          </p:spPr>
          <p:txBody>
            <a:bodyPr rtlCol="0" anchor="ctr"/>
            <a:lstStyle/>
            <a:p>
              <a:endParaRPr lang="de-DE"/>
            </a:p>
          </p:txBody>
        </p:sp>
        <p:sp>
          <p:nvSpPr>
            <p:cNvPr id="1492" name="Freihandform 1491">
              <a:extLst>
                <a:ext uri="{FF2B5EF4-FFF2-40B4-BE49-F238E27FC236}">
                  <a16:creationId xmlns:a16="http://schemas.microsoft.com/office/drawing/2014/main" id="{E15B8A97-FE90-067C-3195-EC8B99B541AC}"/>
                </a:ext>
              </a:extLst>
            </p:cNvPr>
            <p:cNvSpPr/>
            <p:nvPr/>
          </p:nvSpPr>
          <p:spPr>
            <a:xfrm>
              <a:off x="13070678" y="3741119"/>
              <a:ext cx="44265" cy="44265"/>
            </a:xfrm>
            <a:custGeom>
              <a:avLst/>
              <a:gdLst>
                <a:gd name="connsiteX0" fmla="*/ 54 w 44265"/>
                <a:gd name="connsiteY0" fmla="*/ 537 h 44265"/>
                <a:gd name="connsiteX1" fmla="*/ 44319 w 44265"/>
                <a:gd name="connsiteY1" fmla="*/ 537 h 44265"/>
                <a:gd name="connsiteX2" fmla="*/ 44319 w 44265"/>
                <a:gd name="connsiteY2" fmla="*/ 44802 h 44265"/>
                <a:gd name="connsiteX3" fmla="*/ 54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54" y="537"/>
                  </a:moveTo>
                  <a:lnTo>
                    <a:pt x="44319" y="537"/>
                  </a:lnTo>
                  <a:lnTo>
                    <a:pt x="44319" y="44802"/>
                  </a:lnTo>
                  <a:lnTo>
                    <a:pt x="54" y="44802"/>
                  </a:lnTo>
                  <a:close/>
                </a:path>
              </a:pathLst>
            </a:custGeom>
            <a:grpFill/>
            <a:ln w="441" cap="flat">
              <a:noFill/>
              <a:prstDash val="solid"/>
              <a:miter/>
            </a:ln>
          </p:spPr>
          <p:txBody>
            <a:bodyPr rtlCol="0" anchor="ctr"/>
            <a:lstStyle/>
            <a:p>
              <a:endParaRPr lang="de-DE"/>
            </a:p>
          </p:txBody>
        </p:sp>
        <p:sp>
          <p:nvSpPr>
            <p:cNvPr id="1493" name="Freihandform 1492">
              <a:extLst>
                <a:ext uri="{FF2B5EF4-FFF2-40B4-BE49-F238E27FC236}">
                  <a16:creationId xmlns:a16="http://schemas.microsoft.com/office/drawing/2014/main" id="{22C19C72-0B66-1B6D-FA90-A802C55EC4B6}"/>
                </a:ext>
              </a:extLst>
            </p:cNvPr>
            <p:cNvSpPr/>
            <p:nvPr/>
          </p:nvSpPr>
          <p:spPr>
            <a:xfrm>
              <a:off x="13159209" y="3741119"/>
              <a:ext cx="44265" cy="44265"/>
            </a:xfrm>
            <a:custGeom>
              <a:avLst/>
              <a:gdLst>
                <a:gd name="connsiteX0" fmla="*/ 100 w 44265"/>
                <a:gd name="connsiteY0" fmla="*/ 537 h 44265"/>
                <a:gd name="connsiteX1" fmla="*/ 44365 w 44265"/>
                <a:gd name="connsiteY1" fmla="*/ 537 h 44265"/>
                <a:gd name="connsiteX2" fmla="*/ 44365 w 44265"/>
                <a:gd name="connsiteY2" fmla="*/ 44802 h 44265"/>
                <a:gd name="connsiteX3" fmla="*/ 100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537"/>
                  </a:moveTo>
                  <a:lnTo>
                    <a:pt x="44365" y="537"/>
                  </a:lnTo>
                  <a:lnTo>
                    <a:pt x="44365" y="44802"/>
                  </a:lnTo>
                  <a:lnTo>
                    <a:pt x="100" y="44802"/>
                  </a:lnTo>
                  <a:close/>
                </a:path>
              </a:pathLst>
            </a:custGeom>
            <a:grpFill/>
            <a:ln w="441" cap="flat">
              <a:noFill/>
              <a:prstDash val="solid"/>
              <a:miter/>
            </a:ln>
          </p:spPr>
          <p:txBody>
            <a:bodyPr rtlCol="0" anchor="ctr"/>
            <a:lstStyle/>
            <a:p>
              <a:endParaRPr lang="de-DE"/>
            </a:p>
          </p:txBody>
        </p:sp>
        <p:sp>
          <p:nvSpPr>
            <p:cNvPr id="1494" name="Freihandform 1493">
              <a:extLst>
                <a:ext uri="{FF2B5EF4-FFF2-40B4-BE49-F238E27FC236}">
                  <a16:creationId xmlns:a16="http://schemas.microsoft.com/office/drawing/2014/main" id="{392403C9-127B-CFD6-38E9-71878C4F6236}"/>
                </a:ext>
              </a:extLst>
            </p:cNvPr>
            <p:cNvSpPr/>
            <p:nvPr/>
          </p:nvSpPr>
          <p:spPr>
            <a:xfrm>
              <a:off x="13336272" y="3741119"/>
              <a:ext cx="44265" cy="44265"/>
            </a:xfrm>
            <a:custGeom>
              <a:avLst/>
              <a:gdLst>
                <a:gd name="connsiteX0" fmla="*/ 192 w 44265"/>
                <a:gd name="connsiteY0" fmla="*/ 537 h 44265"/>
                <a:gd name="connsiteX1" fmla="*/ 44457 w 44265"/>
                <a:gd name="connsiteY1" fmla="*/ 537 h 44265"/>
                <a:gd name="connsiteX2" fmla="*/ 44457 w 44265"/>
                <a:gd name="connsiteY2" fmla="*/ 44802 h 44265"/>
                <a:gd name="connsiteX3" fmla="*/ 192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537"/>
                  </a:moveTo>
                  <a:lnTo>
                    <a:pt x="44457" y="537"/>
                  </a:lnTo>
                  <a:lnTo>
                    <a:pt x="44457" y="44802"/>
                  </a:lnTo>
                  <a:lnTo>
                    <a:pt x="192" y="44802"/>
                  </a:lnTo>
                  <a:close/>
                </a:path>
              </a:pathLst>
            </a:custGeom>
            <a:grpFill/>
            <a:ln w="441" cap="flat">
              <a:noFill/>
              <a:prstDash val="solid"/>
              <a:miter/>
            </a:ln>
          </p:spPr>
          <p:txBody>
            <a:bodyPr rtlCol="0" anchor="ctr"/>
            <a:lstStyle/>
            <a:p>
              <a:endParaRPr lang="de-DE"/>
            </a:p>
          </p:txBody>
        </p:sp>
        <p:sp>
          <p:nvSpPr>
            <p:cNvPr id="1495" name="Freihandform 1494">
              <a:extLst>
                <a:ext uri="{FF2B5EF4-FFF2-40B4-BE49-F238E27FC236}">
                  <a16:creationId xmlns:a16="http://schemas.microsoft.com/office/drawing/2014/main" id="{98F25E45-E193-411B-C836-EF4337C48860}"/>
                </a:ext>
              </a:extLst>
            </p:cNvPr>
            <p:cNvSpPr/>
            <p:nvPr/>
          </p:nvSpPr>
          <p:spPr>
            <a:xfrm>
              <a:off x="13469069" y="3741119"/>
              <a:ext cx="44265" cy="44265"/>
            </a:xfrm>
            <a:custGeom>
              <a:avLst/>
              <a:gdLst>
                <a:gd name="connsiteX0" fmla="*/ 261 w 44265"/>
                <a:gd name="connsiteY0" fmla="*/ 537 h 44265"/>
                <a:gd name="connsiteX1" fmla="*/ 44526 w 44265"/>
                <a:gd name="connsiteY1" fmla="*/ 537 h 44265"/>
                <a:gd name="connsiteX2" fmla="*/ 44526 w 44265"/>
                <a:gd name="connsiteY2" fmla="*/ 44802 h 44265"/>
                <a:gd name="connsiteX3" fmla="*/ 261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537"/>
                  </a:moveTo>
                  <a:lnTo>
                    <a:pt x="44526" y="537"/>
                  </a:lnTo>
                  <a:lnTo>
                    <a:pt x="44526" y="44802"/>
                  </a:lnTo>
                  <a:lnTo>
                    <a:pt x="261" y="44802"/>
                  </a:lnTo>
                  <a:close/>
                </a:path>
              </a:pathLst>
            </a:custGeom>
            <a:grpFill/>
            <a:ln w="441" cap="flat">
              <a:noFill/>
              <a:prstDash val="solid"/>
              <a:miter/>
            </a:ln>
          </p:spPr>
          <p:txBody>
            <a:bodyPr rtlCol="0" anchor="ctr"/>
            <a:lstStyle/>
            <a:p>
              <a:endParaRPr lang="de-DE"/>
            </a:p>
          </p:txBody>
        </p:sp>
        <p:sp>
          <p:nvSpPr>
            <p:cNvPr id="1496" name="Freihandform 1495">
              <a:extLst>
                <a:ext uri="{FF2B5EF4-FFF2-40B4-BE49-F238E27FC236}">
                  <a16:creationId xmlns:a16="http://schemas.microsoft.com/office/drawing/2014/main" id="{8DA11276-D88D-DF47-5D54-17D40503059D}"/>
                </a:ext>
              </a:extLst>
            </p:cNvPr>
            <p:cNvSpPr/>
            <p:nvPr/>
          </p:nvSpPr>
          <p:spPr>
            <a:xfrm>
              <a:off x="13601866" y="3741119"/>
              <a:ext cx="44265" cy="44265"/>
            </a:xfrm>
            <a:custGeom>
              <a:avLst/>
              <a:gdLst>
                <a:gd name="connsiteX0" fmla="*/ 330 w 44265"/>
                <a:gd name="connsiteY0" fmla="*/ 537 h 44265"/>
                <a:gd name="connsiteX1" fmla="*/ 44595 w 44265"/>
                <a:gd name="connsiteY1" fmla="*/ 537 h 44265"/>
                <a:gd name="connsiteX2" fmla="*/ 44595 w 44265"/>
                <a:gd name="connsiteY2" fmla="*/ 44802 h 44265"/>
                <a:gd name="connsiteX3" fmla="*/ 330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537"/>
                  </a:moveTo>
                  <a:lnTo>
                    <a:pt x="44595" y="537"/>
                  </a:lnTo>
                  <a:lnTo>
                    <a:pt x="44595" y="44802"/>
                  </a:lnTo>
                  <a:lnTo>
                    <a:pt x="330" y="44802"/>
                  </a:lnTo>
                  <a:close/>
                </a:path>
              </a:pathLst>
            </a:custGeom>
            <a:grpFill/>
            <a:ln w="441" cap="flat">
              <a:noFill/>
              <a:prstDash val="solid"/>
              <a:miter/>
            </a:ln>
          </p:spPr>
          <p:txBody>
            <a:bodyPr rtlCol="0" anchor="ctr"/>
            <a:lstStyle/>
            <a:p>
              <a:endParaRPr lang="de-DE"/>
            </a:p>
          </p:txBody>
        </p:sp>
        <p:sp>
          <p:nvSpPr>
            <p:cNvPr id="1497" name="Freihandform 1496">
              <a:extLst>
                <a:ext uri="{FF2B5EF4-FFF2-40B4-BE49-F238E27FC236}">
                  <a16:creationId xmlns:a16="http://schemas.microsoft.com/office/drawing/2014/main" id="{E465EE9B-5291-A113-F17C-6EBEECDAA347}"/>
                </a:ext>
              </a:extLst>
            </p:cNvPr>
            <p:cNvSpPr/>
            <p:nvPr/>
          </p:nvSpPr>
          <p:spPr>
            <a:xfrm>
              <a:off x="13734663" y="3741119"/>
              <a:ext cx="44265" cy="44265"/>
            </a:xfrm>
            <a:custGeom>
              <a:avLst/>
              <a:gdLst>
                <a:gd name="connsiteX0" fmla="*/ 399 w 44265"/>
                <a:gd name="connsiteY0" fmla="*/ 537 h 44265"/>
                <a:gd name="connsiteX1" fmla="*/ 44664 w 44265"/>
                <a:gd name="connsiteY1" fmla="*/ 537 h 44265"/>
                <a:gd name="connsiteX2" fmla="*/ 44664 w 44265"/>
                <a:gd name="connsiteY2" fmla="*/ 44802 h 44265"/>
                <a:gd name="connsiteX3" fmla="*/ 399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537"/>
                  </a:moveTo>
                  <a:lnTo>
                    <a:pt x="44664" y="537"/>
                  </a:lnTo>
                  <a:lnTo>
                    <a:pt x="44664" y="44802"/>
                  </a:lnTo>
                  <a:lnTo>
                    <a:pt x="399" y="44802"/>
                  </a:lnTo>
                  <a:close/>
                </a:path>
              </a:pathLst>
            </a:custGeom>
            <a:grpFill/>
            <a:ln w="441" cap="flat">
              <a:noFill/>
              <a:prstDash val="solid"/>
              <a:miter/>
            </a:ln>
          </p:spPr>
          <p:txBody>
            <a:bodyPr rtlCol="0" anchor="ctr"/>
            <a:lstStyle/>
            <a:p>
              <a:endParaRPr lang="de-DE"/>
            </a:p>
          </p:txBody>
        </p:sp>
        <p:sp>
          <p:nvSpPr>
            <p:cNvPr id="1498" name="Freihandform 1497">
              <a:extLst>
                <a:ext uri="{FF2B5EF4-FFF2-40B4-BE49-F238E27FC236}">
                  <a16:creationId xmlns:a16="http://schemas.microsoft.com/office/drawing/2014/main" id="{BFB18C9A-3A8D-BAFD-D038-03F9F95A59D8}"/>
                </a:ext>
              </a:extLst>
            </p:cNvPr>
            <p:cNvSpPr/>
            <p:nvPr/>
          </p:nvSpPr>
          <p:spPr>
            <a:xfrm>
              <a:off x="13778929" y="3741119"/>
              <a:ext cx="44265" cy="44265"/>
            </a:xfrm>
            <a:custGeom>
              <a:avLst/>
              <a:gdLst>
                <a:gd name="connsiteX0" fmla="*/ 422 w 44265"/>
                <a:gd name="connsiteY0" fmla="*/ 537 h 44265"/>
                <a:gd name="connsiteX1" fmla="*/ 44687 w 44265"/>
                <a:gd name="connsiteY1" fmla="*/ 537 h 44265"/>
                <a:gd name="connsiteX2" fmla="*/ 44687 w 44265"/>
                <a:gd name="connsiteY2" fmla="*/ 44802 h 44265"/>
                <a:gd name="connsiteX3" fmla="*/ 422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537"/>
                  </a:moveTo>
                  <a:lnTo>
                    <a:pt x="44687" y="537"/>
                  </a:lnTo>
                  <a:lnTo>
                    <a:pt x="44687" y="44802"/>
                  </a:lnTo>
                  <a:lnTo>
                    <a:pt x="422" y="44802"/>
                  </a:lnTo>
                  <a:close/>
                </a:path>
              </a:pathLst>
            </a:custGeom>
            <a:grpFill/>
            <a:ln w="441" cap="flat">
              <a:noFill/>
              <a:prstDash val="solid"/>
              <a:miter/>
            </a:ln>
          </p:spPr>
          <p:txBody>
            <a:bodyPr rtlCol="0" anchor="ctr"/>
            <a:lstStyle/>
            <a:p>
              <a:endParaRPr lang="de-DE"/>
            </a:p>
          </p:txBody>
        </p:sp>
        <p:sp>
          <p:nvSpPr>
            <p:cNvPr id="1499" name="Freihandform 1498">
              <a:extLst>
                <a:ext uri="{FF2B5EF4-FFF2-40B4-BE49-F238E27FC236}">
                  <a16:creationId xmlns:a16="http://schemas.microsoft.com/office/drawing/2014/main" id="{AAB7F3A6-AACE-FE93-D197-BD8689278003}"/>
                </a:ext>
              </a:extLst>
            </p:cNvPr>
            <p:cNvSpPr/>
            <p:nvPr/>
          </p:nvSpPr>
          <p:spPr>
            <a:xfrm>
              <a:off x="13867460" y="3741119"/>
              <a:ext cx="44265" cy="44265"/>
            </a:xfrm>
            <a:custGeom>
              <a:avLst/>
              <a:gdLst>
                <a:gd name="connsiteX0" fmla="*/ 468 w 44265"/>
                <a:gd name="connsiteY0" fmla="*/ 537 h 44265"/>
                <a:gd name="connsiteX1" fmla="*/ 44733 w 44265"/>
                <a:gd name="connsiteY1" fmla="*/ 537 h 44265"/>
                <a:gd name="connsiteX2" fmla="*/ 44733 w 44265"/>
                <a:gd name="connsiteY2" fmla="*/ 44802 h 44265"/>
                <a:gd name="connsiteX3" fmla="*/ 468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537"/>
                  </a:moveTo>
                  <a:lnTo>
                    <a:pt x="44733" y="537"/>
                  </a:lnTo>
                  <a:lnTo>
                    <a:pt x="44733" y="44802"/>
                  </a:lnTo>
                  <a:lnTo>
                    <a:pt x="468" y="44802"/>
                  </a:lnTo>
                  <a:close/>
                </a:path>
              </a:pathLst>
            </a:custGeom>
            <a:grpFill/>
            <a:ln w="441" cap="flat">
              <a:noFill/>
              <a:prstDash val="solid"/>
              <a:miter/>
            </a:ln>
          </p:spPr>
          <p:txBody>
            <a:bodyPr rtlCol="0" anchor="ctr"/>
            <a:lstStyle/>
            <a:p>
              <a:endParaRPr lang="de-DE"/>
            </a:p>
          </p:txBody>
        </p:sp>
        <p:sp>
          <p:nvSpPr>
            <p:cNvPr id="1500" name="Freihandform 1499">
              <a:extLst>
                <a:ext uri="{FF2B5EF4-FFF2-40B4-BE49-F238E27FC236}">
                  <a16:creationId xmlns:a16="http://schemas.microsoft.com/office/drawing/2014/main" id="{E8546725-AD0B-DA85-E7ED-B2E4C04A7212}"/>
                </a:ext>
              </a:extLst>
            </p:cNvPr>
            <p:cNvSpPr/>
            <p:nvPr/>
          </p:nvSpPr>
          <p:spPr>
            <a:xfrm>
              <a:off x="14044522" y="3741119"/>
              <a:ext cx="44265" cy="44265"/>
            </a:xfrm>
            <a:custGeom>
              <a:avLst/>
              <a:gdLst>
                <a:gd name="connsiteX0" fmla="*/ 560 w 44265"/>
                <a:gd name="connsiteY0" fmla="*/ 537 h 44265"/>
                <a:gd name="connsiteX1" fmla="*/ 44825 w 44265"/>
                <a:gd name="connsiteY1" fmla="*/ 537 h 44265"/>
                <a:gd name="connsiteX2" fmla="*/ 44825 w 44265"/>
                <a:gd name="connsiteY2" fmla="*/ 44802 h 44265"/>
                <a:gd name="connsiteX3" fmla="*/ 560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537"/>
                  </a:moveTo>
                  <a:lnTo>
                    <a:pt x="44825" y="537"/>
                  </a:lnTo>
                  <a:lnTo>
                    <a:pt x="44825" y="44802"/>
                  </a:lnTo>
                  <a:lnTo>
                    <a:pt x="560" y="44802"/>
                  </a:lnTo>
                  <a:close/>
                </a:path>
              </a:pathLst>
            </a:custGeom>
            <a:grpFill/>
            <a:ln w="441" cap="flat">
              <a:noFill/>
              <a:prstDash val="solid"/>
              <a:miter/>
            </a:ln>
          </p:spPr>
          <p:txBody>
            <a:bodyPr rtlCol="0" anchor="ctr"/>
            <a:lstStyle/>
            <a:p>
              <a:endParaRPr lang="de-DE"/>
            </a:p>
          </p:txBody>
        </p:sp>
        <p:sp>
          <p:nvSpPr>
            <p:cNvPr id="1501" name="Freihandform 1500">
              <a:extLst>
                <a:ext uri="{FF2B5EF4-FFF2-40B4-BE49-F238E27FC236}">
                  <a16:creationId xmlns:a16="http://schemas.microsoft.com/office/drawing/2014/main" id="{D2250DDD-FAC4-60C0-E0B4-A126D3B5A94A}"/>
                </a:ext>
              </a:extLst>
            </p:cNvPr>
            <p:cNvSpPr/>
            <p:nvPr/>
          </p:nvSpPr>
          <p:spPr>
            <a:xfrm>
              <a:off x="14088788" y="3741119"/>
              <a:ext cx="44265" cy="44265"/>
            </a:xfrm>
            <a:custGeom>
              <a:avLst/>
              <a:gdLst>
                <a:gd name="connsiteX0" fmla="*/ 583 w 44265"/>
                <a:gd name="connsiteY0" fmla="*/ 537 h 44265"/>
                <a:gd name="connsiteX1" fmla="*/ 44848 w 44265"/>
                <a:gd name="connsiteY1" fmla="*/ 537 h 44265"/>
                <a:gd name="connsiteX2" fmla="*/ 44848 w 44265"/>
                <a:gd name="connsiteY2" fmla="*/ 44802 h 44265"/>
                <a:gd name="connsiteX3" fmla="*/ 583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537"/>
                  </a:moveTo>
                  <a:lnTo>
                    <a:pt x="44848" y="537"/>
                  </a:lnTo>
                  <a:lnTo>
                    <a:pt x="44848" y="44802"/>
                  </a:lnTo>
                  <a:lnTo>
                    <a:pt x="583" y="44802"/>
                  </a:lnTo>
                  <a:close/>
                </a:path>
              </a:pathLst>
            </a:custGeom>
            <a:grpFill/>
            <a:ln w="441" cap="flat">
              <a:noFill/>
              <a:prstDash val="solid"/>
              <a:miter/>
            </a:ln>
          </p:spPr>
          <p:txBody>
            <a:bodyPr rtlCol="0" anchor="ctr"/>
            <a:lstStyle/>
            <a:p>
              <a:endParaRPr lang="de-DE"/>
            </a:p>
          </p:txBody>
        </p:sp>
        <p:sp>
          <p:nvSpPr>
            <p:cNvPr id="1502" name="Freihandform 1501">
              <a:extLst>
                <a:ext uri="{FF2B5EF4-FFF2-40B4-BE49-F238E27FC236}">
                  <a16:creationId xmlns:a16="http://schemas.microsoft.com/office/drawing/2014/main" id="{1D7422E7-99D5-B64F-3014-800555D1F8BD}"/>
                </a:ext>
              </a:extLst>
            </p:cNvPr>
            <p:cNvSpPr/>
            <p:nvPr/>
          </p:nvSpPr>
          <p:spPr>
            <a:xfrm>
              <a:off x="14177319" y="3741119"/>
              <a:ext cx="44265" cy="44265"/>
            </a:xfrm>
            <a:custGeom>
              <a:avLst/>
              <a:gdLst>
                <a:gd name="connsiteX0" fmla="*/ 629 w 44265"/>
                <a:gd name="connsiteY0" fmla="*/ 537 h 44265"/>
                <a:gd name="connsiteX1" fmla="*/ 44894 w 44265"/>
                <a:gd name="connsiteY1" fmla="*/ 537 h 44265"/>
                <a:gd name="connsiteX2" fmla="*/ 44894 w 44265"/>
                <a:gd name="connsiteY2" fmla="*/ 44802 h 44265"/>
                <a:gd name="connsiteX3" fmla="*/ 629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537"/>
                  </a:moveTo>
                  <a:lnTo>
                    <a:pt x="44894" y="537"/>
                  </a:lnTo>
                  <a:lnTo>
                    <a:pt x="44894" y="44802"/>
                  </a:lnTo>
                  <a:lnTo>
                    <a:pt x="629" y="44802"/>
                  </a:lnTo>
                  <a:close/>
                </a:path>
              </a:pathLst>
            </a:custGeom>
            <a:grpFill/>
            <a:ln w="441" cap="flat">
              <a:noFill/>
              <a:prstDash val="solid"/>
              <a:miter/>
            </a:ln>
          </p:spPr>
          <p:txBody>
            <a:bodyPr rtlCol="0" anchor="ctr"/>
            <a:lstStyle/>
            <a:p>
              <a:endParaRPr lang="de-DE"/>
            </a:p>
          </p:txBody>
        </p:sp>
        <p:sp>
          <p:nvSpPr>
            <p:cNvPr id="1503" name="Freihandform 1502">
              <a:extLst>
                <a:ext uri="{FF2B5EF4-FFF2-40B4-BE49-F238E27FC236}">
                  <a16:creationId xmlns:a16="http://schemas.microsoft.com/office/drawing/2014/main" id="{DADD9EA2-AD97-7689-0E81-5BEF41A7F854}"/>
                </a:ext>
              </a:extLst>
            </p:cNvPr>
            <p:cNvSpPr/>
            <p:nvPr/>
          </p:nvSpPr>
          <p:spPr>
            <a:xfrm>
              <a:off x="14398648" y="3741119"/>
              <a:ext cx="44265" cy="44265"/>
            </a:xfrm>
            <a:custGeom>
              <a:avLst/>
              <a:gdLst>
                <a:gd name="connsiteX0" fmla="*/ 744 w 44265"/>
                <a:gd name="connsiteY0" fmla="*/ 537 h 44265"/>
                <a:gd name="connsiteX1" fmla="*/ 45009 w 44265"/>
                <a:gd name="connsiteY1" fmla="*/ 537 h 44265"/>
                <a:gd name="connsiteX2" fmla="*/ 45009 w 44265"/>
                <a:gd name="connsiteY2" fmla="*/ 44802 h 44265"/>
                <a:gd name="connsiteX3" fmla="*/ 744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537"/>
                  </a:moveTo>
                  <a:lnTo>
                    <a:pt x="45009" y="537"/>
                  </a:lnTo>
                  <a:lnTo>
                    <a:pt x="45009" y="44802"/>
                  </a:lnTo>
                  <a:lnTo>
                    <a:pt x="744" y="44802"/>
                  </a:lnTo>
                  <a:close/>
                </a:path>
              </a:pathLst>
            </a:custGeom>
            <a:grpFill/>
            <a:ln w="441" cap="flat">
              <a:noFill/>
              <a:prstDash val="solid"/>
              <a:miter/>
            </a:ln>
          </p:spPr>
          <p:txBody>
            <a:bodyPr rtlCol="0" anchor="ctr"/>
            <a:lstStyle/>
            <a:p>
              <a:endParaRPr lang="de-DE"/>
            </a:p>
          </p:txBody>
        </p:sp>
        <p:sp>
          <p:nvSpPr>
            <p:cNvPr id="1504" name="Freihandform 1503">
              <a:extLst>
                <a:ext uri="{FF2B5EF4-FFF2-40B4-BE49-F238E27FC236}">
                  <a16:creationId xmlns:a16="http://schemas.microsoft.com/office/drawing/2014/main" id="{45F4F9F2-338D-459C-0CE3-1493D4FF8137}"/>
                </a:ext>
              </a:extLst>
            </p:cNvPr>
            <p:cNvSpPr/>
            <p:nvPr/>
          </p:nvSpPr>
          <p:spPr>
            <a:xfrm>
              <a:off x="14487179" y="3741119"/>
              <a:ext cx="44265" cy="44265"/>
            </a:xfrm>
            <a:custGeom>
              <a:avLst/>
              <a:gdLst>
                <a:gd name="connsiteX0" fmla="*/ 790 w 44265"/>
                <a:gd name="connsiteY0" fmla="*/ 537 h 44265"/>
                <a:gd name="connsiteX1" fmla="*/ 45055 w 44265"/>
                <a:gd name="connsiteY1" fmla="*/ 537 h 44265"/>
                <a:gd name="connsiteX2" fmla="*/ 45055 w 44265"/>
                <a:gd name="connsiteY2" fmla="*/ 44802 h 44265"/>
                <a:gd name="connsiteX3" fmla="*/ 790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537"/>
                  </a:moveTo>
                  <a:lnTo>
                    <a:pt x="45055" y="537"/>
                  </a:lnTo>
                  <a:lnTo>
                    <a:pt x="45055" y="44802"/>
                  </a:lnTo>
                  <a:lnTo>
                    <a:pt x="790" y="44802"/>
                  </a:lnTo>
                  <a:close/>
                </a:path>
              </a:pathLst>
            </a:custGeom>
            <a:grpFill/>
            <a:ln w="441" cap="flat">
              <a:noFill/>
              <a:prstDash val="solid"/>
              <a:miter/>
            </a:ln>
          </p:spPr>
          <p:txBody>
            <a:bodyPr rtlCol="0" anchor="ctr"/>
            <a:lstStyle/>
            <a:p>
              <a:endParaRPr lang="de-DE"/>
            </a:p>
          </p:txBody>
        </p:sp>
        <p:sp>
          <p:nvSpPr>
            <p:cNvPr id="1505" name="Freihandform 1504">
              <a:extLst>
                <a:ext uri="{FF2B5EF4-FFF2-40B4-BE49-F238E27FC236}">
                  <a16:creationId xmlns:a16="http://schemas.microsoft.com/office/drawing/2014/main" id="{C8B3D3A4-75B3-F4C3-1DC8-83948FBA60BC}"/>
                </a:ext>
              </a:extLst>
            </p:cNvPr>
            <p:cNvSpPr/>
            <p:nvPr/>
          </p:nvSpPr>
          <p:spPr>
            <a:xfrm>
              <a:off x="14531445" y="3741119"/>
              <a:ext cx="44265" cy="44265"/>
            </a:xfrm>
            <a:custGeom>
              <a:avLst/>
              <a:gdLst>
                <a:gd name="connsiteX0" fmla="*/ 813 w 44265"/>
                <a:gd name="connsiteY0" fmla="*/ 537 h 44265"/>
                <a:gd name="connsiteX1" fmla="*/ 45078 w 44265"/>
                <a:gd name="connsiteY1" fmla="*/ 537 h 44265"/>
                <a:gd name="connsiteX2" fmla="*/ 45078 w 44265"/>
                <a:gd name="connsiteY2" fmla="*/ 44802 h 44265"/>
                <a:gd name="connsiteX3" fmla="*/ 813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537"/>
                  </a:moveTo>
                  <a:lnTo>
                    <a:pt x="45078" y="537"/>
                  </a:lnTo>
                  <a:lnTo>
                    <a:pt x="45078" y="44802"/>
                  </a:lnTo>
                  <a:lnTo>
                    <a:pt x="813" y="44802"/>
                  </a:lnTo>
                  <a:close/>
                </a:path>
              </a:pathLst>
            </a:custGeom>
            <a:grpFill/>
            <a:ln w="441" cap="flat">
              <a:noFill/>
              <a:prstDash val="solid"/>
              <a:miter/>
            </a:ln>
          </p:spPr>
          <p:txBody>
            <a:bodyPr rtlCol="0" anchor="ctr"/>
            <a:lstStyle/>
            <a:p>
              <a:endParaRPr lang="de-DE"/>
            </a:p>
          </p:txBody>
        </p:sp>
        <p:sp>
          <p:nvSpPr>
            <p:cNvPr id="1506" name="Freihandform 1505">
              <a:extLst>
                <a:ext uri="{FF2B5EF4-FFF2-40B4-BE49-F238E27FC236}">
                  <a16:creationId xmlns:a16="http://schemas.microsoft.com/office/drawing/2014/main" id="{0C18ECFC-F721-5688-2935-F0ED9E32FCCF}"/>
                </a:ext>
              </a:extLst>
            </p:cNvPr>
            <p:cNvSpPr/>
            <p:nvPr/>
          </p:nvSpPr>
          <p:spPr>
            <a:xfrm>
              <a:off x="14575710" y="3741119"/>
              <a:ext cx="44265" cy="44265"/>
            </a:xfrm>
            <a:custGeom>
              <a:avLst/>
              <a:gdLst>
                <a:gd name="connsiteX0" fmla="*/ 836 w 44265"/>
                <a:gd name="connsiteY0" fmla="*/ 537 h 44265"/>
                <a:gd name="connsiteX1" fmla="*/ 45101 w 44265"/>
                <a:gd name="connsiteY1" fmla="*/ 537 h 44265"/>
                <a:gd name="connsiteX2" fmla="*/ 45101 w 44265"/>
                <a:gd name="connsiteY2" fmla="*/ 44802 h 44265"/>
                <a:gd name="connsiteX3" fmla="*/ 836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537"/>
                  </a:moveTo>
                  <a:lnTo>
                    <a:pt x="45101" y="537"/>
                  </a:lnTo>
                  <a:lnTo>
                    <a:pt x="45101" y="44802"/>
                  </a:lnTo>
                  <a:lnTo>
                    <a:pt x="836" y="44802"/>
                  </a:lnTo>
                  <a:close/>
                </a:path>
              </a:pathLst>
            </a:custGeom>
            <a:grpFill/>
            <a:ln w="441" cap="flat">
              <a:noFill/>
              <a:prstDash val="solid"/>
              <a:miter/>
            </a:ln>
          </p:spPr>
          <p:txBody>
            <a:bodyPr rtlCol="0" anchor="ctr"/>
            <a:lstStyle/>
            <a:p>
              <a:endParaRPr lang="de-DE"/>
            </a:p>
          </p:txBody>
        </p:sp>
        <p:sp>
          <p:nvSpPr>
            <p:cNvPr id="1507" name="Freihandform 1506">
              <a:extLst>
                <a:ext uri="{FF2B5EF4-FFF2-40B4-BE49-F238E27FC236}">
                  <a16:creationId xmlns:a16="http://schemas.microsoft.com/office/drawing/2014/main" id="{F885AFF5-F6C0-270E-6C98-0E35E9DB6424}"/>
                </a:ext>
              </a:extLst>
            </p:cNvPr>
            <p:cNvSpPr/>
            <p:nvPr/>
          </p:nvSpPr>
          <p:spPr>
            <a:xfrm>
              <a:off x="14752773" y="3741119"/>
              <a:ext cx="44265" cy="44265"/>
            </a:xfrm>
            <a:custGeom>
              <a:avLst/>
              <a:gdLst>
                <a:gd name="connsiteX0" fmla="*/ 928 w 44265"/>
                <a:gd name="connsiteY0" fmla="*/ 537 h 44265"/>
                <a:gd name="connsiteX1" fmla="*/ 45193 w 44265"/>
                <a:gd name="connsiteY1" fmla="*/ 537 h 44265"/>
                <a:gd name="connsiteX2" fmla="*/ 45193 w 44265"/>
                <a:gd name="connsiteY2" fmla="*/ 44802 h 44265"/>
                <a:gd name="connsiteX3" fmla="*/ 928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537"/>
                  </a:moveTo>
                  <a:lnTo>
                    <a:pt x="45193" y="537"/>
                  </a:lnTo>
                  <a:lnTo>
                    <a:pt x="45193" y="44802"/>
                  </a:lnTo>
                  <a:lnTo>
                    <a:pt x="928" y="44802"/>
                  </a:lnTo>
                  <a:close/>
                </a:path>
              </a:pathLst>
            </a:custGeom>
            <a:grpFill/>
            <a:ln w="441" cap="flat">
              <a:noFill/>
              <a:prstDash val="solid"/>
              <a:miter/>
            </a:ln>
          </p:spPr>
          <p:txBody>
            <a:bodyPr rtlCol="0" anchor="ctr"/>
            <a:lstStyle/>
            <a:p>
              <a:endParaRPr lang="de-DE"/>
            </a:p>
          </p:txBody>
        </p:sp>
        <p:sp>
          <p:nvSpPr>
            <p:cNvPr id="1508" name="Freihandform 1507">
              <a:extLst>
                <a:ext uri="{FF2B5EF4-FFF2-40B4-BE49-F238E27FC236}">
                  <a16:creationId xmlns:a16="http://schemas.microsoft.com/office/drawing/2014/main" id="{D69D954F-9DD7-EE0B-6627-DE953B15B725}"/>
                </a:ext>
              </a:extLst>
            </p:cNvPr>
            <p:cNvSpPr/>
            <p:nvPr/>
          </p:nvSpPr>
          <p:spPr>
            <a:xfrm>
              <a:off x="14929836" y="3741119"/>
              <a:ext cx="44265" cy="44265"/>
            </a:xfrm>
            <a:custGeom>
              <a:avLst/>
              <a:gdLst>
                <a:gd name="connsiteX0" fmla="*/ 1020 w 44265"/>
                <a:gd name="connsiteY0" fmla="*/ 537 h 44265"/>
                <a:gd name="connsiteX1" fmla="*/ 45285 w 44265"/>
                <a:gd name="connsiteY1" fmla="*/ 537 h 44265"/>
                <a:gd name="connsiteX2" fmla="*/ 45285 w 44265"/>
                <a:gd name="connsiteY2" fmla="*/ 44802 h 44265"/>
                <a:gd name="connsiteX3" fmla="*/ 1020 w 44265"/>
                <a:gd name="connsiteY3" fmla="*/ 44802 h 44265"/>
              </a:gdLst>
              <a:ahLst/>
              <a:cxnLst>
                <a:cxn ang="0">
                  <a:pos x="connsiteX0" y="connsiteY0"/>
                </a:cxn>
                <a:cxn ang="0">
                  <a:pos x="connsiteX1" y="connsiteY1"/>
                </a:cxn>
                <a:cxn ang="0">
                  <a:pos x="connsiteX2" y="connsiteY2"/>
                </a:cxn>
                <a:cxn ang="0">
                  <a:pos x="connsiteX3" y="connsiteY3"/>
                </a:cxn>
              </a:cxnLst>
              <a:rect l="l" t="t" r="r" b="b"/>
              <a:pathLst>
                <a:path w="44265" h="44265">
                  <a:moveTo>
                    <a:pt x="1020" y="537"/>
                  </a:moveTo>
                  <a:lnTo>
                    <a:pt x="45285" y="537"/>
                  </a:lnTo>
                  <a:lnTo>
                    <a:pt x="45285" y="44802"/>
                  </a:lnTo>
                  <a:lnTo>
                    <a:pt x="1020" y="44802"/>
                  </a:lnTo>
                  <a:close/>
                </a:path>
              </a:pathLst>
            </a:custGeom>
            <a:grpFill/>
            <a:ln w="441" cap="flat">
              <a:noFill/>
              <a:prstDash val="solid"/>
              <a:miter/>
            </a:ln>
          </p:spPr>
          <p:txBody>
            <a:bodyPr rtlCol="0" anchor="ctr"/>
            <a:lstStyle/>
            <a:p>
              <a:endParaRPr lang="de-DE"/>
            </a:p>
          </p:txBody>
        </p:sp>
        <p:sp>
          <p:nvSpPr>
            <p:cNvPr id="1509" name="Freihandform 1508">
              <a:extLst>
                <a:ext uri="{FF2B5EF4-FFF2-40B4-BE49-F238E27FC236}">
                  <a16:creationId xmlns:a16="http://schemas.microsoft.com/office/drawing/2014/main" id="{ACAAF79A-5B5E-DBA5-1CE4-F0A501CD8560}"/>
                </a:ext>
              </a:extLst>
            </p:cNvPr>
            <p:cNvSpPr/>
            <p:nvPr/>
          </p:nvSpPr>
          <p:spPr>
            <a:xfrm>
              <a:off x="13026412" y="3785384"/>
              <a:ext cx="44265" cy="44265"/>
            </a:xfrm>
            <a:custGeom>
              <a:avLst/>
              <a:gdLst>
                <a:gd name="connsiteX0" fmla="*/ 31 w 44265"/>
                <a:gd name="connsiteY0" fmla="*/ 560 h 44265"/>
                <a:gd name="connsiteX1" fmla="*/ 44296 w 44265"/>
                <a:gd name="connsiteY1" fmla="*/ 560 h 44265"/>
                <a:gd name="connsiteX2" fmla="*/ 44296 w 44265"/>
                <a:gd name="connsiteY2" fmla="*/ 44825 h 44265"/>
                <a:gd name="connsiteX3" fmla="*/ 31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31" y="560"/>
                  </a:moveTo>
                  <a:lnTo>
                    <a:pt x="44296" y="560"/>
                  </a:lnTo>
                  <a:lnTo>
                    <a:pt x="44296" y="44825"/>
                  </a:lnTo>
                  <a:lnTo>
                    <a:pt x="31" y="44825"/>
                  </a:lnTo>
                  <a:close/>
                </a:path>
              </a:pathLst>
            </a:custGeom>
            <a:grpFill/>
            <a:ln w="441" cap="flat">
              <a:noFill/>
              <a:prstDash val="solid"/>
              <a:miter/>
            </a:ln>
          </p:spPr>
          <p:txBody>
            <a:bodyPr rtlCol="0" anchor="ctr"/>
            <a:lstStyle/>
            <a:p>
              <a:endParaRPr lang="de-DE"/>
            </a:p>
          </p:txBody>
        </p:sp>
        <p:sp>
          <p:nvSpPr>
            <p:cNvPr id="1510" name="Freihandform 1509">
              <a:extLst>
                <a:ext uri="{FF2B5EF4-FFF2-40B4-BE49-F238E27FC236}">
                  <a16:creationId xmlns:a16="http://schemas.microsoft.com/office/drawing/2014/main" id="{B0ABFE3E-3779-71B9-1B36-247999A7B41A}"/>
                </a:ext>
              </a:extLst>
            </p:cNvPr>
            <p:cNvSpPr/>
            <p:nvPr/>
          </p:nvSpPr>
          <p:spPr>
            <a:xfrm>
              <a:off x="13159209" y="3785384"/>
              <a:ext cx="44265" cy="44265"/>
            </a:xfrm>
            <a:custGeom>
              <a:avLst/>
              <a:gdLst>
                <a:gd name="connsiteX0" fmla="*/ 100 w 44265"/>
                <a:gd name="connsiteY0" fmla="*/ 560 h 44265"/>
                <a:gd name="connsiteX1" fmla="*/ 44365 w 44265"/>
                <a:gd name="connsiteY1" fmla="*/ 560 h 44265"/>
                <a:gd name="connsiteX2" fmla="*/ 44365 w 44265"/>
                <a:gd name="connsiteY2" fmla="*/ 44825 h 44265"/>
                <a:gd name="connsiteX3" fmla="*/ 100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560"/>
                  </a:moveTo>
                  <a:lnTo>
                    <a:pt x="44365" y="560"/>
                  </a:lnTo>
                  <a:lnTo>
                    <a:pt x="44365" y="44825"/>
                  </a:lnTo>
                  <a:lnTo>
                    <a:pt x="100" y="44825"/>
                  </a:lnTo>
                  <a:close/>
                </a:path>
              </a:pathLst>
            </a:custGeom>
            <a:grpFill/>
            <a:ln w="441" cap="flat">
              <a:noFill/>
              <a:prstDash val="solid"/>
              <a:miter/>
            </a:ln>
          </p:spPr>
          <p:txBody>
            <a:bodyPr rtlCol="0" anchor="ctr"/>
            <a:lstStyle/>
            <a:p>
              <a:endParaRPr lang="de-DE"/>
            </a:p>
          </p:txBody>
        </p:sp>
        <p:sp>
          <p:nvSpPr>
            <p:cNvPr id="1511" name="Freihandform 1510">
              <a:extLst>
                <a:ext uri="{FF2B5EF4-FFF2-40B4-BE49-F238E27FC236}">
                  <a16:creationId xmlns:a16="http://schemas.microsoft.com/office/drawing/2014/main" id="{72DC406D-13C6-7E87-CCDD-116C729054F9}"/>
                </a:ext>
              </a:extLst>
            </p:cNvPr>
            <p:cNvSpPr/>
            <p:nvPr/>
          </p:nvSpPr>
          <p:spPr>
            <a:xfrm>
              <a:off x="13203475" y="3785384"/>
              <a:ext cx="44265" cy="44265"/>
            </a:xfrm>
            <a:custGeom>
              <a:avLst/>
              <a:gdLst>
                <a:gd name="connsiteX0" fmla="*/ 123 w 44265"/>
                <a:gd name="connsiteY0" fmla="*/ 560 h 44265"/>
                <a:gd name="connsiteX1" fmla="*/ 44388 w 44265"/>
                <a:gd name="connsiteY1" fmla="*/ 560 h 44265"/>
                <a:gd name="connsiteX2" fmla="*/ 44388 w 44265"/>
                <a:gd name="connsiteY2" fmla="*/ 44825 h 44265"/>
                <a:gd name="connsiteX3" fmla="*/ 123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560"/>
                  </a:moveTo>
                  <a:lnTo>
                    <a:pt x="44388" y="560"/>
                  </a:lnTo>
                  <a:lnTo>
                    <a:pt x="44388" y="44825"/>
                  </a:lnTo>
                  <a:lnTo>
                    <a:pt x="123" y="44825"/>
                  </a:lnTo>
                  <a:close/>
                </a:path>
              </a:pathLst>
            </a:custGeom>
            <a:grpFill/>
            <a:ln w="441" cap="flat">
              <a:noFill/>
              <a:prstDash val="solid"/>
              <a:miter/>
            </a:ln>
          </p:spPr>
          <p:txBody>
            <a:bodyPr rtlCol="0" anchor="ctr"/>
            <a:lstStyle/>
            <a:p>
              <a:endParaRPr lang="de-DE"/>
            </a:p>
          </p:txBody>
        </p:sp>
        <p:sp>
          <p:nvSpPr>
            <p:cNvPr id="1512" name="Freihandform 1511">
              <a:extLst>
                <a:ext uri="{FF2B5EF4-FFF2-40B4-BE49-F238E27FC236}">
                  <a16:creationId xmlns:a16="http://schemas.microsoft.com/office/drawing/2014/main" id="{ABF4DFF1-7A01-E012-4550-3F3C698C352E}"/>
                </a:ext>
              </a:extLst>
            </p:cNvPr>
            <p:cNvSpPr/>
            <p:nvPr/>
          </p:nvSpPr>
          <p:spPr>
            <a:xfrm>
              <a:off x="13247741" y="3785384"/>
              <a:ext cx="44265" cy="44265"/>
            </a:xfrm>
            <a:custGeom>
              <a:avLst/>
              <a:gdLst>
                <a:gd name="connsiteX0" fmla="*/ 146 w 44265"/>
                <a:gd name="connsiteY0" fmla="*/ 560 h 44265"/>
                <a:gd name="connsiteX1" fmla="*/ 44411 w 44265"/>
                <a:gd name="connsiteY1" fmla="*/ 560 h 44265"/>
                <a:gd name="connsiteX2" fmla="*/ 44411 w 44265"/>
                <a:gd name="connsiteY2" fmla="*/ 44825 h 44265"/>
                <a:gd name="connsiteX3" fmla="*/ 146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560"/>
                  </a:moveTo>
                  <a:lnTo>
                    <a:pt x="44411" y="560"/>
                  </a:lnTo>
                  <a:lnTo>
                    <a:pt x="44411" y="44825"/>
                  </a:lnTo>
                  <a:lnTo>
                    <a:pt x="146" y="44825"/>
                  </a:lnTo>
                  <a:close/>
                </a:path>
              </a:pathLst>
            </a:custGeom>
            <a:grpFill/>
            <a:ln w="441" cap="flat">
              <a:noFill/>
              <a:prstDash val="solid"/>
              <a:miter/>
            </a:ln>
          </p:spPr>
          <p:txBody>
            <a:bodyPr rtlCol="0" anchor="ctr"/>
            <a:lstStyle/>
            <a:p>
              <a:endParaRPr lang="de-DE"/>
            </a:p>
          </p:txBody>
        </p:sp>
        <p:sp>
          <p:nvSpPr>
            <p:cNvPr id="1513" name="Freihandform 1512">
              <a:extLst>
                <a:ext uri="{FF2B5EF4-FFF2-40B4-BE49-F238E27FC236}">
                  <a16:creationId xmlns:a16="http://schemas.microsoft.com/office/drawing/2014/main" id="{CCADCE3F-E4E3-303D-A2AE-6DEBAA9DD103}"/>
                </a:ext>
              </a:extLst>
            </p:cNvPr>
            <p:cNvSpPr/>
            <p:nvPr/>
          </p:nvSpPr>
          <p:spPr>
            <a:xfrm>
              <a:off x="13292006" y="3785384"/>
              <a:ext cx="44265" cy="44265"/>
            </a:xfrm>
            <a:custGeom>
              <a:avLst/>
              <a:gdLst>
                <a:gd name="connsiteX0" fmla="*/ 169 w 44265"/>
                <a:gd name="connsiteY0" fmla="*/ 560 h 44265"/>
                <a:gd name="connsiteX1" fmla="*/ 44434 w 44265"/>
                <a:gd name="connsiteY1" fmla="*/ 560 h 44265"/>
                <a:gd name="connsiteX2" fmla="*/ 44434 w 44265"/>
                <a:gd name="connsiteY2" fmla="*/ 44825 h 44265"/>
                <a:gd name="connsiteX3" fmla="*/ 169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560"/>
                  </a:moveTo>
                  <a:lnTo>
                    <a:pt x="44434" y="560"/>
                  </a:lnTo>
                  <a:lnTo>
                    <a:pt x="44434" y="44825"/>
                  </a:lnTo>
                  <a:lnTo>
                    <a:pt x="169" y="44825"/>
                  </a:lnTo>
                  <a:close/>
                </a:path>
              </a:pathLst>
            </a:custGeom>
            <a:grpFill/>
            <a:ln w="441" cap="flat">
              <a:noFill/>
              <a:prstDash val="solid"/>
              <a:miter/>
            </a:ln>
          </p:spPr>
          <p:txBody>
            <a:bodyPr rtlCol="0" anchor="ctr"/>
            <a:lstStyle/>
            <a:p>
              <a:endParaRPr lang="de-DE"/>
            </a:p>
          </p:txBody>
        </p:sp>
        <p:sp>
          <p:nvSpPr>
            <p:cNvPr id="1514" name="Freihandform 1513">
              <a:extLst>
                <a:ext uri="{FF2B5EF4-FFF2-40B4-BE49-F238E27FC236}">
                  <a16:creationId xmlns:a16="http://schemas.microsoft.com/office/drawing/2014/main" id="{DA457507-6123-447E-233A-769FF5F3162B}"/>
                </a:ext>
              </a:extLst>
            </p:cNvPr>
            <p:cNvSpPr/>
            <p:nvPr/>
          </p:nvSpPr>
          <p:spPr>
            <a:xfrm>
              <a:off x="13336272" y="3785384"/>
              <a:ext cx="44265" cy="44265"/>
            </a:xfrm>
            <a:custGeom>
              <a:avLst/>
              <a:gdLst>
                <a:gd name="connsiteX0" fmla="*/ 192 w 44265"/>
                <a:gd name="connsiteY0" fmla="*/ 560 h 44265"/>
                <a:gd name="connsiteX1" fmla="*/ 44457 w 44265"/>
                <a:gd name="connsiteY1" fmla="*/ 560 h 44265"/>
                <a:gd name="connsiteX2" fmla="*/ 44457 w 44265"/>
                <a:gd name="connsiteY2" fmla="*/ 44825 h 44265"/>
                <a:gd name="connsiteX3" fmla="*/ 192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560"/>
                  </a:moveTo>
                  <a:lnTo>
                    <a:pt x="44457" y="560"/>
                  </a:lnTo>
                  <a:lnTo>
                    <a:pt x="44457" y="44825"/>
                  </a:lnTo>
                  <a:lnTo>
                    <a:pt x="192" y="44825"/>
                  </a:lnTo>
                  <a:close/>
                </a:path>
              </a:pathLst>
            </a:custGeom>
            <a:grpFill/>
            <a:ln w="441" cap="flat">
              <a:noFill/>
              <a:prstDash val="solid"/>
              <a:miter/>
            </a:ln>
          </p:spPr>
          <p:txBody>
            <a:bodyPr rtlCol="0" anchor="ctr"/>
            <a:lstStyle/>
            <a:p>
              <a:endParaRPr lang="de-DE"/>
            </a:p>
          </p:txBody>
        </p:sp>
        <p:sp>
          <p:nvSpPr>
            <p:cNvPr id="1515" name="Freihandform 1514">
              <a:extLst>
                <a:ext uri="{FF2B5EF4-FFF2-40B4-BE49-F238E27FC236}">
                  <a16:creationId xmlns:a16="http://schemas.microsoft.com/office/drawing/2014/main" id="{7C1E649D-8C49-2DC5-D5CF-E657B64A7289}"/>
                </a:ext>
              </a:extLst>
            </p:cNvPr>
            <p:cNvSpPr/>
            <p:nvPr/>
          </p:nvSpPr>
          <p:spPr>
            <a:xfrm>
              <a:off x="13380538" y="3785384"/>
              <a:ext cx="44265" cy="44265"/>
            </a:xfrm>
            <a:custGeom>
              <a:avLst/>
              <a:gdLst>
                <a:gd name="connsiteX0" fmla="*/ 215 w 44265"/>
                <a:gd name="connsiteY0" fmla="*/ 560 h 44265"/>
                <a:gd name="connsiteX1" fmla="*/ 44480 w 44265"/>
                <a:gd name="connsiteY1" fmla="*/ 560 h 44265"/>
                <a:gd name="connsiteX2" fmla="*/ 44480 w 44265"/>
                <a:gd name="connsiteY2" fmla="*/ 44825 h 44265"/>
                <a:gd name="connsiteX3" fmla="*/ 215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560"/>
                  </a:moveTo>
                  <a:lnTo>
                    <a:pt x="44480" y="560"/>
                  </a:lnTo>
                  <a:lnTo>
                    <a:pt x="44480" y="44825"/>
                  </a:lnTo>
                  <a:lnTo>
                    <a:pt x="215" y="44825"/>
                  </a:lnTo>
                  <a:close/>
                </a:path>
              </a:pathLst>
            </a:custGeom>
            <a:grpFill/>
            <a:ln w="441" cap="flat">
              <a:noFill/>
              <a:prstDash val="solid"/>
              <a:miter/>
            </a:ln>
          </p:spPr>
          <p:txBody>
            <a:bodyPr rtlCol="0" anchor="ctr"/>
            <a:lstStyle/>
            <a:p>
              <a:endParaRPr lang="de-DE"/>
            </a:p>
          </p:txBody>
        </p:sp>
        <p:sp>
          <p:nvSpPr>
            <p:cNvPr id="1516" name="Freihandform 1515">
              <a:extLst>
                <a:ext uri="{FF2B5EF4-FFF2-40B4-BE49-F238E27FC236}">
                  <a16:creationId xmlns:a16="http://schemas.microsoft.com/office/drawing/2014/main" id="{0A2DF1BE-4D6C-BFD4-1C93-436E9EC62370}"/>
                </a:ext>
              </a:extLst>
            </p:cNvPr>
            <p:cNvSpPr/>
            <p:nvPr/>
          </p:nvSpPr>
          <p:spPr>
            <a:xfrm>
              <a:off x="13424803" y="3785384"/>
              <a:ext cx="44265" cy="44265"/>
            </a:xfrm>
            <a:custGeom>
              <a:avLst/>
              <a:gdLst>
                <a:gd name="connsiteX0" fmla="*/ 238 w 44265"/>
                <a:gd name="connsiteY0" fmla="*/ 560 h 44265"/>
                <a:gd name="connsiteX1" fmla="*/ 44503 w 44265"/>
                <a:gd name="connsiteY1" fmla="*/ 560 h 44265"/>
                <a:gd name="connsiteX2" fmla="*/ 44503 w 44265"/>
                <a:gd name="connsiteY2" fmla="*/ 44825 h 44265"/>
                <a:gd name="connsiteX3" fmla="*/ 238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560"/>
                  </a:moveTo>
                  <a:lnTo>
                    <a:pt x="44503" y="560"/>
                  </a:lnTo>
                  <a:lnTo>
                    <a:pt x="44503" y="44825"/>
                  </a:lnTo>
                  <a:lnTo>
                    <a:pt x="238" y="44825"/>
                  </a:lnTo>
                  <a:close/>
                </a:path>
              </a:pathLst>
            </a:custGeom>
            <a:grpFill/>
            <a:ln w="441" cap="flat">
              <a:noFill/>
              <a:prstDash val="solid"/>
              <a:miter/>
            </a:ln>
          </p:spPr>
          <p:txBody>
            <a:bodyPr rtlCol="0" anchor="ctr"/>
            <a:lstStyle/>
            <a:p>
              <a:endParaRPr lang="de-DE"/>
            </a:p>
          </p:txBody>
        </p:sp>
        <p:sp>
          <p:nvSpPr>
            <p:cNvPr id="1517" name="Freihandform 1516">
              <a:extLst>
                <a:ext uri="{FF2B5EF4-FFF2-40B4-BE49-F238E27FC236}">
                  <a16:creationId xmlns:a16="http://schemas.microsoft.com/office/drawing/2014/main" id="{CC1C353E-9A23-4397-F493-66E351F690C9}"/>
                </a:ext>
              </a:extLst>
            </p:cNvPr>
            <p:cNvSpPr/>
            <p:nvPr/>
          </p:nvSpPr>
          <p:spPr>
            <a:xfrm>
              <a:off x="13469069" y="3785384"/>
              <a:ext cx="44265" cy="44265"/>
            </a:xfrm>
            <a:custGeom>
              <a:avLst/>
              <a:gdLst>
                <a:gd name="connsiteX0" fmla="*/ 261 w 44265"/>
                <a:gd name="connsiteY0" fmla="*/ 560 h 44265"/>
                <a:gd name="connsiteX1" fmla="*/ 44526 w 44265"/>
                <a:gd name="connsiteY1" fmla="*/ 560 h 44265"/>
                <a:gd name="connsiteX2" fmla="*/ 44526 w 44265"/>
                <a:gd name="connsiteY2" fmla="*/ 44825 h 44265"/>
                <a:gd name="connsiteX3" fmla="*/ 261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560"/>
                  </a:moveTo>
                  <a:lnTo>
                    <a:pt x="44526" y="560"/>
                  </a:lnTo>
                  <a:lnTo>
                    <a:pt x="44526" y="44825"/>
                  </a:lnTo>
                  <a:lnTo>
                    <a:pt x="261" y="44825"/>
                  </a:lnTo>
                  <a:close/>
                </a:path>
              </a:pathLst>
            </a:custGeom>
            <a:grpFill/>
            <a:ln w="441" cap="flat">
              <a:noFill/>
              <a:prstDash val="solid"/>
              <a:miter/>
            </a:ln>
          </p:spPr>
          <p:txBody>
            <a:bodyPr rtlCol="0" anchor="ctr"/>
            <a:lstStyle/>
            <a:p>
              <a:endParaRPr lang="de-DE"/>
            </a:p>
          </p:txBody>
        </p:sp>
        <p:sp>
          <p:nvSpPr>
            <p:cNvPr id="1518" name="Freihandform 1517">
              <a:extLst>
                <a:ext uri="{FF2B5EF4-FFF2-40B4-BE49-F238E27FC236}">
                  <a16:creationId xmlns:a16="http://schemas.microsoft.com/office/drawing/2014/main" id="{97080BCA-B3DE-D553-9692-CBA126765EC7}"/>
                </a:ext>
              </a:extLst>
            </p:cNvPr>
            <p:cNvSpPr/>
            <p:nvPr/>
          </p:nvSpPr>
          <p:spPr>
            <a:xfrm>
              <a:off x="13690397" y="3785384"/>
              <a:ext cx="44265" cy="44265"/>
            </a:xfrm>
            <a:custGeom>
              <a:avLst/>
              <a:gdLst>
                <a:gd name="connsiteX0" fmla="*/ 376 w 44265"/>
                <a:gd name="connsiteY0" fmla="*/ 560 h 44265"/>
                <a:gd name="connsiteX1" fmla="*/ 44641 w 44265"/>
                <a:gd name="connsiteY1" fmla="*/ 560 h 44265"/>
                <a:gd name="connsiteX2" fmla="*/ 44641 w 44265"/>
                <a:gd name="connsiteY2" fmla="*/ 44825 h 44265"/>
                <a:gd name="connsiteX3" fmla="*/ 376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560"/>
                  </a:moveTo>
                  <a:lnTo>
                    <a:pt x="44641" y="560"/>
                  </a:lnTo>
                  <a:lnTo>
                    <a:pt x="44641" y="44825"/>
                  </a:lnTo>
                  <a:lnTo>
                    <a:pt x="376" y="44825"/>
                  </a:lnTo>
                  <a:close/>
                </a:path>
              </a:pathLst>
            </a:custGeom>
            <a:grpFill/>
            <a:ln w="441" cap="flat">
              <a:noFill/>
              <a:prstDash val="solid"/>
              <a:miter/>
            </a:ln>
          </p:spPr>
          <p:txBody>
            <a:bodyPr rtlCol="0" anchor="ctr"/>
            <a:lstStyle/>
            <a:p>
              <a:endParaRPr lang="de-DE"/>
            </a:p>
          </p:txBody>
        </p:sp>
        <p:sp>
          <p:nvSpPr>
            <p:cNvPr id="1519" name="Freihandform 1518">
              <a:extLst>
                <a:ext uri="{FF2B5EF4-FFF2-40B4-BE49-F238E27FC236}">
                  <a16:creationId xmlns:a16="http://schemas.microsoft.com/office/drawing/2014/main" id="{C69B66F9-DB56-9662-C512-0558CE34531C}"/>
                </a:ext>
              </a:extLst>
            </p:cNvPr>
            <p:cNvSpPr/>
            <p:nvPr/>
          </p:nvSpPr>
          <p:spPr>
            <a:xfrm>
              <a:off x="13734663" y="3785384"/>
              <a:ext cx="44265" cy="44265"/>
            </a:xfrm>
            <a:custGeom>
              <a:avLst/>
              <a:gdLst>
                <a:gd name="connsiteX0" fmla="*/ 399 w 44265"/>
                <a:gd name="connsiteY0" fmla="*/ 560 h 44265"/>
                <a:gd name="connsiteX1" fmla="*/ 44664 w 44265"/>
                <a:gd name="connsiteY1" fmla="*/ 560 h 44265"/>
                <a:gd name="connsiteX2" fmla="*/ 44664 w 44265"/>
                <a:gd name="connsiteY2" fmla="*/ 44825 h 44265"/>
                <a:gd name="connsiteX3" fmla="*/ 399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560"/>
                  </a:moveTo>
                  <a:lnTo>
                    <a:pt x="44664" y="560"/>
                  </a:lnTo>
                  <a:lnTo>
                    <a:pt x="44664" y="44825"/>
                  </a:lnTo>
                  <a:lnTo>
                    <a:pt x="399" y="44825"/>
                  </a:lnTo>
                  <a:close/>
                </a:path>
              </a:pathLst>
            </a:custGeom>
            <a:grpFill/>
            <a:ln w="441" cap="flat">
              <a:noFill/>
              <a:prstDash val="solid"/>
              <a:miter/>
            </a:ln>
          </p:spPr>
          <p:txBody>
            <a:bodyPr rtlCol="0" anchor="ctr"/>
            <a:lstStyle/>
            <a:p>
              <a:endParaRPr lang="de-DE"/>
            </a:p>
          </p:txBody>
        </p:sp>
        <p:sp>
          <p:nvSpPr>
            <p:cNvPr id="1520" name="Freihandform 1519">
              <a:extLst>
                <a:ext uri="{FF2B5EF4-FFF2-40B4-BE49-F238E27FC236}">
                  <a16:creationId xmlns:a16="http://schemas.microsoft.com/office/drawing/2014/main" id="{952CE084-AA35-CABE-5AB8-D87BD92425A9}"/>
                </a:ext>
              </a:extLst>
            </p:cNvPr>
            <p:cNvSpPr/>
            <p:nvPr/>
          </p:nvSpPr>
          <p:spPr>
            <a:xfrm>
              <a:off x="13823194" y="3785384"/>
              <a:ext cx="44265" cy="44265"/>
            </a:xfrm>
            <a:custGeom>
              <a:avLst/>
              <a:gdLst>
                <a:gd name="connsiteX0" fmla="*/ 445 w 44265"/>
                <a:gd name="connsiteY0" fmla="*/ 560 h 44265"/>
                <a:gd name="connsiteX1" fmla="*/ 44710 w 44265"/>
                <a:gd name="connsiteY1" fmla="*/ 560 h 44265"/>
                <a:gd name="connsiteX2" fmla="*/ 44710 w 44265"/>
                <a:gd name="connsiteY2" fmla="*/ 44825 h 44265"/>
                <a:gd name="connsiteX3" fmla="*/ 445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560"/>
                  </a:moveTo>
                  <a:lnTo>
                    <a:pt x="44710" y="560"/>
                  </a:lnTo>
                  <a:lnTo>
                    <a:pt x="44710" y="44825"/>
                  </a:lnTo>
                  <a:lnTo>
                    <a:pt x="445" y="44825"/>
                  </a:lnTo>
                  <a:close/>
                </a:path>
              </a:pathLst>
            </a:custGeom>
            <a:grpFill/>
            <a:ln w="441" cap="flat">
              <a:noFill/>
              <a:prstDash val="solid"/>
              <a:miter/>
            </a:ln>
          </p:spPr>
          <p:txBody>
            <a:bodyPr rtlCol="0" anchor="ctr"/>
            <a:lstStyle/>
            <a:p>
              <a:endParaRPr lang="de-DE"/>
            </a:p>
          </p:txBody>
        </p:sp>
        <p:sp>
          <p:nvSpPr>
            <p:cNvPr id="1521" name="Freihandform 1520">
              <a:extLst>
                <a:ext uri="{FF2B5EF4-FFF2-40B4-BE49-F238E27FC236}">
                  <a16:creationId xmlns:a16="http://schemas.microsoft.com/office/drawing/2014/main" id="{CC4B7C90-66E0-15A5-7252-E3136BFA2D3E}"/>
                </a:ext>
              </a:extLst>
            </p:cNvPr>
            <p:cNvSpPr/>
            <p:nvPr/>
          </p:nvSpPr>
          <p:spPr>
            <a:xfrm>
              <a:off x="13867460" y="3785384"/>
              <a:ext cx="44265" cy="44265"/>
            </a:xfrm>
            <a:custGeom>
              <a:avLst/>
              <a:gdLst>
                <a:gd name="connsiteX0" fmla="*/ 468 w 44265"/>
                <a:gd name="connsiteY0" fmla="*/ 560 h 44265"/>
                <a:gd name="connsiteX1" fmla="*/ 44733 w 44265"/>
                <a:gd name="connsiteY1" fmla="*/ 560 h 44265"/>
                <a:gd name="connsiteX2" fmla="*/ 44733 w 44265"/>
                <a:gd name="connsiteY2" fmla="*/ 44825 h 44265"/>
                <a:gd name="connsiteX3" fmla="*/ 468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560"/>
                  </a:moveTo>
                  <a:lnTo>
                    <a:pt x="44733" y="560"/>
                  </a:lnTo>
                  <a:lnTo>
                    <a:pt x="44733" y="44825"/>
                  </a:lnTo>
                  <a:lnTo>
                    <a:pt x="468" y="44825"/>
                  </a:lnTo>
                  <a:close/>
                </a:path>
              </a:pathLst>
            </a:custGeom>
            <a:grpFill/>
            <a:ln w="441" cap="flat">
              <a:noFill/>
              <a:prstDash val="solid"/>
              <a:miter/>
            </a:ln>
          </p:spPr>
          <p:txBody>
            <a:bodyPr rtlCol="0" anchor="ctr"/>
            <a:lstStyle/>
            <a:p>
              <a:endParaRPr lang="de-DE"/>
            </a:p>
          </p:txBody>
        </p:sp>
        <p:sp>
          <p:nvSpPr>
            <p:cNvPr id="1522" name="Freihandform 1521">
              <a:extLst>
                <a:ext uri="{FF2B5EF4-FFF2-40B4-BE49-F238E27FC236}">
                  <a16:creationId xmlns:a16="http://schemas.microsoft.com/office/drawing/2014/main" id="{B4B744D1-0119-2E08-8F08-A0C3E8CAC22A}"/>
                </a:ext>
              </a:extLst>
            </p:cNvPr>
            <p:cNvSpPr/>
            <p:nvPr/>
          </p:nvSpPr>
          <p:spPr>
            <a:xfrm>
              <a:off x="13911726" y="3785384"/>
              <a:ext cx="44265" cy="44265"/>
            </a:xfrm>
            <a:custGeom>
              <a:avLst/>
              <a:gdLst>
                <a:gd name="connsiteX0" fmla="*/ 491 w 44265"/>
                <a:gd name="connsiteY0" fmla="*/ 560 h 44265"/>
                <a:gd name="connsiteX1" fmla="*/ 44756 w 44265"/>
                <a:gd name="connsiteY1" fmla="*/ 560 h 44265"/>
                <a:gd name="connsiteX2" fmla="*/ 44756 w 44265"/>
                <a:gd name="connsiteY2" fmla="*/ 44825 h 44265"/>
                <a:gd name="connsiteX3" fmla="*/ 491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560"/>
                  </a:moveTo>
                  <a:lnTo>
                    <a:pt x="44756" y="560"/>
                  </a:lnTo>
                  <a:lnTo>
                    <a:pt x="44756" y="44825"/>
                  </a:lnTo>
                  <a:lnTo>
                    <a:pt x="491" y="44825"/>
                  </a:lnTo>
                  <a:close/>
                </a:path>
              </a:pathLst>
            </a:custGeom>
            <a:grpFill/>
            <a:ln w="441" cap="flat">
              <a:noFill/>
              <a:prstDash val="solid"/>
              <a:miter/>
            </a:ln>
          </p:spPr>
          <p:txBody>
            <a:bodyPr rtlCol="0" anchor="ctr"/>
            <a:lstStyle/>
            <a:p>
              <a:endParaRPr lang="de-DE"/>
            </a:p>
          </p:txBody>
        </p:sp>
        <p:sp>
          <p:nvSpPr>
            <p:cNvPr id="1523" name="Freihandform 1522">
              <a:extLst>
                <a:ext uri="{FF2B5EF4-FFF2-40B4-BE49-F238E27FC236}">
                  <a16:creationId xmlns:a16="http://schemas.microsoft.com/office/drawing/2014/main" id="{12C958E1-714C-0B7F-942C-CB5E48C6C145}"/>
                </a:ext>
              </a:extLst>
            </p:cNvPr>
            <p:cNvSpPr/>
            <p:nvPr/>
          </p:nvSpPr>
          <p:spPr>
            <a:xfrm>
              <a:off x="13955991" y="3785384"/>
              <a:ext cx="44265" cy="44265"/>
            </a:xfrm>
            <a:custGeom>
              <a:avLst/>
              <a:gdLst>
                <a:gd name="connsiteX0" fmla="*/ 514 w 44265"/>
                <a:gd name="connsiteY0" fmla="*/ 560 h 44265"/>
                <a:gd name="connsiteX1" fmla="*/ 44779 w 44265"/>
                <a:gd name="connsiteY1" fmla="*/ 560 h 44265"/>
                <a:gd name="connsiteX2" fmla="*/ 44779 w 44265"/>
                <a:gd name="connsiteY2" fmla="*/ 44825 h 44265"/>
                <a:gd name="connsiteX3" fmla="*/ 514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560"/>
                  </a:moveTo>
                  <a:lnTo>
                    <a:pt x="44779" y="560"/>
                  </a:lnTo>
                  <a:lnTo>
                    <a:pt x="44779" y="44825"/>
                  </a:lnTo>
                  <a:lnTo>
                    <a:pt x="514" y="44825"/>
                  </a:lnTo>
                  <a:close/>
                </a:path>
              </a:pathLst>
            </a:custGeom>
            <a:grpFill/>
            <a:ln w="441" cap="flat">
              <a:noFill/>
              <a:prstDash val="solid"/>
              <a:miter/>
            </a:ln>
          </p:spPr>
          <p:txBody>
            <a:bodyPr rtlCol="0" anchor="ctr"/>
            <a:lstStyle/>
            <a:p>
              <a:endParaRPr lang="de-DE"/>
            </a:p>
          </p:txBody>
        </p:sp>
        <p:sp>
          <p:nvSpPr>
            <p:cNvPr id="1524" name="Freihandform 1523">
              <a:extLst>
                <a:ext uri="{FF2B5EF4-FFF2-40B4-BE49-F238E27FC236}">
                  <a16:creationId xmlns:a16="http://schemas.microsoft.com/office/drawing/2014/main" id="{11EEC08E-1A96-EE9D-F4D2-3A6EA0E83E05}"/>
                </a:ext>
              </a:extLst>
            </p:cNvPr>
            <p:cNvSpPr/>
            <p:nvPr/>
          </p:nvSpPr>
          <p:spPr>
            <a:xfrm>
              <a:off x="14000257" y="3785384"/>
              <a:ext cx="44265" cy="44265"/>
            </a:xfrm>
            <a:custGeom>
              <a:avLst/>
              <a:gdLst>
                <a:gd name="connsiteX0" fmla="*/ 537 w 44265"/>
                <a:gd name="connsiteY0" fmla="*/ 560 h 44265"/>
                <a:gd name="connsiteX1" fmla="*/ 44802 w 44265"/>
                <a:gd name="connsiteY1" fmla="*/ 560 h 44265"/>
                <a:gd name="connsiteX2" fmla="*/ 44802 w 44265"/>
                <a:gd name="connsiteY2" fmla="*/ 44825 h 44265"/>
                <a:gd name="connsiteX3" fmla="*/ 537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560"/>
                  </a:moveTo>
                  <a:lnTo>
                    <a:pt x="44802" y="560"/>
                  </a:lnTo>
                  <a:lnTo>
                    <a:pt x="44802" y="44825"/>
                  </a:lnTo>
                  <a:lnTo>
                    <a:pt x="537" y="44825"/>
                  </a:lnTo>
                  <a:close/>
                </a:path>
              </a:pathLst>
            </a:custGeom>
            <a:grpFill/>
            <a:ln w="441" cap="flat">
              <a:noFill/>
              <a:prstDash val="solid"/>
              <a:miter/>
            </a:ln>
          </p:spPr>
          <p:txBody>
            <a:bodyPr rtlCol="0" anchor="ctr"/>
            <a:lstStyle/>
            <a:p>
              <a:endParaRPr lang="de-DE"/>
            </a:p>
          </p:txBody>
        </p:sp>
        <p:sp>
          <p:nvSpPr>
            <p:cNvPr id="1525" name="Freihandform 1524">
              <a:extLst>
                <a:ext uri="{FF2B5EF4-FFF2-40B4-BE49-F238E27FC236}">
                  <a16:creationId xmlns:a16="http://schemas.microsoft.com/office/drawing/2014/main" id="{4F55EFD0-0620-190E-D3C6-03C3EF760FAF}"/>
                </a:ext>
              </a:extLst>
            </p:cNvPr>
            <p:cNvSpPr/>
            <p:nvPr/>
          </p:nvSpPr>
          <p:spPr>
            <a:xfrm>
              <a:off x="14044522" y="3785384"/>
              <a:ext cx="44265" cy="44265"/>
            </a:xfrm>
            <a:custGeom>
              <a:avLst/>
              <a:gdLst>
                <a:gd name="connsiteX0" fmla="*/ 560 w 44265"/>
                <a:gd name="connsiteY0" fmla="*/ 560 h 44265"/>
                <a:gd name="connsiteX1" fmla="*/ 44825 w 44265"/>
                <a:gd name="connsiteY1" fmla="*/ 560 h 44265"/>
                <a:gd name="connsiteX2" fmla="*/ 44825 w 44265"/>
                <a:gd name="connsiteY2" fmla="*/ 44825 h 44265"/>
                <a:gd name="connsiteX3" fmla="*/ 560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560"/>
                  </a:moveTo>
                  <a:lnTo>
                    <a:pt x="44825" y="560"/>
                  </a:lnTo>
                  <a:lnTo>
                    <a:pt x="44825" y="44825"/>
                  </a:lnTo>
                  <a:lnTo>
                    <a:pt x="560" y="44825"/>
                  </a:lnTo>
                  <a:close/>
                </a:path>
              </a:pathLst>
            </a:custGeom>
            <a:grpFill/>
            <a:ln w="441" cap="flat">
              <a:noFill/>
              <a:prstDash val="solid"/>
              <a:miter/>
            </a:ln>
          </p:spPr>
          <p:txBody>
            <a:bodyPr rtlCol="0" anchor="ctr"/>
            <a:lstStyle/>
            <a:p>
              <a:endParaRPr lang="de-DE"/>
            </a:p>
          </p:txBody>
        </p:sp>
        <p:sp>
          <p:nvSpPr>
            <p:cNvPr id="1526" name="Freihandform 1525">
              <a:extLst>
                <a:ext uri="{FF2B5EF4-FFF2-40B4-BE49-F238E27FC236}">
                  <a16:creationId xmlns:a16="http://schemas.microsoft.com/office/drawing/2014/main" id="{C04910B5-F039-69FC-5A63-834E8F5D38F3}"/>
                </a:ext>
              </a:extLst>
            </p:cNvPr>
            <p:cNvSpPr/>
            <p:nvPr/>
          </p:nvSpPr>
          <p:spPr>
            <a:xfrm>
              <a:off x="14133054" y="3785384"/>
              <a:ext cx="44265" cy="44265"/>
            </a:xfrm>
            <a:custGeom>
              <a:avLst/>
              <a:gdLst>
                <a:gd name="connsiteX0" fmla="*/ 606 w 44265"/>
                <a:gd name="connsiteY0" fmla="*/ 560 h 44265"/>
                <a:gd name="connsiteX1" fmla="*/ 44871 w 44265"/>
                <a:gd name="connsiteY1" fmla="*/ 560 h 44265"/>
                <a:gd name="connsiteX2" fmla="*/ 44871 w 44265"/>
                <a:gd name="connsiteY2" fmla="*/ 44825 h 44265"/>
                <a:gd name="connsiteX3" fmla="*/ 606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560"/>
                  </a:moveTo>
                  <a:lnTo>
                    <a:pt x="44871" y="560"/>
                  </a:lnTo>
                  <a:lnTo>
                    <a:pt x="44871" y="44825"/>
                  </a:lnTo>
                  <a:lnTo>
                    <a:pt x="606" y="44825"/>
                  </a:lnTo>
                  <a:close/>
                </a:path>
              </a:pathLst>
            </a:custGeom>
            <a:grpFill/>
            <a:ln w="441" cap="flat">
              <a:noFill/>
              <a:prstDash val="solid"/>
              <a:miter/>
            </a:ln>
          </p:spPr>
          <p:txBody>
            <a:bodyPr rtlCol="0" anchor="ctr"/>
            <a:lstStyle/>
            <a:p>
              <a:endParaRPr lang="de-DE"/>
            </a:p>
          </p:txBody>
        </p:sp>
        <p:sp>
          <p:nvSpPr>
            <p:cNvPr id="1527" name="Freihandform 1526">
              <a:extLst>
                <a:ext uri="{FF2B5EF4-FFF2-40B4-BE49-F238E27FC236}">
                  <a16:creationId xmlns:a16="http://schemas.microsoft.com/office/drawing/2014/main" id="{188CDFA8-8ECB-6342-EA71-26BDDD158202}"/>
                </a:ext>
              </a:extLst>
            </p:cNvPr>
            <p:cNvSpPr/>
            <p:nvPr/>
          </p:nvSpPr>
          <p:spPr>
            <a:xfrm>
              <a:off x="14177319" y="3785384"/>
              <a:ext cx="44265" cy="44265"/>
            </a:xfrm>
            <a:custGeom>
              <a:avLst/>
              <a:gdLst>
                <a:gd name="connsiteX0" fmla="*/ 629 w 44265"/>
                <a:gd name="connsiteY0" fmla="*/ 560 h 44265"/>
                <a:gd name="connsiteX1" fmla="*/ 44894 w 44265"/>
                <a:gd name="connsiteY1" fmla="*/ 560 h 44265"/>
                <a:gd name="connsiteX2" fmla="*/ 44894 w 44265"/>
                <a:gd name="connsiteY2" fmla="*/ 44825 h 44265"/>
                <a:gd name="connsiteX3" fmla="*/ 629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560"/>
                  </a:moveTo>
                  <a:lnTo>
                    <a:pt x="44894" y="560"/>
                  </a:lnTo>
                  <a:lnTo>
                    <a:pt x="44894" y="44825"/>
                  </a:lnTo>
                  <a:lnTo>
                    <a:pt x="629" y="44825"/>
                  </a:lnTo>
                  <a:close/>
                </a:path>
              </a:pathLst>
            </a:custGeom>
            <a:grpFill/>
            <a:ln w="441" cap="flat">
              <a:noFill/>
              <a:prstDash val="solid"/>
              <a:miter/>
            </a:ln>
          </p:spPr>
          <p:txBody>
            <a:bodyPr rtlCol="0" anchor="ctr"/>
            <a:lstStyle/>
            <a:p>
              <a:endParaRPr lang="de-DE"/>
            </a:p>
          </p:txBody>
        </p:sp>
        <p:sp>
          <p:nvSpPr>
            <p:cNvPr id="1528" name="Freihandform 1527">
              <a:extLst>
                <a:ext uri="{FF2B5EF4-FFF2-40B4-BE49-F238E27FC236}">
                  <a16:creationId xmlns:a16="http://schemas.microsoft.com/office/drawing/2014/main" id="{D41EC591-363E-3B7D-EF7F-F385C1924633}"/>
                </a:ext>
              </a:extLst>
            </p:cNvPr>
            <p:cNvSpPr/>
            <p:nvPr/>
          </p:nvSpPr>
          <p:spPr>
            <a:xfrm>
              <a:off x="14310116" y="3785384"/>
              <a:ext cx="44265" cy="44265"/>
            </a:xfrm>
            <a:custGeom>
              <a:avLst/>
              <a:gdLst>
                <a:gd name="connsiteX0" fmla="*/ 698 w 44265"/>
                <a:gd name="connsiteY0" fmla="*/ 560 h 44265"/>
                <a:gd name="connsiteX1" fmla="*/ 44963 w 44265"/>
                <a:gd name="connsiteY1" fmla="*/ 560 h 44265"/>
                <a:gd name="connsiteX2" fmla="*/ 44963 w 44265"/>
                <a:gd name="connsiteY2" fmla="*/ 44825 h 44265"/>
                <a:gd name="connsiteX3" fmla="*/ 698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560"/>
                  </a:moveTo>
                  <a:lnTo>
                    <a:pt x="44963" y="560"/>
                  </a:lnTo>
                  <a:lnTo>
                    <a:pt x="44963" y="44825"/>
                  </a:lnTo>
                  <a:lnTo>
                    <a:pt x="698" y="44825"/>
                  </a:lnTo>
                  <a:close/>
                </a:path>
              </a:pathLst>
            </a:custGeom>
            <a:grpFill/>
            <a:ln w="441" cap="flat">
              <a:noFill/>
              <a:prstDash val="solid"/>
              <a:miter/>
            </a:ln>
          </p:spPr>
          <p:txBody>
            <a:bodyPr rtlCol="0" anchor="ctr"/>
            <a:lstStyle/>
            <a:p>
              <a:endParaRPr lang="de-DE"/>
            </a:p>
          </p:txBody>
        </p:sp>
        <p:sp>
          <p:nvSpPr>
            <p:cNvPr id="1529" name="Freihandform 1528">
              <a:extLst>
                <a:ext uri="{FF2B5EF4-FFF2-40B4-BE49-F238E27FC236}">
                  <a16:creationId xmlns:a16="http://schemas.microsoft.com/office/drawing/2014/main" id="{F62EF28B-2690-AB83-9816-10036D050C3C}"/>
                </a:ext>
              </a:extLst>
            </p:cNvPr>
            <p:cNvSpPr/>
            <p:nvPr/>
          </p:nvSpPr>
          <p:spPr>
            <a:xfrm>
              <a:off x="14398648" y="3785384"/>
              <a:ext cx="44265" cy="44265"/>
            </a:xfrm>
            <a:custGeom>
              <a:avLst/>
              <a:gdLst>
                <a:gd name="connsiteX0" fmla="*/ 744 w 44265"/>
                <a:gd name="connsiteY0" fmla="*/ 560 h 44265"/>
                <a:gd name="connsiteX1" fmla="*/ 45009 w 44265"/>
                <a:gd name="connsiteY1" fmla="*/ 560 h 44265"/>
                <a:gd name="connsiteX2" fmla="*/ 45009 w 44265"/>
                <a:gd name="connsiteY2" fmla="*/ 44825 h 44265"/>
                <a:gd name="connsiteX3" fmla="*/ 744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560"/>
                  </a:moveTo>
                  <a:lnTo>
                    <a:pt x="45009" y="560"/>
                  </a:lnTo>
                  <a:lnTo>
                    <a:pt x="45009" y="44825"/>
                  </a:lnTo>
                  <a:lnTo>
                    <a:pt x="744" y="44825"/>
                  </a:lnTo>
                  <a:close/>
                </a:path>
              </a:pathLst>
            </a:custGeom>
            <a:grpFill/>
            <a:ln w="441" cap="flat">
              <a:noFill/>
              <a:prstDash val="solid"/>
              <a:miter/>
            </a:ln>
          </p:spPr>
          <p:txBody>
            <a:bodyPr rtlCol="0" anchor="ctr"/>
            <a:lstStyle/>
            <a:p>
              <a:endParaRPr lang="de-DE"/>
            </a:p>
          </p:txBody>
        </p:sp>
        <p:sp>
          <p:nvSpPr>
            <p:cNvPr id="1530" name="Freihandform 1529">
              <a:extLst>
                <a:ext uri="{FF2B5EF4-FFF2-40B4-BE49-F238E27FC236}">
                  <a16:creationId xmlns:a16="http://schemas.microsoft.com/office/drawing/2014/main" id="{C942F856-D7A4-3D07-3256-5379F0A05211}"/>
                </a:ext>
              </a:extLst>
            </p:cNvPr>
            <p:cNvSpPr/>
            <p:nvPr/>
          </p:nvSpPr>
          <p:spPr>
            <a:xfrm>
              <a:off x="14442913" y="3785384"/>
              <a:ext cx="44265" cy="44265"/>
            </a:xfrm>
            <a:custGeom>
              <a:avLst/>
              <a:gdLst>
                <a:gd name="connsiteX0" fmla="*/ 767 w 44265"/>
                <a:gd name="connsiteY0" fmla="*/ 560 h 44265"/>
                <a:gd name="connsiteX1" fmla="*/ 45032 w 44265"/>
                <a:gd name="connsiteY1" fmla="*/ 560 h 44265"/>
                <a:gd name="connsiteX2" fmla="*/ 45032 w 44265"/>
                <a:gd name="connsiteY2" fmla="*/ 44825 h 44265"/>
                <a:gd name="connsiteX3" fmla="*/ 767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560"/>
                  </a:moveTo>
                  <a:lnTo>
                    <a:pt x="45032" y="560"/>
                  </a:lnTo>
                  <a:lnTo>
                    <a:pt x="45032" y="44825"/>
                  </a:lnTo>
                  <a:lnTo>
                    <a:pt x="767" y="44825"/>
                  </a:lnTo>
                  <a:close/>
                </a:path>
              </a:pathLst>
            </a:custGeom>
            <a:grpFill/>
            <a:ln w="441" cap="flat">
              <a:noFill/>
              <a:prstDash val="solid"/>
              <a:miter/>
            </a:ln>
          </p:spPr>
          <p:txBody>
            <a:bodyPr rtlCol="0" anchor="ctr"/>
            <a:lstStyle/>
            <a:p>
              <a:endParaRPr lang="de-DE"/>
            </a:p>
          </p:txBody>
        </p:sp>
        <p:sp>
          <p:nvSpPr>
            <p:cNvPr id="1531" name="Freihandform 1530">
              <a:extLst>
                <a:ext uri="{FF2B5EF4-FFF2-40B4-BE49-F238E27FC236}">
                  <a16:creationId xmlns:a16="http://schemas.microsoft.com/office/drawing/2014/main" id="{972D7FBF-F0CB-7653-EED3-1B7A9E8B0A06}"/>
                </a:ext>
              </a:extLst>
            </p:cNvPr>
            <p:cNvSpPr/>
            <p:nvPr/>
          </p:nvSpPr>
          <p:spPr>
            <a:xfrm>
              <a:off x="14487179" y="3785384"/>
              <a:ext cx="44265" cy="44265"/>
            </a:xfrm>
            <a:custGeom>
              <a:avLst/>
              <a:gdLst>
                <a:gd name="connsiteX0" fmla="*/ 790 w 44265"/>
                <a:gd name="connsiteY0" fmla="*/ 560 h 44265"/>
                <a:gd name="connsiteX1" fmla="*/ 45055 w 44265"/>
                <a:gd name="connsiteY1" fmla="*/ 560 h 44265"/>
                <a:gd name="connsiteX2" fmla="*/ 45055 w 44265"/>
                <a:gd name="connsiteY2" fmla="*/ 44825 h 44265"/>
                <a:gd name="connsiteX3" fmla="*/ 790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560"/>
                  </a:moveTo>
                  <a:lnTo>
                    <a:pt x="45055" y="560"/>
                  </a:lnTo>
                  <a:lnTo>
                    <a:pt x="45055" y="44825"/>
                  </a:lnTo>
                  <a:lnTo>
                    <a:pt x="790" y="44825"/>
                  </a:lnTo>
                  <a:close/>
                </a:path>
              </a:pathLst>
            </a:custGeom>
            <a:grpFill/>
            <a:ln w="441" cap="flat">
              <a:noFill/>
              <a:prstDash val="solid"/>
              <a:miter/>
            </a:ln>
          </p:spPr>
          <p:txBody>
            <a:bodyPr rtlCol="0" anchor="ctr"/>
            <a:lstStyle/>
            <a:p>
              <a:endParaRPr lang="de-DE"/>
            </a:p>
          </p:txBody>
        </p:sp>
        <p:sp>
          <p:nvSpPr>
            <p:cNvPr id="1532" name="Freihandform 1531">
              <a:extLst>
                <a:ext uri="{FF2B5EF4-FFF2-40B4-BE49-F238E27FC236}">
                  <a16:creationId xmlns:a16="http://schemas.microsoft.com/office/drawing/2014/main" id="{514C1095-5648-6BE7-958B-51952E17395D}"/>
                </a:ext>
              </a:extLst>
            </p:cNvPr>
            <p:cNvSpPr/>
            <p:nvPr/>
          </p:nvSpPr>
          <p:spPr>
            <a:xfrm>
              <a:off x="14531445" y="3785384"/>
              <a:ext cx="44265" cy="44265"/>
            </a:xfrm>
            <a:custGeom>
              <a:avLst/>
              <a:gdLst>
                <a:gd name="connsiteX0" fmla="*/ 813 w 44265"/>
                <a:gd name="connsiteY0" fmla="*/ 560 h 44265"/>
                <a:gd name="connsiteX1" fmla="*/ 45078 w 44265"/>
                <a:gd name="connsiteY1" fmla="*/ 560 h 44265"/>
                <a:gd name="connsiteX2" fmla="*/ 45078 w 44265"/>
                <a:gd name="connsiteY2" fmla="*/ 44825 h 44265"/>
                <a:gd name="connsiteX3" fmla="*/ 813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560"/>
                  </a:moveTo>
                  <a:lnTo>
                    <a:pt x="45078" y="560"/>
                  </a:lnTo>
                  <a:lnTo>
                    <a:pt x="45078" y="44825"/>
                  </a:lnTo>
                  <a:lnTo>
                    <a:pt x="813" y="44825"/>
                  </a:lnTo>
                  <a:close/>
                </a:path>
              </a:pathLst>
            </a:custGeom>
            <a:grpFill/>
            <a:ln w="441" cap="flat">
              <a:noFill/>
              <a:prstDash val="solid"/>
              <a:miter/>
            </a:ln>
          </p:spPr>
          <p:txBody>
            <a:bodyPr rtlCol="0" anchor="ctr"/>
            <a:lstStyle/>
            <a:p>
              <a:endParaRPr lang="de-DE"/>
            </a:p>
          </p:txBody>
        </p:sp>
        <p:sp>
          <p:nvSpPr>
            <p:cNvPr id="1533" name="Freihandform 1532">
              <a:extLst>
                <a:ext uri="{FF2B5EF4-FFF2-40B4-BE49-F238E27FC236}">
                  <a16:creationId xmlns:a16="http://schemas.microsoft.com/office/drawing/2014/main" id="{ADFCDEB6-4C6A-15D8-13F5-284F00E8E5C8}"/>
                </a:ext>
              </a:extLst>
            </p:cNvPr>
            <p:cNvSpPr/>
            <p:nvPr/>
          </p:nvSpPr>
          <p:spPr>
            <a:xfrm>
              <a:off x="14575710" y="3785384"/>
              <a:ext cx="44265" cy="44265"/>
            </a:xfrm>
            <a:custGeom>
              <a:avLst/>
              <a:gdLst>
                <a:gd name="connsiteX0" fmla="*/ 836 w 44265"/>
                <a:gd name="connsiteY0" fmla="*/ 560 h 44265"/>
                <a:gd name="connsiteX1" fmla="*/ 45101 w 44265"/>
                <a:gd name="connsiteY1" fmla="*/ 560 h 44265"/>
                <a:gd name="connsiteX2" fmla="*/ 45101 w 44265"/>
                <a:gd name="connsiteY2" fmla="*/ 44825 h 44265"/>
                <a:gd name="connsiteX3" fmla="*/ 836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560"/>
                  </a:moveTo>
                  <a:lnTo>
                    <a:pt x="45101" y="560"/>
                  </a:lnTo>
                  <a:lnTo>
                    <a:pt x="45101" y="44825"/>
                  </a:lnTo>
                  <a:lnTo>
                    <a:pt x="836" y="44825"/>
                  </a:lnTo>
                  <a:close/>
                </a:path>
              </a:pathLst>
            </a:custGeom>
            <a:grpFill/>
            <a:ln w="441" cap="flat">
              <a:noFill/>
              <a:prstDash val="solid"/>
              <a:miter/>
            </a:ln>
          </p:spPr>
          <p:txBody>
            <a:bodyPr rtlCol="0" anchor="ctr"/>
            <a:lstStyle/>
            <a:p>
              <a:endParaRPr lang="de-DE"/>
            </a:p>
          </p:txBody>
        </p:sp>
        <p:sp>
          <p:nvSpPr>
            <p:cNvPr id="1534" name="Freihandform 1533">
              <a:extLst>
                <a:ext uri="{FF2B5EF4-FFF2-40B4-BE49-F238E27FC236}">
                  <a16:creationId xmlns:a16="http://schemas.microsoft.com/office/drawing/2014/main" id="{57D0E299-CAF8-B7DB-C324-3928B5585D0C}"/>
                </a:ext>
              </a:extLst>
            </p:cNvPr>
            <p:cNvSpPr/>
            <p:nvPr/>
          </p:nvSpPr>
          <p:spPr>
            <a:xfrm>
              <a:off x="14619976" y="3785384"/>
              <a:ext cx="44265" cy="44265"/>
            </a:xfrm>
            <a:custGeom>
              <a:avLst/>
              <a:gdLst>
                <a:gd name="connsiteX0" fmla="*/ 859 w 44265"/>
                <a:gd name="connsiteY0" fmla="*/ 560 h 44265"/>
                <a:gd name="connsiteX1" fmla="*/ 45124 w 44265"/>
                <a:gd name="connsiteY1" fmla="*/ 560 h 44265"/>
                <a:gd name="connsiteX2" fmla="*/ 45124 w 44265"/>
                <a:gd name="connsiteY2" fmla="*/ 44825 h 44265"/>
                <a:gd name="connsiteX3" fmla="*/ 859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560"/>
                  </a:moveTo>
                  <a:lnTo>
                    <a:pt x="45124" y="560"/>
                  </a:lnTo>
                  <a:lnTo>
                    <a:pt x="45124" y="44825"/>
                  </a:lnTo>
                  <a:lnTo>
                    <a:pt x="859" y="44825"/>
                  </a:lnTo>
                  <a:close/>
                </a:path>
              </a:pathLst>
            </a:custGeom>
            <a:grpFill/>
            <a:ln w="441" cap="flat">
              <a:noFill/>
              <a:prstDash val="solid"/>
              <a:miter/>
            </a:ln>
          </p:spPr>
          <p:txBody>
            <a:bodyPr rtlCol="0" anchor="ctr"/>
            <a:lstStyle/>
            <a:p>
              <a:endParaRPr lang="de-DE"/>
            </a:p>
          </p:txBody>
        </p:sp>
        <p:sp>
          <p:nvSpPr>
            <p:cNvPr id="1535" name="Freihandform 1534">
              <a:extLst>
                <a:ext uri="{FF2B5EF4-FFF2-40B4-BE49-F238E27FC236}">
                  <a16:creationId xmlns:a16="http://schemas.microsoft.com/office/drawing/2014/main" id="{6B239897-9CD8-1C59-A171-08CD98A44FA5}"/>
                </a:ext>
              </a:extLst>
            </p:cNvPr>
            <p:cNvSpPr/>
            <p:nvPr/>
          </p:nvSpPr>
          <p:spPr>
            <a:xfrm>
              <a:off x="14664242" y="3785384"/>
              <a:ext cx="44265" cy="44265"/>
            </a:xfrm>
            <a:custGeom>
              <a:avLst/>
              <a:gdLst>
                <a:gd name="connsiteX0" fmla="*/ 882 w 44265"/>
                <a:gd name="connsiteY0" fmla="*/ 560 h 44265"/>
                <a:gd name="connsiteX1" fmla="*/ 45147 w 44265"/>
                <a:gd name="connsiteY1" fmla="*/ 560 h 44265"/>
                <a:gd name="connsiteX2" fmla="*/ 45147 w 44265"/>
                <a:gd name="connsiteY2" fmla="*/ 44825 h 44265"/>
                <a:gd name="connsiteX3" fmla="*/ 882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560"/>
                  </a:moveTo>
                  <a:lnTo>
                    <a:pt x="45147" y="560"/>
                  </a:lnTo>
                  <a:lnTo>
                    <a:pt x="45147" y="44825"/>
                  </a:lnTo>
                  <a:lnTo>
                    <a:pt x="882" y="44825"/>
                  </a:lnTo>
                  <a:close/>
                </a:path>
              </a:pathLst>
            </a:custGeom>
            <a:grpFill/>
            <a:ln w="441" cap="flat">
              <a:noFill/>
              <a:prstDash val="solid"/>
              <a:miter/>
            </a:ln>
          </p:spPr>
          <p:txBody>
            <a:bodyPr rtlCol="0" anchor="ctr"/>
            <a:lstStyle/>
            <a:p>
              <a:endParaRPr lang="de-DE"/>
            </a:p>
          </p:txBody>
        </p:sp>
        <p:sp>
          <p:nvSpPr>
            <p:cNvPr id="1536" name="Freihandform 1535">
              <a:extLst>
                <a:ext uri="{FF2B5EF4-FFF2-40B4-BE49-F238E27FC236}">
                  <a16:creationId xmlns:a16="http://schemas.microsoft.com/office/drawing/2014/main" id="{49006666-AD89-7E61-2CA1-0EE3760BAC4C}"/>
                </a:ext>
              </a:extLst>
            </p:cNvPr>
            <p:cNvSpPr/>
            <p:nvPr/>
          </p:nvSpPr>
          <p:spPr>
            <a:xfrm>
              <a:off x="14708507" y="3785384"/>
              <a:ext cx="44265" cy="44265"/>
            </a:xfrm>
            <a:custGeom>
              <a:avLst/>
              <a:gdLst>
                <a:gd name="connsiteX0" fmla="*/ 905 w 44265"/>
                <a:gd name="connsiteY0" fmla="*/ 560 h 44265"/>
                <a:gd name="connsiteX1" fmla="*/ 45170 w 44265"/>
                <a:gd name="connsiteY1" fmla="*/ 560 h 44265"/>
                <a:gd name="connsiteX2" fmla="*/ 45170 w 44265"/>
                <a:gd name="connsiteY2" fmla="*/ 44825 h 44265"/>
                <a:gd name="connsiteX3" fmla="*/ 905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560"/>
                  </a:moveTo>
                  <a:lnTo>
                    <a:pt x="45170" y="560"/>
                  </a:lnTo>
                  <a:lnTo>
                    <a:pt x="45170" y="44825"/>
                  </a:lnTo>
                  <a:lnTo>
                    <a:pt x="905" y="44825"/>
                  </a:lnTo>
                  <a:close/>
                </a:path>
              </a:pathLst>
            </a:custGeom>
            <a:grpFill/>
            <a:ln w="441" cap="flat">
              <a:noFill/>
              <a:prstDash val="solid"/>
              <a:miter/>
            </a:ln>
          </p:spPr>
          <p:txBody>
            <a:bodyPr rtlCol="0" anchor="ctr"/>
            <a:lstStyle/>
            <a:p>
              <a:endParaRPr lang="de-DE"/>
            </a:p>
          </p:txBody>
        </p:sp>
        <p:sp>
          <p:nvSpPr>
            <p:cNvPr id="1537" name="Freihandform 1536">
              <a:extLst>
                <a:ext uri="{FF2B5EF4-FFF2-40B4-BE49-F238E27FC236}">
                  <a16:creationId xmlns:a16="http://schemas.microsoft.com/office/drawing/2014/main" id="{83C59DA0-80F2-A0F8-FBA9-9F757BB24758}"/>
                </a:ext>
              </a:extLst>
            </p:cNvPr>
            <p:cNvSpPr/>
            <p:nvPr/>
          </p:nvSpPr>
          <p:spPr>
            <a:xfrm>
              <a:off x="14752773" y="3785384"/>
              <a:ext cx="44265" cy="44265"/>
            </a:xfrm>
            <a:custGeom>
              <a:avLst/>
              <a:gdLst>
                <a:gd name="connsiteX0" fmla="*/ 928 w 44265"/>
                <a:gd name="connsiteY0" fmla="*/ 560 h 44265"/>
                <a:gd name="connsiteX1" fmla="*/ 45193 w 44265"/>
                <a:gd name="connsiteY1" fmla="*/ 560 h 44265"/>
                <a:gd name="connsiteX2" fmla="*/ 45193 w 44265"/>
                <a:gd name="connsiteY2" fmla="*/ 44825 h 44265"/>
                <a:gd name="connsiteX3" fmla="*/ 928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560"/>
                  </a:moveTo>
                  <a:lnTo>
                    <a:pt x="45193" y="560"/>
                  </a:lnTo>
                  <a:lnTo>
                    <a:pt x="45193" y="44825"/>
                  </a:lnTo>
                  <a:lnTo>
                    <a:pt x="928" y="44825"/>
                  </a:lnTo>
                  <a:close/>
                </a:path>
              </a:pathLst>
            </a:custGeom>
            <a:grpFill/>
            <a:ln w="441" cap="flat">
              <a:noFill/>
              <a:prstDash val="solid"/>
              <a:miter/>
            </a:ln>
          </p:spPr>
          <p:txBody>
            <a:bodyPr rtlCol="0" anchor="ctr"/>
            <a:lstStyle/>
            <a:p>
              <a:endParaRPr lang="de-DE"/>
            </a:p>
          </p:txBody>
        </p:sp>
        <p:sp>
          <p:nvSpPr>
            <p:cNvPr id="1538" name="Freihandform 1537">
              <a:extLst>
                <a:ext uri="{FF2B5EF4-FFF2-40B4-BE49-F238E27FC236}">
                  <a16:creationId xmlns:a16="http://schemas.microsoft.com/office/drawing/2014/main" id="{B8335FCA-E09F-E8DF-B896-7F1BC8C1091B}"/>
                </a:ext>
              </a:extLst>
            </p:cNvPr>
            <p:cNvSpPr/>
            <p:nvPr/>
          </p:nvSpPr>
          <p:spPr>
            <a:xfrm>
              <a:off x="14797039" y="3785384"/>
              <a:ext cx="44265" cy="44265"/>
            </a:xfrm>
            <a:custGeom>
              <a:avLst/>
              <a:gdLst>
                <a:gd name="connsiteX0" fmla="*/ 951 w 44265"/>
                <a:gd name="connsiteY0" fmla="*/ 560 h 44265"/>
                <a:gd name="connsiteX1" fmla="*/ 45216 w 44265"/>
                <a:gd name="connsiteY1" fmla="*/ 560 h 44265"/>
                <a:gd name="connsiteX2" fmla="*/ 45216 w 44265"/>
                <a:gd name="connsiteY2" fmla="*/ 44825 h 44265"/>
                <a:gd name="connsiteX3" fmla="*/ 951 w 44265"/>
                <a:gd name="connsiteY3" fmla="*/ 44825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560"/>
                  </a:moveTo>
                  <a:lnTo>
                    <a:pt x="45216" y="560"/>
                  </a:lnTo>
                  <a:lnTo>
                    <a:pt x="45216" y="44825"/>
                  </a:lnTo>
                  <a:lnTo>
                    <a:pt x="951" y="44825"/>
                  </a:lnTo>
                  <a:close/>
                </a:path>
              </a:pathLst>
            </a:custGeom>
            <a:grpFill/>
            <a:ln w="441" cap="flat">
              <a:noFill/>
              <a:prstDash val="solid"/>
              <a:miter/>
            </a:ln>
          </p:spPr>
          <p:txBody>
            <a:bodyPr rtlCol="0" anchor="ctr"/>
            <a:lstStyle/>
            <a:p>
              <a:endParaRPr lang="de-DE"/>
            </a:p>
          </p:txBody>
        </p:sp>
        <p:sp>
          <p:nvSpPr>
            <p:cNvPr id="1539" name="Freihandform 1538">
              <a:extLst>
                <a:ext uri="{FF2B5EF4-FFF2-40B4-BE49-F238E27FC236}">
                  <a16:creationId xmlns:a16="http://schemas.microsoft.com/office/drawing/2014/main" id="{D03EB681-2D9B-135E-80B6-1AD85984AE81}"/>
                </a:ext>
              </a:extLst>
            </p:cNvPr>
            <p:cNvSpPr/>
            <p:nvPr/>
          </p:nvSpPr>
          <p:spPr>
            <a:xfrm>
              <a:off x="12982147" y="3829650"/>
              <a:ext cx="44265" cy="44265"/>
            </a:xfrm>
            <a:custGeom>
              <a:avLst/>
              <a:gdLst>
                <a:gd name="connsiteX0" fmla="*/ 8 w 44265"/>
                <a:gd name="connsiteY0" fmla="*/ 583 h 44265"/>
                <a:gd name="connsiteX1" fmla="*/ 44273 w 44265"/>
                <a:gd name="connsiteY1" fmla="*/ 583 h 44265"/>
                <a:gd name="connsiteX2" fmla="*/ 44273 w 44265"/>
                <a:gd name="connsiteY2" fmla="*/ 44848 h 44265"/>
                <a:gd name="connsiteX3" fmla="*/ 8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8" y="583"/>
                  </a:moveTo>
                  <a:lnTo>
                    <a:pt x="44273" y="583"/>
                  </a:lnTo>
                  <a:lnTo>
                    <a:pt x="44273" y="44848"/>
                  </a:lnTo>
                  <a:lnTo>
                    <a:pt x="8" y="44848"/>
                  </a:lnTo>
                  <a:close/>
                </a:path>
              </a:pathLst>
            </a:custGeom>
            <a:grpFill/>
            <a:ln w="441" cap="flat">
              <a:noFill/>
              <a:prstDash val="solid"/>
              <a:miter/>
            </a:ln>
          </p:spPr>
          <p:txBody>
            <a:bodyPr rtlCol="0" anchor="ctr"/>
            <a:lstStyle/>
            <a:p>
              <a:endParaRPr lang="de-DE"/>
            </a:p>
          </p:txBody>
        </p:sp>
        <p:sp>
          <p:nvSpPr>
            <p:cNvPr id="1540" name="Freihandform 1539">
              <a:extLst>
                <a:ext uri="{FF2B5EF4-FFF2-40B4-BE49-F238E27FC236}">
                  <a16:creationId xmlns:a16="http://schemas.microsoft.com/office/drawing/2014/main" id="{63E50411-88CF-A95D-BA82-76EBF0A8BB72}"/>
                </a:ext>
              </a:extLst>
            </p:cNvPr>
            <p:cNvSpPr/>
            <p:nvPr/>
          </p:nvSpPr>
          <p:spPr>
            <a:xfrm>
              <a:off x="13114944" y="3829650"/>
              <a:ext cx="44265" cy="44265"/>
            </a:xfrm>
            <a:custGeom>
              <a:avLst/>
              <a:gdLst>
                <a:gd name="connsiteX0" fmla="*/ 77 w 44265"/>
                <a:gd name="connsiteY0" fmla="*/ 583 h 44265"/>
                <a:gd name="connsiteX1" fmla="*/ 44342 w 44265"/>
                <a:gd name="connsiteY1" fmla="*/ 583 h 44265"/>
                <a:gd name="connsiteX2" fmla="*/ 44342 w 44265"/>
                <a:gd name="connsiteY2" fmla="*/ 44848 h 44265"/>
                <a:gd name="connsiteX3" fmla="*/ 77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77" y="583"/>
                  </a:moveTo>
                  <a:lnTo>
                    <a:pt x="44342" y="583"/>
                  </a:lnTo>
                  <a:lnTo>
                    <a:pt x="44342" y="44848"/>
                  </a:lnTo>
                  <a:lnTo>
                    <a:pt x="77" y="44848"/>
                  </a:lnTo>
                  <a:close/>
                </a:path>
              </a:pathLst>
            </a:custGeom>
            <a:grpFill/>
            <a:ln w="441" cap="flat">
              <a:noFill/>
              <a:prstDash val="solid"/>
              <a:miter/>
            </a:ln>
          </p:spPr>
          <p:txBody>
            <a:bodyPr rtlCol="0" anchor="ctr"/>
            <a:lstStyle/>
            <a:p>
              <a:endParaRPr lang="de-DE"/>
            </a:p>
          </p:txBody>
        </p:sp>
        <p:sp>
          <p:nvSpPr>
            <p:cNvPr id="1541" name="Freihandform 1540">
              <a:extLst>
                <a:ext uri="{FF2B5EF4-FFF2-40B4-BE49-F238E27FC236}">
                  <a16:creationId xmlns:a16="http://schemas.microsoft.com/office/drawing/2014/main" id="{A812100C-899C-538C-0468-79CEDE14BAEC}"/>
                </a:ext>
              </a:extLst>
            </p:cNvPr>
            <p:cNvSpPr/>
            <p:nvPr/>
          </p:nvSpPr>
          <p:spPr>
            <a:xfrm>
              <a:off x="13203475" y="3829650"/>
              <a:ext cx="44265" cy="44265"/>
            </a:xfrm>
            <a:custGeom>
              <a:avLst/>
              <a:gdLst>
                <a:gd name="connsiteX0" fmla="*/ 123 w 44265"/>
                <a:gd name="connsiteY0" fmla="*/ 583 h 44265"/>
                <a:gd name="connsiteX1" fmla="*/ 44388 w 44265"/>
                <a:gd name="connsiteY1" fmla="*/ 583 h 44265"/>
                <a:gd name="connsiteX2" fmla="*/ 44388 w 44265"/>
                <a:gd name="connsiteY2" fmla="*/ 44848 h 44265"/>
                <a:gd name="connsiteX3" fmla="*/ 123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583"/>
                  </a:moveTo>
                  <a:lnTo>
                    <a:pt x="44388" y="583"/>
                  </a:lnTo>
                  <a:lnTo>
                    <a:pt x="44388" y="44848"/>
                  </a:lnTo>
                  <a:lnTo>
                    <a:pt x="123" y="44848"/>
                  </a:lnTo>
                  <a:close/>
                </a:path>
              </a:pathLst>
            </a:custGeom>
            <a:grpFill/>
            <a:ln w="441" cap="flat">
              <a:noFill/>
              <a:prstDash val="solid"/>
              <a:miter/>
            </a:ln>
          </p:spPr>
          <p:txBody>
            <a:bodyPr rtlCol="0" anchor="ctr"/>
            <a:lstStyle/>
            <a:p>
              <a:endParaRPr lang="de-DE"/>
            </a:p>
          </p:txBody>
        </p:sp>
        <p:sp>
          <p:nvSpPr>
            <p:cNvPr id="1542" name="Freihandform 1541">
              <a:extLst>
                <a:ext uri="{FF2B5EF4-FFF2-40B4-BE49-F238E27FC236}">
                  <a16:creationId xmlns:a16="http://schemas.microsoft.com/office/drawing/2014/main" id="{0974ADB1-776E-7578-4FFC-98DE4AA4A315}"/>
                </a:ext>
              </a:extLst>
            </p:cNvPr>
            <p:cNvSpPr/>
            <p:nvPr/>
          </p:nvSpPr>
          <p:spPr>
            <a:xfrm>
              <a:off x="13292006" y="3829650"/>
              <a:ext cx="44265" cy="44265"/>
            </a:xfrm>
            <a:custGeom>
              <a:avLst/>
              <a:gdLst>
                <a:gd name="connsiteX0" fmla="*/ 169 w 44265"/>
                <a:gd name="connsiteY0" fmla="*/ 583 h 44265"/>
                <a:gd name="connsiteX1" fmla="*/ 44434 w 44265"/>
                <a:gd name="connsiteY1" fmla="*/ 583 h 44265"/>
                <a:gd name="connsiteX2" fmla="*/ 44434 w 44265"/>
                <a:gd name="connsiteY2" fmla="*/ 44848 h 44265"/>
                <a:gd name="connsiteX3" fmla="*/ 169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583"/>
                  </a:moveTo>
                  <a:lnTo>
                    <a:pt x="44434" y="583"/>
                  </a:lnTo>
                  <a:lnTo>
                    <a:pt x="44434" y="44848"/>
                  </a:lnTo>
                  <a:lnTo>
                    <a:pt x="169" y="44848"/>
                  </a:lnTo>
                  <a:close/>
                </a:path>
              </a:pathLst>
            </a:custGeom>
            <a:grpFill/>
            <a:ln w="441" cap="flat">
              <a:noFill/>
              <a:prstDash val="solid"/>
              <a:miter/>
            </a:ln>
          </p:spPr>
          <p:txBody>
            <a:bodyPr rtlCol="0" anchor="ctr"/>
            <a:lstStyle/>
            <a:p>
              <a:endParaRPr lang="de-DE"/>
            </a:p>
          </p:txBody>
        </p:sp>
        <p:sp>
          <p:nvSpPr>
            <p:cNvPr id="1543" name="Freihandform 1542">
              <a:extLst>
                <a:ext uri="{FF2B5EF4-FFF2-40B4-BE49-F238E27FC236}">
                  <a16:creationId xmlns:a16="http://schemas.microsoft.com/office/drawing/2014/main" id="{5ACE4971-B81E-EE60-9C8F-D7E6661ECBB4}"/>
                </a:ext>
              </a:extLst>
            </p:cNvPr>
            <p:cNvSpPr/>
            <p:nvPr/>
          </p:nvSpPr>
          <p:spPr>
            <a:xfrm>
              <a:off x="13336272" y="3829650"/>
              <a:ext cx="44265" cy="44265"/>
            </a:xfrm>
            <a:custGeom>
              <a:avLst/>
              <a:gdLst>
                <a:gd name="connsiteX0" fmla="*/ 192 w 44265"/>
                <a:gd name="connsiteY0" fmla="*/ 583 h 44265"/>
                <a:gd name="connsiteX1" fmla="*/ 44457 w 44265"/>
                <a:gd name="connsiteY1" fmla="*/ 583 h 44265"/>
                <a:gd name="connsiteX2" fmla="*/ 44457 w 44265"/>
                <a:gd name="connsiteY2" fmla="*/ 44848 h 44265"/>
                <a:gd name="connsiteX3" fmla="*/ 192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583"/>
                  </a:moveTo>
                  <a:lnTo>
                    <a:pt x="44457" y="583"/>
                  </a:lnTo>
                  <a:lnTo>
                    <a:pt x="44457" y="44848"/>
                  </a:lnTo>
                  <a:lnTo>
                    <a:pt x="192" y="44848"/>
                  </a:lnTo>
                  <a:close/>
                </a:path>
              </a:pathLst>
            </a:custGeom>
            <a:grpFill/>
            <a:ln w="441" cap="flat">
              <a:noFill/>
              <a:prstDash val="solid"/>
              <a:miter/>
            </a:ln>
          </p:spPr>
          <p:txBody>
            <a:bodyPr rtlCol="0" anchor="ctr"/>
            <a:lstStyle/>
            <a:p>
              <a:endParaRPr lang="de-DE"/>
            </a:p>
          </p:txBody>
        </p:sp>
        <p:sp>
          <p:nvSpPr>
            <p:cNvPr id="1544" name="Freihandform 1543">
              <a:extLst>
                <a:ext uri="{FF2B5EF4-FFF2-40B4-BE49-F238E27FC236}">
                  <a16:creationId xmlns:a16="http://schemas.microsoft.com/office/drawing/2014/main" id="{503337D2-1A8E-DF78-A86B-8C72215768D5}"/>
                </a:ext>
              </a:extLst>
            </p:cNvPr>
            <p:cNvSpPr/>
            <p:nvPr/>
          </p:nvSpPr>
          <p:spPr>
            <a:xfrm>
              <a:off x="13601866" y="3829650"/>
              <a:ext cx="44265" cy="44265"/>
            </a:xfrm>
            <a:custGeom>
              <a:avLst/>
              <a:gdLst>
                <a:gd name="connsiteX0" fmla="*/ 330 w 44265"/>
                <a:gd name="connsiteY0" fmla="*/ 583 h 44265"/>
                <a:gd name="connsiteX1" fmla="*/ 44595 w 44265"/>
                <a:gd name="connsiteY1" fmla="*/ 583 h 44265"/>
                <a:gd name="connsiteX2" fmla="*/ 44595 w 44265"/>
                <a:gd name="connsiteY2" fmla="*/ 44848 h 44265"/>
                <a:gd name="connsiteX3" fmla="*/ 330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583"/>
                  </a:moveTo>
                  <a:lnTo>
                    <a:pt x="44595" y="583"/>
                  </a:lnTo>
                  <a:lnTo>
                    <a:pt x="44595" y="44848"/>
                  </a:lnTo>
                  <a:lnTo>
                    <a:pt x="330" y="44848"/>
                  </a:lnTo>
                  <a:close/>
                </a:path>
              </a:pathLst>
            </a:custGeom>
            <a:grpFill/>
            <a:ln w="441" cap="flat">
              <a:noFill/>
              <a:prstDash val="solid"/>
              <a:miter/>
            </a:ln>
          </p:spPr>
          <p:txBody>
            <a:bodyPr rtlCol="0" anchor="ctr"/>
            <a:lstStyle/>
            <a:p>
              <a:endParaRPr lang="de-DE"/>
            </a:p>
          </p:txBody>
        </p:sp>
        <p:sp>
          <p:nvSpPr>
            <p:cNvPr id="1545" name="Freihandform 1544">
              <a:extLst>
                <a:ext uri="{FF2B5EF4-FFF2-40B4-BE49-F238E27FC236}">
                  <a16:creationId xmlns:a16="http://schemas.microsoft.com/office/drawing/2014/main" id="{1BA8CD87-E2CE-AAFA-493B-D81DA5D87D51}"/>
                </a:ext>
              </a:extLst>
            </p:cNvPr>
            <p:cNvSpPr/>
            <p:nvPr/>
          </p:nvSpPr>
          <p:spPr>
            <a:xfrm>
              <a:off x="13690397" y="3829650"/>
              <a:ext cx="44265" cy="44265"/>
            </a:xfrm>
            <a:custGeom>
              <a:avLst/>
              <a:gdLst>
                <a:gd name="connsiteX0" fmla="*/ 376 w 44265"/>
                <a:gd name="connsiteY0" fmla="*/ 583 h 44265"/>
                <a:gd name="connsiteX1" fmla="*/ 44641 w 44265"/>
                <a:gd name="connsiteY1" fmla="*/ 583 h 44265"/>
                <a:gd name="connsiteX2" fmla="*/ 44641 w 44265"/>
                <a:gd name="connsiteY2" fmla="*/ 44848 h 44265"/>
                <a:gd name="connsiteX3" fmla="*/ 376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583"/>
                  </a:moveTo>
                  <a:lnTo>
                    <a:pt x="44641" y="583"/>
                  </a:lnTo>
                  <a:lnTo>
                    <a:pt x="44641" y="44848"/>
                  </a:lnTo>
                  <a:lnTo>
                    <a:pt x="376" y="44848"/>
                  </a:lnTo>
                  <a:close/>
                </a:path>
              </a:pathLst>
            </a:custGeom>
            <a:grpFill/>
            <a:ln w="441" cap="flat">
              <a:noFill/>
              <a:prstDash val="solid"/>
              <a:miter/>
            </a:ln>
          </p:spPr>
          <p:txBody>
            <a:bodyPr rtlCol="0" anchor="ctr"/>
            <a:lstStyle/>
            <a:p>
              <a:endParaRPr lang="de-DE"/>
            </a:p>
          </p:txBody>
        </p:sp>
        <p:sp>
          <p:nvSpPr>
            <p:cNvPr id="1546" name="Freihandform 1545">
              <a:extLst>
                <a:ext uri="{FF2B5EF4-FFF2-40B4-BE49-F238E27FC236}">
                  <a16:creationId xmlns:a16="http://schemas.microsoft.com/office/drawing/2014/main" id="{29224733-E5DB-EF5C-12EC-790458A4D96E}"/>
                </a:ext>
              </a:extLst>
            </p:cNvPr>
            <p:cNvSpPr/>
            <p:nvPr/>
          </p:nvSpPr>
          <p:spPr>
            <a:xfrm>
              <a:off x="13778929" y="3829650"/>
              <a:ext cx="44265" cy="44265"/>
            </a:xfrm>
            <a:custGeom>
              <a:avLst/>
              <a:gdLst>
                <a:gd name="connsiteX0" fmla="*/ 422 w 44265"/>
                <a:gd name="connsiteY0" fmla="*/ 583 h 44265"/>
                <a:gd name="connsiteX1" fmla="*/ 44687 w 44265"/>
                <a:gd name="connsiteY1" fmla="*/ 583 h 44265"/>
                <a:gd name="connsiteX2" fmla="*/ 44687 w 44265"/>
                <a:gd name="connsiteY2" fmla="*/ 44848 h 44265"/>
                <a:gd name="connsiteX3" fmla="*/ 422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583"/>
                  </a:moveTo>
                  <a:lnTo>
                    <a:pt x="44687" y="583"/>
                  </a:lnTo>
                  <a:lnTo>
                    <a:pt x="44687" y="44848"/>
                  </a:lnTo>
                  <a:lnTo>
                    <a:pt x="422" y="44848"/>
                  </a:lnTo>
                  <a:close/>
                </a:path>
              </a:pathLst>
            </a:custGeom>
            <a:grpFill/>
            <a:ln w="441" cap="flat">
              <a:noFill/>
              <a:prstDash val="solid"/>
              <a:miter/>
            </a:ln>
          </p:spPr>
          <p:txBody>
            <a:bodyPr rtlCol="0" anchor="ctr"/>
            <a:lstStyle/>
            <a:p>
              <a:endParaRPr lang="de-DE"/>
            </a:p>
          </p:txBody>
        </p:sp>
        <p:sp>
          <p:nvSpPr>
            <p:cNvPr id="1547" name="Freihandform 1546">
              <a:extLst>
                <a:ext uri="{FF2B5EF4-FFF2-40B4-BE49-F238E27FC236}">
                  <a16:creationId xmlns:a16="http://schemas.microsoft.com/office/drawing/2014/main" id="{497220CF-98EB-D08A-DB40-171CB15240ED}"/>
                </a:ext>
              </a:extLst>
            </p:cNvPr>
            <p:cNvSpPr/>
            <p:nvPr/>
          </p:nvSpPr>
          <p:spPr>
            <a:xfrm>
              <a:off x="13911726" y="3829650"/>
              <a:ext cx="44265" cy="44265"/>
            </a:xfrm>
            <a:custGeom>
              <a:avLst/>
              <a:gdLst>
                <a:gd name="connsiteX0" fmla="*/ 491 w 44265"/>
                <a:gd name="connsiteY0" fmla="*/ 583 h 44265"/>
                <a:gd name="connsiteX1" fmla="*/ 44756 w 44265"/>
                <a:gd name="connsiteY1" fmla="*/ 583 h 44265"/>
                <a:gd name="connsiteX2" fmla="*/ 44756 w 44265"/>
                <a:gd name="connsiteY2" fmla="*/ 44848 h 44265"/>
                <a:gd name="connsiteX3" fmla="*/ 491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583"/>
                  </a:moveTo>
                  <a:lnTo>
                    <a:pt x="44756" y="583"/>
                  </a:lnTo>
                  <a:lnTo>
                    <a:pt x="44756" y="44848"/>
                  </a:lnTo>
                  <a:lnTo>
                    <a:pt x="491" y="44848"/>
                  </a:lnTo>
                  <a:close/>
                </a:path>
              </a:pathLst>
            </a:custGeom>
            <a:grpFill/>
            <a:ln w="441" cap="flat">
              <a:noFill/>
              <a:prstDash val="solid"/>
              <a:miter/>
            </a:ln>
          </p:spPr>
          <p:txBody>
            <a:bodyPr rtlCol="0" anchor="ctr"/>
            <a:lstStyle/>
            <a:p>
              <a:endParaRPr lang="de-DE"/>
            </a:p>
          </p:txBody>
        </p:sp>
        <p:sp>
          <p:nvSpPr>
            <p:cNvPr id="1548" name="Freihandform 1547">
              <a:extLst>
                <a:ext uri="{FF2B5EF4-FFF2-40B4-BE49-F238E27FC236}">
                  <a16:creationId xmlns:a16="http://schemas.microsoft.com/office/drawing/2014/main" id="{9AF6F7C6-C2CB-A5D8-91FD-309F00D41AEE}"/>
                </a:ext>
              </a:extLst>
            </p:cNvPr>
            <p:cNvSpPr/>
            <p:nvPr/>
          </p:nvSpPr>
          <p:spPr>
            <a:xfrm>
              <a:off x="13955991" y="3829650"/>
              <a:ext cx="44265" cy="44265"/>
            </a:xfrm>
            <a:custGeom>
              <a:avLst/>
              <a:gdLst>
                <a:gd name="connsiteX0" fmla="*/ 514 w 44265"/>
                <a:gd name="connsiteY0" fmla="*/ 583 h 44265"/>
                <a:gd name="connsiteX1" fmla="*/ 44779 w 44265"/>
                <a:gd name="connsiteY1" fmla="*/ 583 h 44265"/>
                <a:gd name="connsiteX2" fmla="*/ 44779 w 44265"/>
                <a:gd name="connsiteY2" fmla="*/ 44848 h 44265"/>
                <a:gd name="connsiteX3" fmla="*/ 514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583"/>
                  </a:moveTo>
                  <a:lnTo>
                    <a:pt x="44779" y="583"/>
                  </a:lnTo>
                  <a:lnTo>
                    <a:pt x="44779" y="44848"/>
                  </a:lnTo>
                  <a:lnTo>
                    <a:pt x="514" y="44848"/>
                  </a:lnTo>
                  <a:close/>
                </a:path>
              </a:pathLst>
            </a:custGeom>
            <a:grpFill/>
            <a:ln w="441" cap="flat">
              <a:noFill/>
              <a:prstDash val="solid"/>
              <a:miter/>
            </a:ln>
          </p:spPr>
          <p:txBody>
            <a:bodyPr rtlCol="0" anchor="ctr"/>
            <a:lstStyle/>
            <a:p>
              <a:endParaRPr lang="de-DE"/>
            </a:p>
          </p:txBody>
        </p:sp>
        <p:sp>
          <p:nvSpPr>
            <p:cNvPr id="1549" name="Freihandform 1548">
              <a:extLst>
                <a:ext uri="{FF2B5EF4-FFF2-40B4-BE49-F238E27FC236}">
                  <a16:creationId xmlns:a16="http://schemas.microsoft.com/office/drawing/2014/main" id="{2E81E290-7DFE-1CE3-2FD5-528BB4F8BDB9}"/>
                </a:ext>
              </a:extLst>
            </p:cNvPr>
            <p:cNvSpPr/>
            <p:nvPr/>
          </p:nvSpPr>
          <p:spPr>
            <a:xfrm>
              <a:off x="14000257" y="3829650"/>
              <a:ext cx="44265" cy="44265"/>
            </a:xfrm>
            <a:custGeom>
              <a:avLst/>
              <a:gdLst>
                <a:gd name="connsiteX0" fmla="*/ 537 w 44265"/>
                <a:gd name="connsiteY0" fmla="*/ 583 h 44265"/>
                <a:gd name="connsiteX1" fmla="*/ 44802 w 44265"/>
                <a:gd name="connsiteY1" fmla="*/ 583 h 44265"/>
                <a:gd name="connsiteX2" fmla="*/ 44802 w 44265"/>
                <a:gd name="connsiteY2" fmla="*/ 44848 h 44265"/>
                <a:gd name="connsiteX3" fmla="*/ 537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583"/>
                  </a:moveTo>
                  <a:lnTo>
                    <a:pt x="44802" y="583"/>
                  </a:lnTo>
                  <a:lnTo>
                    <a:pt x="44802" y="44848"/>
                  </a:lnTo>
                  <a:lnTo>
                    <a:pt x="537" y="44848"/>
                  </a:lnTo>
                  <a:close/>
                </a:path>
              </a:pathLst>
            </a:custGeom>
            <a:grpFill/>
            <a:ln w="441" cap="flat">
              <a:noFill/>
              <a:prstDash val="solid"/>
              <a:miter/>
            </a:ln>
          </p:spPr>
          <p:txBody>
            <a:bodyPr rtlCol="0" anchor="ctr"/>
            <a:lstStyle/>
            <a:p>
              <a:endParaRPr lang="de-DE"/>
            </a:p>
          </p:txBody>
        </p:sp>
        <p:sp>
          <p:nvSpPr>
            <p:cNvPr id="1550" name="Freihandform 1549">
              <a:extLst>
                <a:ext uri="{FF2B5EF4-FFF2-40B4-BE49-F238E27FC236}">
                  <a16:creationId xmlns:a16="http://schemas.microsoft.com/office/drawing/2014/main" id="{8D66A397-77AA-4E42-0DBF-037691BDA4A9}"/>
                </a:ext>
              </a:extLst>
            </p:cNvPr>
            <p:cNvSpPr/>
            <p:nvPr/>
          </p:nvSpPr>
          <p:spPr>
            <a:xfrm>
              <a:off x="14044522" y="3829650"/>
              <a:ext cx="44265" cy="44265"/>
            </a:xfrm>
            <a:custGeom>
              <a:avLst/>
              <a:gdLst>
                <a:gd name="connsiteX0" fmla="*/ 560 w 44265"/>
                <a:gd name="connsiteY0" fmla="*/ 583 h 44265"/>
                <a:gd name="connsiteX1" fmla="*/ 44825 w 44265"/>
                <a:gd name="connsiteY1" fmla="*/ 583 h 44265"/>
                <a:gd name="connsiteX2" fmla="*/ 44825 w 44265"/>
                <a:gd name="connsiteY2" fmla="*/ 44848 h 44265"/>
                <a:gd name="connsiteX3" fmla="*/ 560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583"/>
                  </a:moveTo>
                  <a:lnTo>
                    <a:pt x="44825" y="583"/>
                  </a:lnTo>
                  <a:lnTo>
                    <a:pt x="44825" y="44848"/>
                  </a:lnTo>
                  <a:lnTo>
                    <a:pt x="560" y="44848"/>
                  </a:lnTo>
                  <a:close/>
                </a:path>
              </a:pathLst>
            </a:custGeom>
            <a:grpFill/>
            <a:ln w="441" cap="flat">
              <a:noFill/>
              <a:prstDash val="solid"/>
              <a:miter/>
            </a:ln>
          </p:spPr>
          <p:txBody>
            <a:bodyPr rtlCol="0" anchor="ctr"/>
            <a:lstStyle/>
            <a:p>
              <a:endParaRPr lang="de-DE"/>
            </a:p>
          </p:txBody>
        </p:sp>
        <p:sp>
          <p:nvSpPr>
            <p:cNvPr id="1551" name="Freihandform 1550">
              <a:extLst>
                <a:ext uri="{FF2B5EF4-FFF2-40B4-BE49-F238E27FC236}">
                  <a16:creationId xmlns:a16="http://schemas.microsoft.com/office/drawing/2014/main" id="{C58EA148-5BAE-280D-F93A-21280C5774A5}"/>
                </a:ext>
              </a:extLst>
            </p:cNvPr>
            <p:cNvSpPr/>
            <p:nvPr/>
          </p:nvSpPr>
          <p:spPr>
            <a:xfrm>
              <a:off x="14133054" y="3829650"/>
              <a:ext cx="44265" cy="44265"/>
            </a:xfrm>
            <a:custGeom>
              <a:avLst/>
              <a:gdLst>
                <a:gd name="connsiteX0" fmla="*/ 606 w 44265"/>
                <a:gd name="connsiteY0" fmla="*/ 583 h 44265"/>
                <a:gd name="connsiteX1" fmla="*/ 44871 w 44265"/>
                <a:gd name="connsiteY1" fmla="*/ 583 h 44265"/>
                <a:gd name="connsiteX2" fmla="*/ 44871 w 44265"/>
                <a:gd name="connsiteY2" fmla="*/ 44848 h 44265"/>
                <a:gd name="connsiteX3" fmla="*/ 606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583"/>
                  </a:moveTo>
                  <a:lnTo>
                    <a:pt x="44871" y="583"/>
                  </a:lnTo>
                  <a:lnTo>
                    <a:pt x="44871" y="44848"/>
                  </a:lnTo>
                  <a:lnTo>
                    <a:pt x="606" y="44848"/>
                  </a:lnTo>
                  <a:close/>
                </a:path>
              </a:pathLst>
            </a:custGeom>
            <a:grpFill/>
            <a:ln w="441" cap="flat">
              <a:noFill/>
              <a:prstDash val="solid"/>
              <a:miter/>
            </a:ln>
          </p:spPr>
          <p:txBody>
            <a:bodyPr rtlCol="0" anchor="ctr"/>
            <a:lstStyle/>
            <a:p>
              <a:endParaRPr lang="de-DE"/>
            </a:p>
          </p:txBody>
        </p:sp>
        <p:sp>
          <p:nvSpPr>
            <p:cNvPr id="1552" name="Freihandform 1551">
              <a:extLst>
                <a:ext uri="{FF2B5EF4-FFF2-40B4-BE49-F238E27FC236}">
                  <a16:creationId xmlns:a16="http://schemas.microsoft.com/office/drawing/2014/main" id="{70DE2E25-0FCA-79D8-853C-9557CAAC3BF5}"/>
                </a:ext>
              </a:extLst>
            </p:cNvPr>
            <p:cNvSpPr/>
            <p:nvPr/>
          </p:nvSpPr>
          <p:spPr>
            <a:xfrm>
              <a:off x="14221585" y="3829650"/>
              <a:ext cx="44265" cy="44265"/>
            </a:xfrm>
            <a:custGeom>
              <a:avLst/>
              <a:gdLst>
                <a:gd name="connsiteX0" fmla="*/ 652 w 44265"/>
                <a:gd name="connsiteY0" fmla="*/ 583 h 44265"/>
                <a:gd name="connsiteX1" fmla="*/ 44917 w 44265"/>
                <a:gd name="connsiteY1" fmla="*/ 583 h 44265"/>
                <a:gd name="connsiteX2" fmla="*/ 44917 w 44265"/>
                <a:gd name="connsiteY2" fmla="*/ 44848 h 44265"/>
                <a:gd name="connsiteX3" fmla="*/ 652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583"/>
                  </a:moveTo>
                  <a:lnTo>
                    <a:pt x="44917" y="583"/>
                  </a:lnTo>
                  <a:lnTo>
                    <a:pt x="44917" y="44848"/>
                  </a:lnTo>
                  <a:lnTo>
                    <a:pt x="652" y="44848"/>
                  </a:lnTo>
                  <a:close/>
                </a:path>
              </a:pathLst>
            </a:custGeom>
            <a:grpFill/>
            <a:ln w="441" cap="flat">
              <a:noFill/>
              <a:prstDash val="solid"/>
              <a:miter/>
            </a:ln>
          </p:spPr>
          <p:txBody>
            <a:bodyPr rtlCol="0" anchor="ctr"/>
            <a:lstStyle/>
            <a:p>
              <a:endParaRPr lang="de-DE"/>
            </a:p>
          </p:txBody>
        </p:sp>
        <p:sp>
          <p:nvSpPr>
            <p:cNvPr id="1553" name="Freihandform 1552">
              <a:extLst>
                <a:ext uri="{FF2B5EF4-FFF2-40B4-BE49-F238E27FC236}">
                  <a16:creationId xmlns:a16="http://schemas.microsoft.com/office/drawing/2014/main" id="{A037E8A3-B1BB-6B7E-EFD9-4EF51F564524}"/>
                </a:ext>
              </a:extLst>
            </p:cNvPr>
            <p:cNvSpPr/>
            <p:nvPr/>
          </p:nvSpPr>
          <p:spPr>
            <a:xfrm>
              <a:off x="14265851" y="3829650"/>
              <a:ext cx="44265" cy="44265"/>
            </a:xfrm>
            <a:custGeom>
              <a:avLst/>
              <a:gdLst>
                <a:gd name="connsiteX0" fmla="*/ 675 w 44265"/>
                <a:gd name="connsiteY0" fmla="*/ 583 h 44265"/>
                <a:gd name="connsiteX1" fmla="*/ 44940 w 44265"/>
                <a:gd name="connsiteY1" fmla="*/ 583 h 44265"/>
                <a:gd name="connsiteX2" fmla="*/ 44940 w 44265"/>
                <a:gd name="connsiteY2" fmla="*/ 44848 h 44265"/>
                <a:gd name="connsiteX3" fmla="*/ 675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583"/>
                  </a:moveTo>
                  <a:lnTo>
                    <a:pt x="44940" y="583"/>
                  </a:lnTo>
                  <a:lnTo>
                    <a:pt x="44940" y="44848"/>
                  </a:lnTo>
                  <a:lnTo>
                    <a:pt x="675" y="44848"/>
                  </a:lnTo>
                  <a:close/>
                </a:path>
              </a:pathLst>
            </a:custGeom>
            <a:grpFill/>
            <a:ln w="441" cap="flat">
              <a:noFill/>
              <a:prstDash val="solid"/>
              <a:miter/>
            </a:ln>
          </p:spPr>
          <p:txBody>
            <a:bodyPr rtlCol="0" anchor="ctr"/>
            <a:lstStyle/>
            <a:p>
              <a:endParaRPr lang="de-DE"/>
            </a:p>
          </p:txBody>
        </p:sp>
        <p:sp>
          <p:nvSpPr>
            <p:cNvPr id="1554" name="Freihandform 1553">
              <a:extLst>
                <a:ext uri="{FF2B5EF4-FFF2-40B4-BE49-F238E27FC236}">
                  <a16:creationId xmlns:a16="http://schemas.microsoft.com/office/drawing/2014/main" id="{4E915E24-9CF7-2CC4-AD83-861EA0E0A995}"/>
                </a:ext>
              </a:extLst>
            </p:cNvPr>
            <p:cNvSpPr/>
            <p:nvPr/>
          </p:nvSpPr>
          <p:spPr>
            <a:xfrm>
              <a:off x="14310116" y="3829650"/>
              <a:ext cx="44265" cy="44265"/>
            </a:xfrm>
            <a:custGeom>
              <a:avLst/>
              <a:gdLst>
                <a:gd name="connsiteX0" fmla="*/ 698 w 44265"/>
                <a:gd name="connsiteY0" fmla="*/ 583 h 44265"/>
                <a:gd name="connsiteX1" fmla="*/ 44963 w 44265"/>
                <a:gd name="connsiteY1" fmla="*/ 583 h 44265"/>
                <a:gd name="connsiteX2" fmla="*/ 44963 w 44265"/>
                <a:gd name="connsiteY2" fmla="*/ 44848 h 44265"/>
                <a:gd name="connsiteX3" fmla="*/ 698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583"/>
                  </a:moveTo>
                  <a:lnTo>
                    <a:pt x="44963" y="583"/>
                  </a:lnTo>
                  <a:lnTo>
                    <a:pt x="44963" y="44848"/>
                  </a:lnTo>
                  <a:lnTo>
                    <a:pt x="698" y="44848"/>
                  </a:lnTo>
                  <a:close/>
                </a:path>
              </a:pathLst>
            </a:custGeom>
            <a:grpFill/>
            <a:ln w="441" cap="flat">
              <a:noFill/>
              <a:prstDash val="solid"/>
              <a:miter/>
            </a:ln>
          </p:spPr>
          <p:txBody>
            <a:bodyPr rtlCol="0" anchor="ctr"/>
            <a:lstStyle/>
            <a:p>
              <a:endParaRPr lang="de-DE"/>
            </a:p>
          </p:txBody>
        </p:sp>
        <p:sp>
          <p:nvSpPr>
            <p:cNvPr id="1555" name="Freihandform 1554">
              <a:extLst>
                <a:ext uri="{FF2B5EF4-FFF2-40B4-BE49-F238E27FC236}">
                  <a16:creationId xmlns:a16="http://schemas.microsoft.com/office/drawing/2014/main" id="{CA0CEC24-C19B-43A6-A1EA-875C413ACAB1}"/>
                </a:ext>
              </a:extLst>
            </p:cNvPr>
            <p:cNvSpPr/>
            <p:nvPr/>
          </p:nvSpPr>
          <p:spPr>
            <a:xfrm>
              <a:off x="14442913" y="3829650"/>
              <a:ext cx="44265" cy="44265"/>
            </a:xfrm>
            <a:custGeom>
              <a:avLst/>
              <a:gdLst>
                <a:gd name="connsiteX0" fmla="*/ 767 w 44265"/>
                <a:gd name="connsiteY0" fmla="*/ 583 h 44265"/>
                <a:gd name="connsiteX1" fmla="*/ 45032 w 44265"/>
                <a:gd name="connsiteY1" fmla="*/ 583 h 44265"/>
                <a:gd name="connsiteX2" fmla="*/ 45032 w 44265"/>
                <a:gd name="connsiteY2" fmla="*/ 44848 h 44265"/>
                <a:gd name="connsiteX3" fmla="*/ 767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583"/>
                  </a:moveTo>
                  <a:lnTo>
                    <a:pt x="45032" y="583"/>
                  </a:lnTo>
                  <a:lnTo>
                    <a:pt x="45032" y="44848"/>
                  </a:lnTo>
                  <a:lnTo>
                    <a:pt x="767" y="44848"/>
                  </a:lnTo>
                  <a:close/>
                </a:path>
              </a:pathLst>
            </a:custGeom>
            <a:grpFill/>
            <a:ln w="441" cap="flat">
              <a:noFill/>
              <a:prstDash val="solid"/>
              <a:miter/>
            </a:ln>
          </p:spPr>
          <p:txBody>
            <a:bodyPr rtlCol="0" anchor="ctr"/>
            <a:lstStyle/>
            <a:p>
              <a:endParaRPr lang="de-DE"/>
            </a:p>
          </p:txBody>
        </p:sp>
        <p:sp>
          <p:nvSpPr>
            <p:cNvPr id="1556" name="Freihandform 1555">
              <a:extLst>
                <a:ext uri="{FF2B5EF4-FFF2-40B4-BE49-F238E27FC236}">
                  <a16:creationId xmlns:a16="http://schemas.microsoft.com/office/drawing/2014/main" id="{53EADBEA-3305-E321-86EE-FD20BD3C8CF7}"/>
                </a:ext>
              </a:extLst>
            </p:cNvPr>
            <p:cNvSpPr/>
            <p:nvPr/>
          </p:nvSpPr>
          <p:spPr>
            <a:xfrm>
              <a:off x="14664242" y="3829650"/>
              <a:ext cx="44265" cy="44265"/>
            </a:xfrm>
            <a:custGeom>
              <a:avLst/>
              <a:gdLst>
                <a:gd name="connsiteX0" fmla="*/ 882 w 44265"/>
                <a:gd name="connsiteY0" fmla="*/ 583 h 44265"/>
                <a:gd name="connsiteX1" fmla="*/ 45147 w 44265"/>
                <a:gd name="connsiteY1" fmla="*/ 583 h 44265"/>
                <a:gd name="connsiteX2" fmla="*/ 45147 w 44265"/>
                <a:gd name="connsiteY2" fmla="*/ 44848 h 44265"/>
                <a:gd name="connsiteX3" fmla="*/ 882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583"/>
                  </a:moveTo>
                  <a:lnTo>
                    <a:pt x="45147" y="583"/>
                  </a:lnTo>
                  <a:lnTo>
                    <a:pt x="45147" y="44848"/>
                  </a:lnTo>
                  <a:lnTo>
                    <a:pt x="882" y="44848"/>
                  </a:lnTo>
                  <a:close/>
                </a:path>
              </a:pathLst>
            </a:custGeom>
            <a:grpFill/>
            <a:ln w="441" cap="flat">
              <a:noFill/>
              <a:prstDash val="solid"/>
              <a:miter/>
            </a:ln>
          </p:spPr>
          <p:txBody>
            <a:bodyPr rtlCol="0" anchor="ctr"/>
            <a:lstStyle/>
            <a:p>
              <a:endParaRPr lang="de-DE"/>
            </a:p>
          </p:txBody>
        </p:sp>
        <p:sp>
          <p:nvSpPr>
            <p:cNvPr id="1557" name="Freihandform 1556">
              <a:extLst>
                <a:ext uri="{FF2B5EF4-FFF2-40B4-BE49-F238E27FC236}">
                  <a16:creationId xmlns:a16="http://schemas.microsoft.com/office/drawing/2014/main" id="{A9E40BB6-E821-CE3F-1656-645073591581}"/>
                </a:ext>
              </a:extLst>
            </p:cNvPr>
            <p:cNvSpPr/>
            <p:nvPr/>
          </p:nvSpPr>
          <p:spPr>
            <a:xfrm>
              <a:off x="14708507" y="3829650"/>
              <a:ext cx="44265" cy="44265"/>
            </a:xfrm>
            <a:custGeom>
              <a:avLst/>
              <a:gdLst>
                <a:gd name="connsiteX0" fmla="*/ 905 w 44265"/>
                <a:gd name="connsiteY0" fmla="*/ 583 h 44265"/>
                <a:gd name="connsiteX1" fmla="*/ 45170 w 44265"/>
                <a:gd name="connsiteY1" fmla="*/ 583 h 44265"/>
                <a:gd name="connsiteX2" fmla="*/ 45170 w 44265"/>
                <a:gd name="connsiteY2" fmla="*/ 44848 h 44265"/>
                <a:gd name="connsiteX3" fmla="*/ 905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583"/>
                  </a:moveTo>
                  <a:lnTo>
                    <a:pt x="45170" y="583"/>
                  </a:lnTo>
                  <a:lnTo>
                    <a:pt x="45170" y="44848"/>
                  </a:lnTo>
                  <a:lnTo>
                    <a:pt x="905" y="44848"/>
                  </a:lnTo>
                  <a:close/>
                </a:path>
              </a:pathLst>
            </a:custGeom>
            <a:grpFill/>
            <a:ln w="441" cap="flat">
              <a:noFill/>
              <a:prstDash val="solid"/>
              <a:miter/>
            </a:ln>
          </p:spPr>
          <p:txBody>
            <a:bodyPr rtlCol="0" anchor="ctr"/>
            <a:lstStyle/>
            <a:p>
              <a:endParaRPr lang="de-DE"/>
            </a:p>
          </p:txBody>
        </p:sp>
        <p:sp>
          <p:nvSpPr>
            <p:cNvPr id="1558" name="Freihandform 1557">
              <a:extLst>
                <a:ext uri="{FF2B5EF4-FFF2-40B4-BE49-F238E27FC236}">
                  <a16:creationId xmlns:a16="http://schemas.microsoft.com/office/drawing/2014/main" id="{97C9DB0E-4797-1D98-286D-704865D601D4}"/>
                </a:ext>
              </a:extLst>
            </p:cNvPr>
            <p:cNvSpPr/>
            <p:nvPr/>
          </p:nvSpPr>
          <p:spPr>
            <a:xfrm>
              <a:off x="14841304" y="3829650"/>
              <a:ext cx="44265" cy="44265"/>
            </a:xfrm>
            <a:custGeom>
              <a:avLst/>
              <a:gdLst>
                <a:gd name="connsiteX0" fmla="*/ 974 w 44265"/>
                <a:gd name="connsiteY0" fmla="*/ 583 h 44265"/>
                <a:gd name="connsiteX1" fmla="*/ 45239 w 44265"/>
                <a:gd name="connsiteY1" fmla="*/ 583 h 44265"/>
                <a:gd name="connsiteX2" fmla="*/ 45239 w 44265"/>
                <a:gd name="connsiteY2" fmla="*/ 44848 h 44265"/>
                <a:gd name="connsiteX3" fmla="*/ 974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583"/>
                  </a:moveTo>
                  <a:lnTo>
                    <a:pt x="45239" y="583"/>
                  </a:lnTo>
                  <a:lnTo>
                    <a:pt x="45239" y="44848"/>
                  </a:lnTo>
                  <a:lnTo>
                    <a:pt x="974" y="44848"/>
                  </a:lnTo>
                  <a:close/>
                </a:path>
              </a:pathLst>
            </a:custGeom>
            <a:grpFill/>
            <a:ln w="441" cap="flat">
              <a:noFill/>
              <a:prstDash val="solid"/>
              <a:miter/>
            </a:ln>
          </p:spPr>
          <p:txBody>
            <a:bodyPr rtlCol="0" anchor="ctr"/>
            <a:lstStyle/>
            <a:p>
              <a:endParaRPr lang="de-DE"/>
            </a:p>
          </p:txBody>
        </p:sp>
        <p:sp>
          <p:nvSpPr>
            <p:cNvPr id="1559" name="Freihandform 1558">
              <a:extLst>
                <a:ext uri="{FF2B5EF4-FFF2-40B4-BE49-F238E27FC236}">
                  <a16:creationId xmlns:a16="http://schemas.microsoft.com/office/drawing/2014/main" id="{D4664AB2-750B-6B04-5B35-F8512074B7E6}"/>
                </a:ext>
              </a:extLst>
            </p:cNvPr>
            <p:cNvSpPr/>
            <p:nvPr/>
          </p:nvSpPr>
          <p:spPr>
            <a:xfrm>
              <a:off x="14885570" y="3829650"/>
              <a:ext cx="44265" cy="44265"/>
            </a:xfrm>
            <a:custGeom>
              <a:avLst/>
              <a:gdLst>
                <a:gd name="connsiteX0" fmla="*/ 997 w 44265"/>
                <a:gd name="connsiteY0" fmla="*/ 583 h 44265"/>
                <a:gd name="connsiteX1" fmla="*/ 45262 w 44265"/>
                <a:gd name="connsiteY1" fmla="*/ 583 h 44265"/>
                <a:gd name="connsiteX2" fmla="*/ 45262 w 44265"/>
                <a:gd name="connsiteY2" fmla="*/ 44848 h 44265"/>
                <a:gd name="connsiteX3" fmla="*/ 997 w 44265"/>
                <a:gd name="connsiteY3" fmla="*/ 44848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583"/>
                  </a:moveTo>
                  <a:lnTo>
                    <a:pt x="45262" y="583"/>
                  </a:lnTo>
                  <a:lnTo>
                    <a:pt x="45262" y="44848"/>
                  </a:lnTo>
                  <a:lnTo>
                    <a:pt x="997" y="44848"/>
                  </a:lnTo>
                  <a:close/>
                </a:path>
              </a:pathLst>
            </a:custGeom>
            <a:grpFill/>
            <a:ln w="441" cap="flat">
              <a:noFill/>
              <a:prstDash val="solid"/>
              <a:miter/>
            </a:ln>
          </p:spPr>
          <p:txBody>
            <a:bodyPr rtlCol="0" anchor="ctr"/>
            <a:lstStyle/>
            <a:p>
              <a:endParaRPr lang="de-DE"/>
            </a:p>
          </p:txBody>
        </p:sp>
        <p:sp>
          <p:nvSpPr>
            <p:cNvPr id="1560" name="Freihandform 1559">
              <a:extLst>
                <a:ext uri="{FF2B5EF4-FFF2-40B4-BE49-F238E27FC236}">
                  <a16:creationId xmlns:a16="http://schemas.microsoft.com/office/drawing/2014/main" id="{7AA81E36-A6ED-1CE0-8CF0-4728EE09DF5B}"/>
                </a:ext>
              </a:extLst>
            </p:cNvPr>
            <p:cNvSpPr/>
            <p:nvPr/>
          </p:nvSpPr>
          <p:spPr>
            <a:xfrm>
              <a:off x="12982147" y="3873916"/>
              <a:ext cx="44265" cy="44265"/>
            </a:xfrm>
            <a:custGeom>
              <a:avLst/>
              <a:gdLst>
                <a:gd name="connsiteX0" fmla="*/ 8 w 44265"/>
                <a:gd name="connsiteY0" fmla="*/ 606 h 44265"/>
                <a:gd name="connsiteX1" fmla="*/ 44273 w 44265"/>
                <a:gd name="connsiteY1" fmla="*/ 606 h 44265"/>
                <a:gd name="connsiteX2" fmla="*/ 44273 w 44265"/>
                <a:gd name="connsiteY2" fmla="*/ 44871 h 44265"/>
                <a:gd name="connsiteX3" fmla="*/ 8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8" y="606"/>
                  </a:moveTo>
                  <a:lnTo>
                    <a:pt x="44273" y="606"/>
                  </a:lnTo>
                  <a:lnTo>
                    <a:pt x="44273" y="44871"/>
                  </a:lnTo>
                  <a:lnTo>
                    <a:pt x="8" y="44871"/>
                  </a:lnTo>
                  <a:close/>
                </a:path>
              </a:pathLst>
            </a:custGeom>
            <a:grpFill/>
            <a:ln w="441" cap="flat">
              <a:noFill/>
              <a:prstDash val="solid"/>
              <a:miter/>
            </a:ln>
          </p:spPr>
          <p:txBody>
            <a:bodyPr rtlCol="0" anchor="ctr"/>
            <a:lstStyle/>
            <a:p>
              <a:endParaRPr lang="de-DE"/>
            </a:p>
          </p:txBody>
        </p:sp>
        <p:sp>
          <p:nvSpPr>
            <p:cNvPr id="1561" name="Freihandform 1560">
              <a:extLst>
                <a:ext uri="{FF2B5EF4-FFF2-40B4-BE49-F238E27FC236}">
                  <a16:creationId xmlns:a16="http://schemas.microsoft.com/office/drawing/2014/main" id="{CA5997D3-0698-DC1D-1D54-DDDD76BD0999}"/>
                </a:ext>
              </a:extLst>
            </p:cNvPr>
            <p:cNvSpPr/>
            <p:nvPr/>
          </p:nvSpPr>
          <p:spPr>
            <a:xfrm>
              <a:off x="13026412" y="3873916"/>
              <a:ext cx="44265" cy="44265"/>
            </a:xfrm>
            <a:custGeom>
              <a:avLst/>
              <a:gdLst>
                <a:gd name="connsiteX0" fmla="*/ 31 w 44265"/>
                <a:gd name="connsiteY0" fmla="*/ 606 h 44265"/>
                <a:gd name="connsiteX1" fmla="*/ 44296 w 44265"/>
                <a:gd name="connsiteY1" fmla="*/ 606 h 44265"/>
                <a:gd name="connsiteX2" fmla="*/ 44296 w 44265"/>
                <a:gd name="connsiteY2" fmla="*/ 44871 h 44265"/>
                <a:gd name="connsiteX3" fmla="*/ 31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31" y="606"/>
                  </a:moveTo>
                  <a:lnTo>
                    <a:pt x="44296" y="606"/>
                  </a:lnTo>
                  <a:lnTo>
                    <a:pt x="44296" y="44871"/>
                  </a:lnTo>
                  <a:lnTo>
                    <a:pt x="31" y="44871"/>
                  </a:lnTo>
                  <a:close/>
                </a:path>
              </a:pathLst>
            </a:custGeom>
            <a:grpFill/>
            <a:ln w="441" cap="flat">
              <a:noFill/>
              <a:prstDash val="solid"/>
              <a:miter/>
            </a:ln>
          </p:spPr>
          <p:txBody>
            <a:bodyPr rtlCol="0" anchor="ctr"/>
            <a:lstStyle/>
            <a:p>
              <a:endParaRPr lang="de-DE"/>
            </a:p>
          </p:txBody>
        </p:sp>
        <p:sp>
          <p:nvSpPr>
            <p:cNvPr id="1562" name="Freihandform 1561">
              <a:extLst>
                <a:ext uri="{FF2B5EF4-FFF2-40B4-BE49-F238E27FC236}">
                  <a16:creationId xmlns:a16="http://schemas.microsoft.com/office/drawing/2014/main" id="{B3BA21AA-A5A3-6E0C-1E2D-8468EFF4B12F}"/>
                </a:ext>
              </a:extLst>
            </p:cNvPr>
            <p:cNvSpPr/>
            <p:nvPr/>
          </p:nvSpPr>
          <p:spPr>
            <a:xfrm>
              <a:off x="13070678" y="3873916"/>
              <a:ext cx="44265" cy="44265"/>
            </a:xfrm>
            <a:custGeom>
              <a:avLst/>
              <a:gdLst>
                <a:gd name="connsiteX0" fmla="*/ 54 w 44265"/>
                <a:gd name="connsiteY0" fmla="*/ 606 h 44265"/>
                <a:gd name="connsiteX1" fmla="*/ 44319 w 44265"/>
                <a:gd name="connsiteY1" fmla="*/ 606 h 44265"/>
                <a:gd name="connsiteX2" fmla="*/ 44319 w 44265"/>
                <a:gd name="connsiteY2" fmla="*/ 44871 h 44265"/>
                <a:gd name="connsiteX3" fmla="*/ 54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54" y="606"/>
                  </a:moveTo>
                  <a:lnTo>
                    <a:pt x="44319" y="606"/>
                  </a:lnTo>
                  <a:lnTo>
                    <a:pt x="44319" y="44871"/>
                  </a:lnTo>
                  <a:lnTo>
                    <a:pt x="54" y="44871"/>
                  </a:lnTo>
                  <a:close/>
                </a:path>
              </a:pathLst>
            </a:custGeom>
            <a:grpFill/>
            <a:ln w="441" cap="flat">
              <a:noFill/>
              <a:prstDash val="solid"/>
              <a:miter/>
            </a:ln>
          </p:spPr>
          <p:txBody>
            <a:bodyPr rtlCol="0" anchor="ctr"/>
            <a:lstStyle/>
            <a:p>
              <a:endParaRPr lang="de-DE"/>
            </a:p>
          </p:txBody>
        </p:sp>
        <p:sp>
          <p:nvSpPr>
            <p:cNvPr id="1563" name="Freihandform 1562">
              <a:extLst>
                <a:ext uri="{FF2B5EF4-FFF2-40B4-BE49-F238E27FC236}">
                  <a16:creationId xmlns:a16="http://schemas.microsoft.com/office/drawing/2014/main" id="{EB42118A-634D-BC72-F32E-CBBFF3AA0950}"/>
                </a:ext>
              </a:extLst>
            </p:cNvPr>
            <p:cNvSpPr/>
            <p:nvPr/>
          </p:nvSpPr>
          <p:spPr>
            <a:xfrm>
              <a:off x="13159209" y="3873916"/>
              <a:ext cx="44265" cy="44265"/>
            </a:xfrm>
            <a:custGeom>
              <a:avLst/>
              <a:gdLst>
                <a:gd name="connsiteX0" fmla="*/ 100 w 44265"/>
                <a:gd name="connsiteY0" fmla="*/ 606 h 44265"/>
                <a:gd name="connsiteX1" fmla="*/ 44365 w 44265"/>
                <a:gd name="connsiteY1" fmla="*/ 606 h 44265"/>
                <a:gd name="connsiteX2" fmla="*/ 44365 w 44265"/>
                <a:gd name="connsiteY2" fmla="*/ 44871 h 44265"/>
                <a:gd name="connsiteX3" fmla="*/ 100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606"/>
                  </a:moveTo>
                  <a:lnTo>
                    <a:pt x="44365" y="606"/>
                  </a:lnTo>
                  <a:lnTo>
                    <a:pt x="44365" y="44871"/>
                  </a:lnTo>
                  <a:lnTo>
                    <a:pt x="100" y="44871"/>
                  </a:lnTo>
                  <a:close/>
                </a:path>
              </a:pathLst>
            </a:custGeom>
            <a:grpFill/>
            <a:ln w="441" cap="flat">
              <a:noFill/>
              <a:prstDash val="solid"/>
              <a:miter/>
            </a:ln>
          </p:spPr>
          <p:txBody>
            <a:bodyPr rtlCol="0" anchor="ctr"/>
            <a:lstStyle/>
            <a:p>
              <a:endParaRPr lang="de-DE"/>
            </a:p>
          </p:txBody>
        </p:sp>
        <p:sp>
          <p:nvSpPr>
            <p:cNvPr id="1564" name="Freihandform 1563">
              <a:extLst>
                <a:ext uri="{FF2B5EF4-FFF2-40B4-BE49-F238E27FC236}">
                  <a16:creationId xmlns:a16="http://schemas.microsoft.com/office/drawing/2014/main" id="{21CDDF58-F3C4-21F9-2E95-12E529165B06}"/>
                </a:ext>
              </a:extLst>
            </p:cNvPr>
            <p:cNvSpPr/>
            <p:nvPr/>
          </p:nvSpPr>
          <p:spPr>
            <a:xfrm>
              <a:off x="13247741" y="3873916"/>
              <a:ext cx="44265" cy="44265"/>
            </a:xfrm>
            <a:custGeom>
              <a:avLst/>
              <a:gdLst>
                <a:gd name="connsiteX0" fmla="*/ 146 w 44265"/>
                <a:gd name="connsiteY0" fmla="*/ 606 h 44265"/>
                <a:gd name="connsiteX1" fmla="*/ 44411 w 44265"/>
                <a:gd name="connsiteY1" fmla="*/ 606 h 44265"/>
                <a:gd name="connsiteX2" fmla="*/ 44411 w 44265"/>
                <a:gd name="connsiteY2" fmla="*/ 44871 h 44265"/>
                <a:gd name="connsiteX3" fmla="*/ 146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606"/>
                  </a:moveTo>
                  <a:lnTo>
                    <a:pt x="44411" y="606"/>
                  </a:lnTo>
                  <a:lnTo>
                    <a:pt x="44411" y="44871"/>
                  </a:lnTo>
                  <a:lnTo>
                    <a:pt x="146" y="44871"/>
                  </a:lnTo>
                  <a:close/>
                </a:path>
              </a:pathLst>
            </a:custGeom>
            <a:grpFill/>
            <a:ln w="441" cap="flat">
              <a:noFill/>
              <a:prstDash val="solid"/>
              <a:miter/>
            </a:ln>
          </p:spPr>
          <p:txBody>
            <a:bodyPr rtlCol="0" anchor="ctr"/>
            <a:lstStyle/>
            <a:p>
              <a:endParaRPr lang="de-DE"/>
            </a:p>
          </p:txBody>
        </p:sp>
        <p:sp>
          <p:nvSpPr>
            <p:cNvPr id="1565" name="Freihandform 1564">
              <a:extLst>
                <a:ext uri="{FF2B5EF4-FFF2-40B4-BE49-F238E27FC236}">
                  <a16:creationId xmlns:a16="http://schemas.microsoft.com/office/drawing/2014/main" id="{E8049FB2-833C-ACF8-DCF4-0872325A75AB}"/>
                </a:ext>
              </a:extLst>
            </p:cNvPr>
            <p:cNvSpPr/>
            <p:nvPr/>
          </p:nvSpPr>
          <p:spPr>
            <a:xfrm>
              <a:off x="13336272" y="3873916"/>
              <a:ext cx="44265" cy="44265"/>
            </a:xfrm>
            <a:custGeom>
              <a:avLst/>
              <a:gdLst>
                <a:gd name="connsiteX0" fmla="*/ 192 w 44265"/>
                <a:gd name="connsiteY0" fmla="*/ 606 h 44265"/>
                <a:gd name="connsiteX1" fmla="*/ 44457 w 44265"/>
                <a:gd name="connsiteY1" fmla="*/ 606 h 44265"/>
                <a:gd name="connsiteX2" fmla="*/ 44457 w 44265"/>
                <a:gd name="connsiteY2" fmla="*/ 44871 h 44265"/>
                <a:gd name="connsiteX3" fmla="*/ 192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606"/>
                  </a:moveTo>
                  <a:lnTo>
                    <a:pt x="44457" y="606"/>
                  </a:lnTo>
                  <a:lnTo>
                    <a:pt x="44457" y="44871"/>
                  </a:lnTo>
                  <a:lnTo>
                    <a:pt x="192" y="44871"/>
                  </a:lnTo>
                  <a:close/>
                </a:path>
              </a:pathLst>
            </a:custGeom>
            <a:grpFill/>
            <a:ln w="441" cap="flat">
              <a:noFill/>
              <a:prstDash val="solid"/>
              <a:miter/>
            </a:ln>
          </p:spPr>
          <p:txBody>
            <a:bodyPr rtlCol="0" anchor="ctr"/>
            <a:lstStyle/>
            <a:p>
              <a:endParaRPr lang="de-DE"/>
            </a:p>
          </p:txBody>
        </p:sp>
        <p:sp>
          <p:nvSpPr>
            <p:cNvPr id="1566" name="Freihandform 1565">
              <a:extLst>
                <a:ext uri="{FF2B5EF4-FFF2-40B4-BE49-F238E27FC236}">
                  <a16:creationId xmlns:a16="http://schemas.microsoft.com/office/drawing/2014/main" id="{40727112-5837-015F-2FBC-217AEC2A82C0}"/>
                </a:ext>
              </a:extLst>
            </p:cNvPr>
            <p:cNvSpPr/>
            <p:nvPr/>
          </p:nvSpPr>
          <p:spPr>
            <a:xfrm>
              <a:off x="13380538" y="3873916"/>
              <a:ext cx="44265" cy="44265"/>
            </a:xfrm>
            <a:custGeom>
              <a:avLst/>
              <a:gdLst>
                <a:gd name="connsiteX0" fmla="*/ 215 w 44265"/>
                <a:gd name="connsiteY0" fmla="*/ 606 h 44265"/>
                <a:gd name="connsiteX1" fmla="*/ 44480 w 44265"/>
                <a:gd name="connsiteY1" fmla="*/ 606 h 44265"/>
                <a:gd name="connsiteX2" fmla="*/ 44480 w 44265"/>
                <a:gd name="connsiteY2" fmla="*/ 44871 h 44265"/>
                <a:gd name="connsiteX3" fmla="*/ 215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606"/>
                  </a:moveTo>
                  <a:lnTo>
                    <a:pt x="44480" y="606"/>
                  </a:lnTo>
                  <a:lnTo>
                    <a:pt x="44480" y="44871"/>
                  </a:lnTo>
                  <a:lnTo>
                    <a:pt x="215" y="44871"/>
                  </a:lnTo>
                  <a:close/>
                </a:path>
              </a:pathLst>
            </a:custGeom>
            <a:grpFill/>
            <a:ln w="441" cap="flat">
              <a:noFill/>
              <a:prstDash val="solid"/>
              <a:miter/>
            </a:ln>
          </p:spPr>
          <p:txBody>
            <a:bodyPr rtlCol="0" anchor="ctr"/>
            <a:lstStyle/>
            <a:p>
              <a:endParaRPr lang="de-DE"/>
            </a:p>
          </p:txBody>
        </p:sp>
        <p:sp>
          <p:nvSpPr>
            <p:cNvPr id="1567" name="Freihandform 1566">
              <a:extLst>
                <a:ext uri="{FF2B5EF4-FFF2-40B4-BE49-F238E27FC236}">
                  <a16:creationId xmlns:a16="http://schemas.microsoft.com/office/drawing/2014/main" id="{52962FE6-EE94-6DAF-7C35-AFC29AA565DA}"/>
                </a:ext>
              </a:extLst>
            </p:cNvPr>
            <p:cNvSpPr/>
            <p:nvPr/>
          </p:nvSpPr>
          <p:spPr>
            <a:xfrm>
              <a:off x="13424803" y="3873916"/>
              <a:ext cx="44265" cy="44265"/>
            </a:xfrm>
            <a:custGeom>
              <a:avLst/>
              <a:gdLst>
                <a:gd name="connsiteX0" fmla="*/ 238 w 44265"/>
                <a:gd name="connsiteY0" fmla="*/ 606 h 44265"/>
                <a:gd name="connsiteX1" fmla="*/ 44503 w 44265"/>
                <a:gd name="connsiteY1" fmla="*/ 606 h 44265"/>
                <a:gd name="connsiteX2" fmla="*/ 44503 w 44265"/>
                <a:gd name="connsiteY2" fmla="*/ 44871 h 44265"/>
                <a:gd name="connsiteX3" fmla="*/ 238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606"/>
                  </a:moveTo>
                  <a:lnTo>
                    <a:pt x="44503" y="606"/>
                  </a:lnTo>
                  <a:lnTo>
                    <a:pt x="44503" y="44871"/>
                  </a:lnTo>
                  <a:lnTo>
                    <a:pt x="238" y="44871"/>
                  </a:lnTo>
                  <a:close/>
                </a:path>
              </a:pathLst>
            </a:custGeom>
            <a:grpFill/>
            <a:ln w="441" cap="flat">
              <a:noFill/>
              <a:prstDash val="solid"/>
              <a:miter/>
            </a:ln>
          </p:spPr>
          <p:txBody>
            <a:bodyPr rtlCol="0" anchor="ctr"/>
            <a:lstStyle/>
            <a:p>
              <a:endParaRPr lang="de-DE"/>
            </a:p>
          </p:txBody>
        </p:sp>
        <p:sp>
          <p:nvSpPr>
            <p:cNvPr id="1568" name="Freihandform 1567">
              <a:extLst>
                <a:ext uri="{FF2B5EF4-FFF2-40B4-BE49-F238E27FC236}">
                  <a16:creationId xmlns:a16="http://schemas.microsoft.com/office/drawing/2014/main" id="{902935F4-0B69-C843-9101-887EA1302E68}"/>
                </a:ext>
              </a:extLst>
            </p:cNvPr>
            <p:cNvSpPr/>
            <p:nvPr/>
          </p:nvSpPr>
          <p:spPr>
            <a:xfrm>
              <a:off x="13469069" y="3873916"/>
              <a:ext cx="44265" cy="44265"/>
            </a:xfrm>
            <a:custGeom>
              <a:avLst/>
              <a:gdLst>
                <a:gd name="connsiteX0" fmla="*/ 261 w 44265"/>
                <a:gd name="connsiteY0" fmla="*/ 606 h 44265"/>
                <a:gd name="connsiteX1" fmla="*/ 44526 w 44265"/>
                <a:gd name="connsiteY1" fmla="*/ 606 h 44265"/>
                <a:gd name="connsiteX2" fmla="*/ 44526 w 44265"/>
                <a:gd name="connsiteY2" fmla="*/ 44871 h 44265"/>
                <a:gd name="connsiteX3" fmla="*/ 261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606"/>
                  </a:moveTo>
                  <a:lnTo>
                    <a:pt x="44526" y="606"/>
                  </a:lnTo>
                  <a:lnTo>
                    <a:pt x="44526" y="44871"/>
                  </a:lnTo>
                  <a:lnTo>
                    <a:pt x="261" y="44871"/>
                  </a:lnTo>
                  <a:close/>
                </a:path>
              </a:pathLst>
            </a:custGeom>
            <a:grpFill/>
            <a:ln w="441" cap="flat">
              <a:noFill/>
              <a:prstDash val="solid"/>
              <a:miter/>
            </a:ln>
          </p:spPr>
          <p:txBody>
            <a:bodyPr rtlCol="0" anchor="ctr"/>
            <a:lstStyle/>
            <a:p>
              <a:endParaRPr lang="de-DE"/>
            </a:p>
          </p:txBody>
        </p:sp>
        <p:sp>
          <p:nvSpPr>
            <p:cNvPr id="1569" name="Freihandform 1568">
              <a:extLst>
                <a:ext uri="{FF2B5EF4-FFF2-40B4-BE49-F238E27FC236}">
                  <a16:creationId xmlns:a16="http://schemas.microsoft.com/office/drawing/2014/main" id="{B2CEC8A7-B3EF-4168-4C73-EDE011E88586}"/>
                </a:ext>
              </a:extLst>
            </p:cNvPr>
            <p:cNvSpPr/>
            <p:nvPr/>
          </p:nvSpPr>
          <p:spPr>
            <a:xfrm>
              <a:off x="13557600" y="3873916"/>
              <a:ext cx="44265" cy="44265"/>
            </a:xfrm>
            <a:custGeom>
              <a:avLst/>
              <a:gdLst>
                <a:gd name="connsiteX0" fmla="*/ 307 w 44265"/>
                <a:gd name="connsiteY0" fmla="*/ 606 h 44265"/>
                <a:gd name="connsiteX1" fmla="*/ 44572 w 44265"/>
                <a:gd name="connsiteY1" fmla="*/ 606 h 44265"/>
                <a:gd name="connsiteX2" fmla="*/ 44572 w 44265"/>
                <a:gd name="connsiteY2" fmla="*/ 44871 h 44265"/>
                <a:gd name="connsiteX3" fmla="*/ 307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606"/>
                  </a:moveTo>
                  <a:lnTo>
                    <a:pt x="44572" y="606"/>
                  </a:lnTo>
                  <a:lnTo>
                    <a:pt x="44572" y="44871"/>
                  </a:lnTo>
                  <a:lnTo>
                    <a:pt x="307" y="44871"/>
                  </a:lnTo>
                  <a:close/>
                </a:path>
              </a:pathLst>
            </a:custGeom>
            <a:grpFill/>
            <a:ln w="441" cap="flat">
              <a:noFill/>
              <a:prstDash val="solid"/>
              <a:miter/>
            </a:ln>
          </p:spPr>
          <p:txBody>
            <a:bodyPr rtlCol="0" anchor="ctr"/>
            <a:lstStyle/>
            <a:p>
              <a:endParaRPr lang="de-DE"/>
            </a:p>
          </p:txBody>
        </p:sp>
        <p:sp>
          <p:nvSpPr>
            <p:cNvPr id="1570" name="Freihandform 1569">
              <a:extLst>
                <a:ext uri="{FF2B5EF4-FFF2-40B4-BE49-F238E27FC236}">
                  <a16:creationId xmlns:a16="http://schemas.microsoft.com/office/drawing/2014/main" id="{67E11506-C0F1-1A5C-2304-C7E18116B63D}"/>
                </a:ext>
              </a:extLst>
            </p:cNvPr>
            <p:cNvSpPr/>
            <p:nvPr/>
          </p:nvSpPr>
          <p:spPr>
            <a:xfrm>
              <a:off x="13601866" y="3873916"/>
              <a:ext cx="44265" cy="44265"/>
            </a:xfrm>
            <a:custGeom>
              <a:avLst/>
              <a:gdLst>
                <a:gd name="connsiteX0" fmla="*/ 330 w 44265"/>
                <a:gd name="connsiteY0" fmla="*/ 606 h 44265"/>
                <a:gd name="connsiteX1" fmla="*/ 44595 w 44265"/>
                <a:gd name="connsiteY1" fmla="*/ 606 h 44265"/>
                <a:gd name="connsiteX2" fmla="*/ 44595 w 44265"/>
                <a:gd name="connsiteY2" fmla="*/ 44871 h 44265"/>
                <a:gd name="connsiteX3" fmla="*/ 330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606"/>
                  </a:moveTo>
                  <a:lnTo>
                    <a:pt x="44595" y="606"/>
                  </a:lnTo>
                  <a:lnTo>
                    <a:pt x="44595" y="44871"/>
                  </a:lnTo>
                  <a:lnTo>
                    <a:pt x="330" y="44871"/>
                  </a:lnTo>
                  <a:close/>
                </a:path>
              </a:pathLst>
            </a:custGeom>
            <a:grpFill/>
            <a:ln w="441" cap="flat">
              <a:noFill/>
              <a:prstDash val="solid"/>
              <a:miter/>
            </a:ln>
          </p:spPr>
          <p:txBody>
            <a:bodyPr rtlCol="0" anchor="ctr"/>
            <a:lstStyle/>
            <a:p>
              <a:endParaRPr lang="de-DE"/>
            </a:p>
          </p:txBody>
        </p:sp>
        <p:sp>
          <p:nvSpPr>
            <p:cNvPr id="1571" name="Freihandform 1570">
              <a:extLst>
                <a:ext uri="{FF2B5EF4-FFF2-40B4-BE49-F238E27FC236}">
                  <a16:creationId xmlns:a16="http://schemas.microsoft.com/office/drawing/2014/main" id="{E100524C-BA2D-D8F3-B115-97ED877E201F}"/>
                </a:ext>
              </a:extLst>
            </p:cNvPr>
            <p:cNvSpPr/>
            <p:nvPr/>
          </p:nvSpPr>
          <p:spPr>
            <a:xfrm>
              <a:off x="13646132" y="3873916"/>
              <a:ext cx="44265" cy="44265"/>
            </a:xfrm>
            <a:custGeom>
              <a:avLst/>
              <a:gdLst>
                <a:gd name="connsiteX0" fmla="*/ 353 w 44265"/>
                <a:gd name="connsiteY0" fmla="*/ 606 h 44265"/>
                <a:gd name="connsiteX1" fmla="*/ 44618 w 44265"/>
                <a:gd name="connsiteY1" fmla="*/ 606 h 44265"/>
                <a:gd name="connsiteX2" fmla="*/ 44618 w 44265"/>
                <a:gd name="connsiteY2" fmla="*/ 44871 h 44265"/>
                <a:gd name="connsiteX3" fmla="*/ 353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606"/>
                  </a:moveTo>
                  <a:lnTo>
                    <a:pt x="44618" y="606"/>
                  </a:lnTo>
                  <a:lnTo>
                    <a:pt x="44618" y="44871"/>
                  </a:lnTo>
                  <a:lnTo>
                    <a:pt x="353" y="44871"/>
                  </a:lnTo>
                  <a:close/>
                </a:path>
              </a:pathLst>
            </a:custGeom>
            <a:grpFill/>
            <a:ln w="441" cap="flat">
              <a:noFill/>
              <a:prstDash val="solid"/>
              <a:miter/>
            </a:ln>
          </p:spPr>
          <p:txBody>
            <a:bodyPr rtlCol="0" anchor="ctr"/>
            <a:lstStyle/>
            <a:p>
              <a:endParaRPr lang="de-DE"/>
            </a:p>
          </p:txBody>
        </p:sp>
        <p:sp>
          <p:nvSpPr>
            <p:cNvPr id="1572" name="Freihandform 1571">
              <a:extLst>
                <a:ext uri="{FF2B5EF4-FFF2-40B4-BE49-F238E27FC236}">
                  <a16:creationId xmlns:a16="http://schemas.microsoft.com/office/drawing/2014/main" id="{C0D18459-B182-E58A-31EE-F1D6DE12919E}"/>
                </a:ext>
              </a:extLst>
            </p:cNvPr>
            <p:cNvSpPr/>
            <p:nvPr/>
          </p:nvSpPr>
          <p:spPr>
            <a:xfrm>
              <a:off x="13690397" y="3873916"/>
              <a:ext cx="44265" cy="44265"/>
            </a:xfrm>
            <a:custGeom>
              <a:avLst/>
              <a:gdLst>
                <a:gd name="connsiteX0" fmla="*/ 376 w 44265"/>
                <a:gd name="connsiteY0" fmla="*/ 606 h 44265"/>
                <a:gd name="connsiteX1" fmla="*/ 44641 w 44265"/>
                <a:gd name="connsiteY1" fmla="*/ 606 h 44265"/>
                <a:gd name="connsiteX2" fmla="*/ 44641 w 44265"/>
                <a:gd name="connsiteY2" fmla="*/ 44871 h 44265"/>
                <a:gd name="connsiteX3" fmla="*/ 376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606"/>
                  </a:moveTo>
                  <a:lnTo>
                    <a:pt x="44641" y="606"/>
                  </a:lnTo>
                  <a:lnTo>
                    <a:pt x="44641" y="44871"/>
                  </a:lnTo>
                  <a:lnTo>
                    <a:pt x="376" y="44871"/>
                  </a:lnTo>
                  <a:close/>
                </a:path>
              </a:pathLst>
            </a:custGeom>
            <a:grpFill/>
            <a:ln w="441" cap="flat">
              <a:noFill/>
              <a:prstDash val="solid"/>
              <a:miter/>
            </a:ln>
          </p:spPr>
          <p:txBody>
            <a:bodyPr rtlCol="0" anchor="ctr"/>
            <a:lstStyle/>
            <a:p>
              <a:endParaRPr lang="de-DE"/>
            </a:p>
          </p:txBody>
        </p:sp>
        <p:sp>
          <p:nvSpPr>
            <p:cNvPr id="1573" name="Freihandform 1572">
              <a:extLst>
                <a:ext uri="{FF2B5EF4-FFF2-40B4-BE49-F238E27FC236}">
                  <a16:creationId xmlns:a16="http://schemas.microsoft.com/office/drawing/2014/main" id="{0F458684-A00B-41A1-D9C8-2FCA72E65931}"/>
                </a:ext>
              </a:extLst>
            </p:cNvPr>
            <p:cNvSpPr/>
            <p:nvPr/>
          </p:nvSpPr>
          <p:spPr>
            <a:xfrm>
              <a:off x="13867460" y="3873916"/>
              <a:ext cx="44265" cy="44265"/>
            </a:xfrm>
            <a:custGeom>
              <a:avLst/>
              <a:gdLst>
                <a:gd name="connsiteX0" fmla="*/ 468 w 44265"/>
                <a:gd name="connsiteY0" fmla="*/ 606 h 44265"/>
                <a:gd name="connsiteX1" fmla="*/ 44733 w 44265"/>
                <a:gd name="connsiteY1" fmla="*/ 606 h 44265"/>
                <a:gd name="connsiteX2" fmla="*/ 44733 w 44265"/>
                <a:gd name="connsiteY2" fmla="*/ 44871 h 44265"/>
                <a:gd name="connsiteX3" fmla="*/ 468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606"/>
                  </a:moveTo>
                  <a:lnTo>
                    <a:pt x="44733" y="606"/>
                  </a:lnTo>
                  <a:lnTo>
                    <a:pt x="44733" y="44871"/>
                  </a:lnTo>
                  <a:lnTo>
                    <a:pt x="468" y="44871"/>
                  </a:lnTo>
                  <a:close/>
                </a:path>
              </a:pathLst>
            </a:custGeom>
            <a:grpFill/>
            <a:ln w="441" cap="flat">
              <a:noFill/>
              <a:prstDash val="solid"/>
              <a:miter/>
            </a:ln>
          </p:spPr>
          <p:txBody>
            <a:bodyPr rtlCol="0" anchor="ctr"/>
            <a:lstStyle/>
            <a:p>
              <a:endParaRPr lang="de-DE"/>
            </a:p>
          </p:txBody>
        </p:sp>
        <p:sp>
          <p:nvSpPr>
            <p:cNvPr id="1574" name="Freihandform 1573">
              <a:extLst>
                <a:ext uri="{FF2B5EF4-FFF2-40B4-BE49-F238E27FC236}">
                  <a16:creationId xmlns:a16="http://schemas.microsoft.com/office/drawing/2014/main" id="{8CEFAC8A-F3EF-0CD6-C24F-AB7DC0BF7CED}"/>
                </a:ext>
              </a:extLst>
            </p:cNvPr>
            <p:cNvSpPr/>
            <p:nvPr/>
          </p:nvSpPr>
          <p:spPr>
            <a:xfrm>
              <a:off x="14000257" y="3873916"/>
              <a:ext cx="44265" cy="44265"/>
            </a:xfrm>
            <a:custGeom>
              <a:avLst/>
              <a:gdLst>
                <a:gd name="connsiteX0" fmla="*/ 537 w 44265"/>
                <a:gd name="connsiteY0" fmla="*/ 606 h 44265"/>
                <a:gd name="connsiteX1" fmla="*/ 44802 w 44265"/>
                <a:gd name="connsiteY1" fmla="*/ 606 h 44265"/>
                <a:gd name="connsiteX2" fmla="*/ 44802 w 44265"/>
                <a:gd name="connsiteY2" fmla="*/ 44871 h 44265"/>
                <a:gd name="connsiteX3" fmla="*/ 537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606"/>
                  </a:moveTo>
                  <a:lnTo>
                    <a:pt x="44802" y="606"/>
                  </a:lnTo>
                  <a:lnTo>
                    <a:pt x="44802" y="44871"/>
                  </a:lnTo>
                  <a:lnTo>
                    <a:pt x="537" y="44871"/>
                  </a:lnTo>
                  <a:close/>
                </a:path>
              </a:pathLst>
            </a:custGeom>
            <a:grpFill/>
            <a:ln w="441" cap="flat">
              <a:noFill/>
              <a:prstDash val="solid"/>
              <a:miter/>
            </a:ln>
          </p:spPr>
          <p:txBody>
            <a:bodyPr rtlCol="0" anchor="ctr"/>
            <a:lstStyle/>
            <a:p>
              <a:endParaRPr lang="de-DE"/>
            </a:p>
          </p:txBody>
        </p:sp>
        <p:sp>
          <p:nvSpPr>
            <p:cNvPr id="1575" name="Freihandform 1574">
              <a:extLst>
                <a:ext uri="{FF2B5EF4-FFF2-40B4-BE49-F238E27FC236}">
                  <a16:creationId xmlns:a16="http://schemas.microsoft.com/office/drawing/2014/main" id="{FDEE17F1-FB6A-1CFF-85E3-CBF9E7A3168D}"/>
                </a:ext>
              </a:extLst>
            </p:cNvPr>
            <p:cNvSpPr/>
            <p:nvPr/>
          </p:nvSpPr>
          <p:spPr>
            <a:xfrm>
              <a:off x="14044522" y="3873916"/>
              <a:ext cx="44265" cy="44265"/>
            </a:xfrm>
            <a:custGeom>
              <a:avLst/>
              <a:gdLst>
                <a:gd name="connsiteX0" fmla="*/ 560 w 44265"/>
                <a:gd name="connsiteY0" fmla="*/ 606 h 44265"/>
                <a:gd name="connsiteX1" fmla="*/ 44825 w 44265"/>
                <a:gd name="connsiteY1" fmla="*/ 606 h 44265"/>
                <a:gd name="connsiteX2" fmla="*/ 44825 w 44265"/>
                <a:gd name="connsiteY2" fmla="*/ 44871 h 44265"/>
                <a:gd name="connsiteX3" fmla="*/ 560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606"/>
                  </a:moveTo>
                  <a:lnTo>
                    <a:pt x="44825" y="606"/>
                  </a:lnTo>
                  <a:lnTo>
                    <a:pt x="44825" y="44871"/>
                  </a:lnTo>
                  <a:lnTo>
                    <a:pt x="560" y="44871"/>
                  </a:lnTo>
                  <a:close/>
                </a:path>
              </a:pathLst>
            </a:custGeom>
            <a:grpFill/>
            <a:ln w="441" cap="flat">
              <a:noFill/>
              <a:prstDash val="solid"/>
              <a:miter/>
            </a:ln>
          </p:spPr>
          <p:txBody>
            <a:bodyPr rtlCol="0" anchor="ctr"/>
            <a:lstStyle/>
            <a:p>
              <a:endParaRPr lang="de-DE"/>
            </a:p>
          </p:txBody>
        </p:sp>
        <p:sp>
          <p:nvSpPr>
            <p:cNvPr id="1576" name="Freihandform 1575">
              <a:extLst>
                <a:ext uri="{FF2B5EF4-FFF2-40B4-BE49-F238E27FC236}">
                  <a16:creationId xmlns:a16="http://schemas.microsoft.com/office/drawing/2014/main" id="{52175165-5DE0-1B7D-EF48-7073711EBD6F}"/>
                </a:ext>
              </a:extLst>
            </p:cNvPr>
            <p:cNvSpPr/>
            <p:nvPr/>
          </p:nvSpPr>
          <p:spPr>
            <a:xfrm>
              <a:off x="14133054" y="3873916"/>
              <a:ext cx="44265" cy="44265"/>
            </a:xfrm>
            <a:custGeom>
              <a:avLst/>
              <a:gdLst>
                <a:gd name="connsiteX0" fmla="*/ 606 w 44265"/>
                <a:gd name="connsiteY0" fmla="*/ 606 h 44265"/>
                <a:gd name="connsiteX1" fmla="*/ 44871 w 44265"/>
                <a:gd name="connsiteY1" fmla="*/ 606 h 44265"/>
                <a:gd name="connsiteX2" fmla="*/ 44871 w 44265"/>
                <a:gd name="connsiteY2" fmla="*/ 44871 h 44265"/>
                <a:gd name="connsiteX3" fmla="*/ 606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606"/>
                  </a:moveTo>
                  <a:lnTo>
                    <a:pt x="44871" y="606"/>
                  </a:lnTo>
                  <a:lnTo>
                    <a:pt x="44871" y="44871"/>
                  </a:lnTo>
                  <a:lnTo>
                    <a:pt x="606" y="44871"/>
                  </a:lnTo>
                  <a:close/>
                </a:path>
              </a:pathLst>
            </a:custGeom>
            <a:grpFill/>
            <a:ln w="441" cap="flat">
              <a:noFill/>
              <a:prstDash val="solid"/>
              <a:miter/>
            </a:ln>
          </p:spPr>
          <p:txBody>
            <a:bodyPr rtlCol="0" anchor="ctr"/>
            <a:lstStyle/>
            <a:p>
              <a:endParaRPr lang="de-DE"/>
            </a:p>
          </p:txBody>
        </p:sp>
        <p:sp>
          <p:nvSpPr>
            <p:cNvPr id="1577" name="Freihandform 1576">
              <a:extLst>
                <a:ext uri="{FF2B5EF4-FFF2-40B4-BE49-F238E27FC236}">
                  <a16:creationId xmlns:a16="http://schemas.microsoft.com/office/drawing/2014/main" id="{4E05BA6E-AF37-DE38-B8CE-77EA402D7329}"/>
                </a:ext>
              </a:extLst>
            </p:cNvPr>
            <p:cNvSpPr/>
            <p:nvPr/>
          </p:nvSpPr>
          <p:spPr>
            <a:xfrm>
              <a:off x="14265851" y="3873916"/>
              <a:ext cx="44265" cy="44265"/>
            </a:xfrm>
            <a:custGeom>
              <a:avLst/>
              <a:gdLst>
                <a:gd name="connsiteX0" fmla="*/ 675 w 44265"/>
                <a:gd name="connsiteY0" fmla="*/ 606 h 44265"/>
                <a:gd name="connsiteX1" fmla="*/ 44940 w 44265"/>
                <a:gd name="connsiteY1" fmla="*/ 606 h 44265"/>
                <a:gd name="connsiteX2" fmla="*/ 44940 w 44265"/>
                <a:gd name="connsiteY2" fmla="*/ 44871 h 44265"/>
                <a:gd name="connsiteX3" fmla="*/ 675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606"/>
                  </a:moveTo>
                  <a:lnTo>
                    <a:pt x="44940" y="606"/>
                  </a:lnTo>
                  <a:lnTo>
                    <a:pt x="44940" y="44871"/>
                  </a:lnTo>
                  <a:lnTo>
                    <a:pt x="675" y="44871"/>
                  </a:lnTo>
                  <a:close/>
                </a:path>
              </a:pathLst>
            </a:custGeom>
            <a:grpFill/>
            <a:ln w="441" cap="flat">
              <a:noFill/>
              <a:prstDash val="solid"/>
              <a:miter/>
            </a:ln>
          </p:spPr>
          <p:txBody>
            <a:bodyPr rtlCol="0" anchor="ctr"/>
            <a:lstStyle/>
            <a:p>
              <a:endParaRPr lang="de-DE"/>
            </a:p>
          </p:txBody>
        </p:sp>
        <p:sp>
          <p:nvSpPr>
            <p:cNvPr id="1578" name="Freihandform 1577">
              <a:extLst>
                <a:ext uri="{FF2B5EF4-FFF2-40B4-BE49-F238E27FC236}">
                  <a16:creationId xmlns:a16="http://schemas.microsoft.com/office/drawing/2014/main" id="{97C76646-D278-41BF-B4BB-3ABA632FA133}"/>
                </a:ext>
              </a:extLst>
            </p:cNvPr>
            <p:cNvSpPr/>
            <p:nvPr/>
          </p:nvSpPr>
          <p:spPr>
            <a:xfrm>
              <a:off x="14310116" y="3873916"/>
              <a:ext cx="44265" cy="44265"/>
            </a:xfrm>
            <a:custGeom>
              <a:avLst/>
              <a:gdLst>
                <a:gd name="connsiteX0" fmla="*/ 698 w 44265"/>
                <a:gd name="connsiteY0" fmla="*/ 606 h 44265"/>
                <a:gd name="connsiteX1" fmla="*/ 44963 w 44265"/>
                <a:gd name="connsiteY1" fmla="*/ 606 h 44265"/>
                <a:gd name="connsiteX2" fmla="*/ 44963 w 44265"/>
                <a:gd name="connsiteY2" fmla="*/ 44871 h 44265"/>
                <a:gd name="connsiteX3" fmla="*/ 698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606"/>
                  </a:moveTo>
                  <a:lnTo>
                    <a:pt x="44963" y="606"/>
                  </a:lnTo>
                  <a:lnTo>
                    <a:pt x="44963" y="44871"/>
                  </a:lnTo>
                  <a:lnTo>
                    <a:pt x="698" y="44871"/>
                  </a:lnTo>
                  <a:close/>
                </a:path>
              </a:pathLst>
            </a:custGeom>
            <a:grpFill/>
            <a:ln w="441" cap="flat">
              <a:noFill/>
              <a:prstDash val="solid"/>
              <a:miter/>
            </a:ln>
          </p:spPr>
          <p:txBody>
            <a:bodyPr rtlCol="0" anchor="ctr"/>
            <a:lstStyle/>
            <a:p>
              <a:endParaRPr lang="de-DE"/>
            </a:p>
          </p:txBody>
        </p:sp>
        <p:sp>
          <p:nvSpPr>
            <p:cNvPr id="1579" name="Freihandform 1578">
              <a:extLst>
                <a:ext uri="{FF2B5EF4-FFF2-40B4-BE49-F238E27FC236}">
                  <a16:creationId xmlns:a16="http://schemas.microsoft.com/office/drawing/2014/main" id="{0CE719F6-823E-3B28-48EE-4F465A86DC28}"/>
                </a:ext>
              </a:extLst>
            </p:cNvPr>
            <p:cNvSpPr/>
            <p:nvPr/>
          </p:nvSpPr>
          <p:spPr>
            <a:xfrm>
              <a:off x="14354382" y="3873916"/>
              <a:ext cx="44265" cy="44265"/>
            </a:xfrm>
            <a:custGeom>
              <a:avLst/>
              <a:gdLst>
                <a:gd name="connsiteX0" fmla="*/ 721 w 44265"/>
                <a:gd name="connsiteY0" fmla="*/ 606 h 44265"/>
                <a:gd name="connsiteX1" fmla="*/ 44986 w 44265"/>
                <a:gd name="connsiteY1" fmla="*/ 606 h 44265"/>
                <a:gd name="connsiteX2" fmla="*/ 44986 w 44265"/>
                <a:gd name="connsiteY2" fmla="*/ 44871 h 44265"/>
                <a:gd name="connsiteX3" fmla="*/ 721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606"/>
                  </a:moveTo>
                  <a:lnTo>
                    <a:pt x="44986" y="606"/>
                  </a:lnTo>
                  <a:lnTo>
                    <a:pt x="44986" y="44871"/>
                  </a:lnTo>
                  <a:lnTo>
                    <a:pt x="721" y="44871"/>
                  </a:lnTo>
                  <a:close/>
                </a:path>
              </a:pathLst>
            </a:custGeom>
            <a:grpFill/>
            <a:ln w="441" cap="flat">
              <a:noFill/>
              <a:prstDash val="solid"/>
              <a:miter/>
            </a:ln>
          </p:spPr>
          <p:txBody>
            <a:bodyPr rtlCol="0" anchor="ctr"/>
            <a:lstStyle/>
            <a:p>
              <a:endParaRPr lang="de-DE"/>
            </a:p>
          </p:txBody>
        </p:sp>
        <p:sp>
          <p:nvSpPr>
            <p:cNvPr id="1580" name="Freihandform 1579">
              <a:extLst>
                <a:ext uri="{FF2B5EF4-FFF2-40B4-BE49-F238E27FC236}">
                  <a16:creationId xmlns:a16="http://schemas.microsoft.com/office/drawing/2014/main" id="{97650945-56AF-5684-6861-412ECA86E520}"/>
                </a:ext>
              </a:extLst>
            </p:cNvPr>
            <p:cNvSpPr/>
            <p:nvPr/>
          </p:nvSpPr>
          <p:spPr>
            <a:xfrm>
              <a:off x="14398648" y="3873916"/>
              <a:ext cx="44265" cy="44265"/>
            </a:xfrm>
            <a:custGeom>
              <a:avLst/>
              <a:gdLst>
                <a:gd name="connsiteX0" fmla="*/ 744 w 44265"/>
                <a:gd name="connsiteY0" fmla="*/ 606 h 44265"/>
                <a:gd name="connsiteX1" fmla="*/ 45009 w 44265"/>
                <a:gd name="connsiteY1" fmla="*/ 606 h 44265"/>
                <a:gd name="connsiteX2" fmla="*/ 45009 w 44265"/>
                <a:gd name="connsiteY2" fmla="*/ 44871 h 44265"/>
                <a:gd name="connsiteX3" fmla="*/ 744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606"/>
                  </a:moveTo>
                  <a:lnTo>
                    <a:pt x="45009" y="606"/>
                  </a:lnTo>
                  <a:lnTo>
                    <a:pt x="45009" y="44871"/>
                  </a:lnTo>
                  <a:lnTo>
                    <a:pt x="744" y="44871"/>
                  </a:lnTo>
                  <a:close/>
                </a:path>
              </a:pathLst>
            </a:custGeom>
            <a:grpFill/>
            <a:ln w="441" cap="flat">
              <a:noFill/>
              <a:prstDash val="solid"/>
              <a:miter/>
            </a:ln>
          </p:spPr>
          <p:txBody>
            <a:bodyPr rtlCol="0" anchor="ctr"/>
            <a:lstStyle/>
            <a:p>
              <a:endParaRPr lang="de-DE"/>
            </a:p>
          </p:txBody>
        </p:sp>
        <p:sp>
          <p:nvSpPr>
            <p:cNvPr id="1581" name="Freihandform 1580">
              <a:extLst>
                <a:ext uri="{FF2B5EF4-FFF2-40B4-BE49-F238E27FC236}">
                  <a16:creationId xmlns:a16="http://schemas.microsoft.com/office/drawing/2014/main" id="{B64EBD8D-F49E-A5FF-351C-89F648A964C6}"/>
                </a:ext>
              </a:extLst>
            </p:cNvPr>
            <p:cNvSpPr/>
            <p:nvPr/>
          </p:nvSpPr>
          <p:spPr>
            <a:xfrm>
              <a:off x="14531445" y="3873916"/>
              <a:ext cx="44265" cy="44265"/>
            </a:xfrm>
            <a:custGeom>
              <a:avLst/>
              <a:gdLst>
                <a:gd name="connsiteX0" fmla="*/ 813 w 44265"/>
                <a:gd name="connsiteY0" fmla="*/ 606 h 44265"/>
                <a:gd name="connsiteX1" fmla="*/ 45078 w 44265"/>
                <a:gd name="connsiteY1" fmla="*/ 606 h 44265"/>
                <a:gd name="connsiteX2" fmla="*/ 45078 w 44265"/>
                <a:gd name="connsiteY2" fmla="*/ 44871 h 44265"/>
                <a:gd name="connsiteX3" fmla="*/ 813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606"/>
                  </a:moveTo>
                  <a:lnTo>
                    <a:pt x="45078" y="606"/>
                  </a:lnTo>
                  <a:lnTo>
                    <a:pt x="45078" y="44871"/>
                  </a:lnTo>
                  <a:lnTo>
                    <a:pt x="813" y="44871"/>
                  </a:lnTo>
                  <a:close/>
                </a:path>
              </a:pathLst>
            </a:custGeom>
            <a:grpFill/>
            <a:ln w="441" cap="flat">
              <a:noFill/>
              <a:prstDash val="solid"/>
              <a:miter/>
            </a:ln>
          </p:spPr>
          <p:txBody>
            <a:bodyPr rtlCol="0" anchor="ctr"/>
            <a:lstStyle/>
            <a:p>
              <a:endParaRPr lang="de-DE"/>
            </a:p>
          </p:txBody>
        </p:sp>
        <p:sp>
          <p:nvSpPr>
            <p:cNvPr id="1582" name="Freihandform 1581">
              <a:extLst>
                <a:ext uri="{FF2B5EF4-FFF2-40B4-BE49-F238E27FC236}">
                  <a16:creationId xmlns:a16="http://schemas.microsoft.com/office/drawing/2014/main" id="{B7CE4B3C-102A-FEBA-5BF2-9AD96734BBCE}"/>
                </a:ext>
              </a:extLst>
            </p:cNvPr>
            <p:cNvSpPr/>
            <p:nvPr/>
          </p:nvSpPr>
          <p:spPr>
            <a:xfrm>
              <a:off x="14575710" y="3873916"/>
              <a:ext cx="44265" cy="44265"/>
            </a:xfrm>
            <a:custGeom>
              <a:avLst/>
              <a:gdLst>
                <a:gd name="connsiteX0" fmla="*/ 836 w 44265"/>
                <a:gd name="connsiteY0" fmla="*/ 606 h 44265"/>
                <a:gd name="connsiteX1" fmla="*/ 45101 w 44265"/>
                <a:gd name="connsiteY1" fmla="*/ 606 h 44265"/>
                <a:gd name="connsiteX2" fmla="*/ 45101 w 44265"/>
                <a:gd name="connsiteY2" fmla="*/ 44871 h 44265"/>
                <a:gd name="connsiteX3" fmla="*/ 836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606"/>
                  </a:moveTo>
                  <a:lnTo>
                    <a:pt x="45101" y="606"/>
                  </a:lnTo>
                  <a:lnTo>
                    <a:pt x="45101" y="44871"/>
                  </a:lnTo>
                  <a:lnTo>
                    <a:pt x="836" y="44871"/>
                  </a:lnTo>
                  <a:close/>
                </a:path>
              </a:pathLst>
            </a:custGeom>
            <a:grpFill/>
            <a:ln w="441" cap="flat">
              <a:noFill/>
              <a:prstDash val="solid"/>
              <a:miter/>
            </a:ln>
          </p:spPr>
          <p:txBody>
            <a:bodyPr rtlCol="0" anchor="ctr"/>
            <a:lstStyle/>
            <a:p>
              <a:endParaRPr lang="de-DE"/>
            </a:p>
          </p:txBody>
        </p:sp>
        <p:sp>
          <p:nvSpPr>
            <p:cNvPr id="1583" name="Freihandform 1582">
              <a:extLst>
                <a:ext uri="{FF2B5EF4-FFF2-40B4-BE49-F238E27FC236}">
                  <a16:creationId xmlns:a16="http://schemas.microsoft.com/office/drawing/2014/main" id="{DE7F2E31-7A87-D87E-CF7F-95947331299C}"/>
                </a:ext>
              </a:extLst>
            </p:cNvPr>
            <p:cNvSpPr/>
            <p:nvPr/>
          </p:nvSpPr>
          <p:spPr>
            <a:xfrm>
              <a:off x="14619976" y="3873916"/>
              <a:ext cx="44265" cy="44265"/>
            </a:xfrm>
            <a:custGeom>
              <a:avLst/>
              <a:gdLst>
                <a:gd name="connsiteX0" fmla="*/ 859 w 44265"/>
                <a:gd name="connsiteY0" fmla="*/ 606 h 44265"/>
                <a:gd name="connsiteX1" fmla="*/ 45124 w 44265"/>
                <a:gd name="connsiteY1" fmla="*/ 606 h 44265"/>
                <a:gd name="connsiteX2" fmla="*/ 45124 w 44265"/>
                <a:gd name="connsiteY2" fmla="*/ 44871 h 44265"/>
                <a:gd name="connsiteX3" fmla="*/ 859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606"/>
                  </a:moveTo>
                  <a:lnTo>
                    <a:pt x="45124" y="606"/>
                  </a:lnTo>
                  <a:lnTo>
                    <a:pt x="45124" y="44871"/>
                  </a:lnTo>
                  <a:lnTo>
                    <a:pt x="859" y="44871"/>
                  </a:lnTo>
                  <a:close/>
                </a:path>
              </a:pathLst>
            </a:custGeom>
            <a:grpFill/>
            <a:ln w="441" cap="flat">
              <a:noFill/>
              <a:prstDash val="solid"/>
              <a:miter/>
            </a:ln>
          </p:spPr>
          <p:txBody>
            <a:bodyPr rtlCol="0" anchor="ctr"/>
            <a:lstStyle/>
            <a:p>
              <a:endParaRPr lang="de-DE"/>
            </a:p>
          </p:txBody>
        </p:sp>
        <p:sp>
          <p:nvSpPr>
            <p:cNvPr id="1584" name="Freihandform 1583">
              <a:extLst>
                <a:ext uri="{FF2B5EF4-FFF2-40B4-BE49-F238E27FC236}">
                  <a16:creationId xmlns:a16="http://schemas.microsoft.com/office/drawing/2014/main" id="{B6FFC45F-D6D9-B2F2-B258-1C9764825D8F}"/>
                </a:ext>
              </a:extLst>
            </p:cNvPr>
            <p:cNvSpPr/>
            <p:nvPr/>
          </p:nvSpPr>
          <p:spPr>
            <a:xfrm>
              <a:off x="14752773" y="3873916"/>
              <a:ext cx="44265" cy="44265"/>
            </a:xfrm>
            <a:custGeom>
              <a:avLst/>
              <a:gdLst>
                <a:gd name="connsiteX0" fmla="*/ 928 w 44265"/>
                <a:gd name="connsiteY0" fmla="*/ 606 h 44265"/>
                <a:gd name="connsiteX1" fmla="*/ 45193 w 44265"/>
                <a:gd name="connsiteY1" fmla="*/ 606 h 44265"/>
                <a:gd name="connsiteX2" fmla="*/ 45193 w 44265"/>
                <a:gd name="connsiteY2" fmla="*/ 44871 h 44265"/>
                <a:gd name="connsiteX3" fmla="*/ 928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606"/>
                  </a:moveTo>
                  <a:lnTo>
                    <a:pt x="45193" y="606"/>
                  </a:lnTo>
                  <a:lnTo>
                    <a:pt x="45193" y="44871"/>
                  </a:lnTo>
                  <a:lnTo>
                    <a:pt x="928" y="44871"/>
                  </a:lnTo>
                  <a:close/>
                </a:path>
              </a:pathLst>
            </a:custGeom>
            <a:grpFill/>
            <a:ln w="441" cap="flat">
              <a:noFill/>
              <a:prstDash val="solid"/>
              <a:miter/>
            </a:ln>
          </p:spPr>
          <p:txBody>
            <a:bodyPr rtlCol="0" anchor="ctr"/>
            <a:lstStyle/>
            <a:p>
              <a:endParaRPr lang="de-DE"/>
            </a:p>
          </p:txBody>
        </p:sp>
        <p:sp>
          <p:nvSpPr>
            <p:cNvPr id="1585" name="Freihandform 1584">
              <a:extLst>
                <a:ext uri="{FF2B5EF4-FFF2-40B4-BE49-F238E27FC236}">
                  <a16:creationId xmlns:a16="http://schemas.microsoft.com/office/drawing/2014/main" id="{76B095DF-3F5A-8E87-BB1E-0A9250C2066B}"/>
                </a:ext>
              </a:extLst>
            </p:cNvPr>
            <p:cNvSpPr/>
            <p:nvPr/>
          </p:nvSpPr>
          <p:spPr>
            <a:xfrm>
              <a:off x="14797039" y="3873916"/>
              <a:ext cx="44265" cy="44265"/>
            </a:xfrm>
            <a:custGeom>
              <a:avLst/>
              <a:gdLst>
                <a:gd name="connsiteX0" fmla="*/ 951 w 44265"/>
                <a:gd name="connsiteY0" fmla="*/ 606 h 44265"/>
                <a:gd name="connsiteX1" fmla="*/ 45216 w 44265"/>
                <a:gd name="connsiteY1" fmla="*/ 606 h 44265"/>
                <a:gd name="connsiteX2" fmla="*/ 45216 w 44265"/>
                <a:gd name="connsiteY2" fmla="*/ 44871 h 44265"/>
                <a:gd name="connsiteX3" fmla="*/ 951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606"/>
                  </a:moveTo>
                  <a:lnTo>
                    <a:pt x="45216" y="606"/>
                  </a:lnTo>
                  <a:lnTo>
                    <a:pt x="45216" y="44871"/>
                  </a:lnTo>
                  <a:lnTo>
                    <a:pt x="951" y="44871"/>
                  </a:lnTo>
                  <a:close/>
                </a:path>
              </a:pathLst>
            </a:custGeom>
            <a:grpFill/>
            <a:ln w="441" cap="flat">
              <a:noFill/>
              <a:prstDash val="solid"/>
              <a:miter/>
            </a:ln>
          </p:spPr>
          <p:txBody>
            <a:bodyPr rtlCol="0" anchor="ctr"/>
            <a:lstStyle/>
            <a:p>
              <a:endParaRPr lang="de-DE"/>
            </a:p>
          </p:txBody>
        </p:sp>
        <p:sp>
          <p:nvSpPr>
            <p:cNvPr id="1586" name="Freihandform 1585">
              <a:extLst>
                <a:ext uri="{FF2B5EF4-FFF2-40B4-BE49-F238E27FC236}">
                  <a16:creationId xmlns:a16="http://schemas.microsoft.com/office/drawing/2014/main" id="{C0970522-D6E0-5DAE-E6CA-EBC4CE83412C}"/>
                </a:ext>
              </a:extLst>
            </p:cNvPr>
            <p:cNvSpPr/>
            <p:nvPr/>
          </p:nvSpPr>
          <p:spPr>
            <a:xfrm>
              <a:off x="14841304" y="3873916"/>
              <a:ext cx="44265" cy="44265"/>
            </a:xfrm>
            <a:custGeom>
              <a:avLst/>
              <a:gdLst>
                <a:gd name="connsiteX0" fmla="*/ 974 w 44265"/>
                <a:gd name="connsiteY0" fmla="*/ 606 h 44265"/>
                <a:gd name="connsiteX1" fmla="*/ 45239 w 44265"/>
                <a:gd name="connsiteY1" fmla="*/ 606 h 44265"/>
                <a:gd name="connsiteX2" fmla="*/ 45239 w 44265"/>
                <a:gd name="connsiteY2" fmla="*/ 44871 h 44265"/>
                <a:gd name="connsiteX3" fmla="*/ 974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606"/>
                  </a:moveTo>
                  <a:lnTo>
                    <a:pt x="45239" y="606"/>
                  </a:lnTo>
                  <a:lnTo>
                    <a:pt x="45239" y="44871"/>
                  </a:lnTo>
                  <a:lnTo>
                    <a:pt x="974" y="44871"/>
                  </a:lnTo>
                  <a:close/>
                </a:path>
              </a:pathLst>
            </a:custGeom>
            <a:grpFill/>
            <a:ln w="441" cap="flat">
              <a:noFill/>
              <a:prstDash val="solid"/>
              <a:miter/>
            </a:ln>
          </p:spPr>
          <p:txBody>
            <a:bodyPr rtlCol="0" anchor="ctr"/>
            <a:lstStyle/>
            <a:p>
              <a:endParaRPr lang="de-DE"/>
            </a:p>
          </p:txBody>
        </p:sp>
        <p:sp>
          <p:nvSpPr>
            <p:cNvPr id="1587" name="Freihandform 1586">
              <a:extLst>
                <a:ext uri="{FF2B5EF4-FFF2-40B4-BE49-F238E27FC236}">
                  <a16:creationId xmlns:a16="http://schemas.microsoft.com/office/drawing/2014/main" id="{D9C56CD5-C462-7DA8-E0A0-6C16F5E805F5}"/>
                </a:ext>
              </a:extLst>
            </p:cNvPr>
            <p:cNvSpPr/>
            <p:nvPr/>
          </p:nvSpPr>
          <p:spPr>
            <a:xfrm>
              <a:off x="14885570" y="3873916"/>
              <a:ext cx="44265" cy="44265"/>
            </a:xfrm>
            <a:custGeom>
              <a:avLst/>
              <a:gdLst>
                <a:gd name="connsiteX0" fmla="*/ 997 w 44265"/>
                <a:gd name="connsiteY0" fmla="*/ 606 h 44265"/>
                <a:gd name="connsiteX1" fmla="*/ 45262 w 44265"/>
                <a:gd name="connsiteY1" fmla="*/ 606 h 44265"/>
                <a:gd name="connsiteX2" fmla="*/ 45262 w 44265"/>
                <a:gd name="connsiteY2" fmla="*/ 44871 h 44265"/>
                <a:gd name="connsiteX3" fmla="*/ 997 w 44265"/>
                <a:gd name="connsiteY3" fmla="*/ 44871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606"/>
                  </a:moveTo>
                  <a:lnTo>
                    <a:pt x="45262" y="606"/>
                  </a:lnTo>
                  <a:lnTo>
                    <a:pt x="45262" y="44871"/>
                  </a:lnTo>
                  <a:lnTo>
                    <a:pt x="997" y="44871"/>
                  </a:lnTo>
                  <a:close/>
                </a:path>
              </a:pathLst>
            </a:custGeom>
            <a:grpFill/>
            <a:ln w="441" cap="flat">
              <a:noFill/>
              <a:prstDash val="solid"/>
              <a:miter/>
            </a:ln>
          </p:spPr>
          <p:txBody>
            <a:bodyPr rtlCol="0" anchor="ctr"/>
            <a:lstStyle/>
            <a:p>
              <a:endParaRPr lang="de-DE"/>
            </a:p>
          </p:txBody>
        </p:sp>
        <p:sp>
          <p:nvSpPr>
            <p:cNvPr id="1588" name="Freihandform 1587">
              <a:extLst>
                <a:ext uri="{FF2B5EF4-FFF2-40B4-BE49-F238E27FC236}">
                  <a16:creationId xmlns:a16="http://schemas.microsoft.com/office/drawing/2014/main" id="{716F2837-5AE2-93F5-3B4C-64A76CEAD219}"/>
                </a:ext>
              </a:extLst>
            </p:cNvPr>
            <p:cNvSpPr/>
            <p:nvPr/>
          </p:nvSpPr>
          <p:spPr>
            <a:xfrm>
              <a:off x="13114944" y="3918181"/>
              <a:ext cx="44265" cy="44265"/>
            </a:xfrm>
            <a:custGeom>
              <a:avLst/>
              <a:gdLst>
                <a:gd name="connsiteX0" fmla="*/ 77 w 44265"/>
                <a:gd name="connsiteY0" fmla="*/ 629 h 44265"/>
                <a:gd name="connsiteX1" fmla="*/ 44342 w 44265"/>
                <a:gd name="connsiteY1" fmla="*/ 629 h 44265"/>
                <a:gd name="connsiteX2" fmla="*/ 44342 w 44265"/>
                <a:gd name="connsiteY2" fmla="*/ 44894 h 44265"/>
                <a:gd name="connsiteX3" fmla="*/ 77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77" y="629"/>
                  </a:moveTo>
                  <a:lnTo>
                    <a:pt x="44342" y="629"/>
                  </a:lnTo>
                  <a:lnTo>
                    <a:pt x="44342" y="44894"/>
                  </a:lnTo>
                  <a:lnTo>
                    <a:pt x="77" y="44894"/>
                  </a:lnTo>
                  <a:close/>
                </a:path>
              </a:pathLst>
            </a:custGeom>
            <a:grpFill/>
            <a:ln w="441" cap="flat">
              <a:noFill/>
              <a:prstDash val="solid"/>
              <a:miter/>
            </a:ln>
          </p:spPr>
          <p:txBody>
            <a:bodyPr rtlCol="0" anchor="ctr"/>
            <a:lstStyle/>
            <a:p>
              <a:endParaRPr lang="de-DE"/>
            </a:p>
          </p:txBody>
        </p:sp>
        <p:sp>
          <p:nvSpPr>
            <p:cNvPr id="1589" name="Freihandform 1588">
              <a:extLst>
                <a:ext uri="{FF2B5EF4-FFF2-40B4-BE49-F238E27FC236}">
                  <a16:creationId xmlns:a16="http://schemas.microsoft.com/office/drawing/2014/main" id="{7C6B1845-4E2C-4851-CE1F-AA3466B2B52B}"/>
                </a:ext>
              </a:extLst>
            </p:cNvPr>
            <p:cNvSpPr/>
            <p:nvPr/>
          </p:nvSpPr>
          <p:spPr>
            <a:xfrm>
              <a:off x="13203475" y="3918181"/>
              <a:ext cx="44265" cy="44265"/>
            </a:xfrm>
            <a:custGeom>
              <a:avLst/>
              <a:gdLst>
                <a:gd name="connsiteX0" fmla="*/ 123 w 44265"/>
                <a:gd name="connsiteY0" fmla="*/ 629 h 44265"/>
                <a:gd name="connsiteX1" fmla="*/ 44388 w 44265"/>
                <a:gd name="connsiteY1" fmla="*/ 629 h 44265"/>
                <a:gd name="connsiteX2" fmla="*/ 44388 w 44265"/>
                <a:gd name="connsiteY2" fmla="*/ 44894 h 44265"/>
                <a:gd name="connsiteX3" fmla="*/ 123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629"/>
                  </a:moveTo>
                  <a:lnTo>
                    <a:pt x="44388" y="629"/>
                  </a:lnTo>
                  <a:lnTo>
                    <a:pt x="44388" y="44894"/>
                  </a:lnTo>
                  <a:lnTo>
                    <a:pt x="123" y="44894"/>
                  </a:lnTo>
                  <a:close/>
                </a:path>
              </a:pathLst>
            </a:custGeom>
            <a:grpFill/>
            <a:ln w="441" cap="flat">
              <a:noFill/>
              <a:prstDash val="solid"/>
              <a:miter/>
            </a:ln>
          </p:spPr>
          <p:txBody>
            <a:bodyPr rtlCol="0" anchor="ctr"/>
            <a:lstStyle/>
            <a:p>
              <a:endParaRPr lang="de-DE"/>
            </a:p>
          </p:txBody>
        </p:sp>
        <p:sp>
          <p:nvSpPr>
            <p:cNvPr id="1590" name="Freihandform 1589">
              <a:extLst>
                <a:ext uri="{FF2B5EF4-FFF2-40B4-BE49-F238E27FC236}">
                  <a16:creationId xmlns:a16="http://schemas.microsoft.com/office/drawing/2014/main" id="{145FC115-1BB9-5E36-0E14-9EA9299147E5}"/>
                </a:ext>
              </a:extLst>
            </p:cNvPr>
            <p:cNvSpPr/>
            <p:nvPr/>
          </p:nvSpPr>
          <p:spPr>
            <a:xfrm>
              <a:off x="13380538" y="3918181"/>
              <a:ext cx="44265" cy="44265"/>
            </a:xfrm>
            <a:custGeom>
              <a:avLst/>
              <a:gdLst>
                <a:gd name="connsiteX0" fmla="*/ 215 w 44265"/>
                <a:gd name="connsiteY0" fmla="*/ 629 h 44265"/>
                <a:gd name="connsiteX1" fmla="*/ 44480 w 44265"/>
                <a:gd name="connsiteY1" fmla="*/ 629 h 44265"/>
                <a:gd name="connsiteX2" fmla="*/ 44480 w 44265"/>
                <a:gd name="connsiteY2" fmla="*/ 44894 h 44265"/>
                <a:gd name="connsiteX3" fmla="*/ 215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629"/>
                  </a:moveTo>
                  <a:lnTo>
                    <a:pt x="44480" y="629"/>
                  </a:lnTo>
                  <a:lnTo>
                    <a:pt x="44480" y="44894"/>
                  </a:lnTo>
                  <a:lnTo>
                    <a:pt x="215" y="44894"/>
                  </a:lnTo>
                  <a:close/>
                </a:path>
              </a:pathLst>
            </a:custGeom>
            <a:grpFill/>
            <a:ln w="441" cap="flat">
              <a:noFill/>
              <a:prstDash val="solid"/>
              <a:miter/>
            </a:ln>
          </p:spPr>
          <p:txBody>
            <a:bodyPr rtlCol="0" anchor="ctr"/>
            <a:lstStyle/>
            <a:p>
              <a:endParaRPr lang="de-DE"/>
            </a:p>
          </p:txBody>
        </p:sp>
        <p:sp>
          <p:nvSpPr>
            <p:cNvPr id="1591" name="Freihandform 1590">
              <a:extLst>
                <a:ext uri="{FF2B5EF4-FFF2-40B4-BE49-F238E27FC236}">
                  <a16:creationId xmlns:a16="http://schemas.microsoft.com/office/drawing/2014/main" id="{5C1AB630-B0EA-A0E1-D844-EE57F85EE012}"/>
                </a:ext>
              </a:extLst>
            </p:cNvPr>
            <p:cNvSpPr/>
            <p:nvPr/>
          </p:nvSpPr>
          <p:spPr>
            <a:xfrm>
              <a:off x="13424803" y="3918181"/>
              <a:ext cx="44265" cy="44265"/>
            </a:xfrm>
            <a:custGeom>
              <a:avLst/>
              <a:gdLst>
                <a:gd name="connsiteX0" fmla="*/ 238 w 44265"/>
                <a:gd name="connsiteY0" fmla="*/ 629 h 44265"/>
                <a:gd name="connsiteX1" fmla="*/ 44503 w 44265"/>
                <a:gd name="connsiteY1" fmla="*/ 629 h 44265"/>
                <a:gd name="connsiteX2" fmla="*/ 44503 w 44265"/>
                <a:gd name="connsiteY2" fmla="*/ 44894 h 44265"/>
                <a:gd name="connsiteX3" fmla="*/ 238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629"/>
                  </a:moveTo>
                  <a:lnTo>
                    <a:pt x="44503" y="629"/>
                  </a:lnTo>
                  <a:lnTo>
                    <a:pt x="44503" y="44894"/>
                  </a:lnTo>
                  <a:lnTo>
                    <a:pt x="238" y="44894"/>
                  </a:lnTo>
                  <a:close/>
                </a:path>
              </a:pathLst>
            </a:custGeom>
            <a:grpFill/>
            <a:ln w="441" cap="flat">
              <a:noFill/>
              <a:prstDash val="solid"/>
              <a:miter/>
            </a:ln>
          </p:spPr>
          <p:txBody>
            <a:bodyPr rtlCol="0" anchor="ctr"/>
            <a:lstStyle/>
            <a:p>
              <a:endParaRPr lang="de-DE"/>
            </a:p>
          </p:txBody>
        </p:sp>
        <p:sp>
          <p:nvSpPr>
            <p:cNvPr id="1592" name="Freihandform 1591">
              <a:extLst>
                <a:ext uri="{FF2B5EF4-FFF2-40B4-BE49-F238E27FC236}">
                  <a16:creationId xmlns:a16="http://schemas.microsoft.com/office/drawing/2014/main" id="{F5CA4AEB-94BB-1306-043A-5D33DE4EBE66}"/>
                </a:ext>
              </a:extLst>
            </p:cNvPr>
            <p:cNvSpPr/>
            <p:nvPr/>
          </p:nvSpPr>
          <p:spPr>
            <a:xfrm>
              <a:off x="13513335" y="3918181"/>
              <a:ext cx="44265" cy="44265"/>
            </a:xfrm>
            <a:custGeom>
              <a:avLst/>
              <a:gdLst>
                <a:gd name="connsiteX0" fmla="*/ 284 w 44265"/>
                <a:gd name="connsiteY0" fmla="*/ 629 h 44265"/>
                <a:gd name="connsiteX1" fmla="*/ 44549 w 44265"/>
                <a:gd name="connsiteY1" fmla="*/ 629 h 44265"/>
                <a:gd name="connsiteX2" fmla="*/ 44549 w 44265"/>
                <a:gd name="connsiteY2" fmla="*/ 44894 h 44265"/>
                <a:gd name="connsiteX3" fmla="*/ 284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629"/>
                  </a:moveTo>
                  <a:lnTo>
                    <a:pt x="44549" y="629"/>
                  </a:lnTo>
                  <a:lnTo>
                    <a:pt x="44549" y="44894"/>
                  </a:lnTo>
                  <a:lnTo>
                    <a:pt x="284" y="44894"/>
                  </a:lnTo>
                  <a:close/>
                </a:path>
              </a:pathLst>
            </a:custGeom>
            <a:grpFill/>
            <a:ln w="441" cap="flat">
              <a:noFill/>
              <a:prstDash val="solid"/>
              <a:miter/>
            </a:ln>
          </p:spPr>
          <p:txBody>
            <a:bodyPr rtlCol="0" anchor="ctr"/>
            <a:lstStyle/>
            <a:p>
              <a:endParaRPr lang="de-DE"/>
            </a:p>
          </p:txBody>
        </p:sp>
        <p:sp>
          <p:nvSpPr>
            <p:cNvPr id="1593" name="Freihandform 1592">
              <a:extLst>
                <a:ext uri="{FF2B5EF4-FFF2-40B4-BE49-F238E27FC236}">
                  <a16:creationId xmlns:a16="http://schemas.microsoft.com/office/drawing/2014/main" id="{E5BAF94B-82F7-87B8-96F3-8A8EE8D5551E}"/>
                </a:ext>
              </a:extLst>
            </p:cNvPr>
            <p:cNvSpPr/>
            <p:nvPr/>
          </p:nvSpPr>
          <p:spPr>
            <a:xfrm>
              <a:off x="13557600" y="3918181"/>
              <a:ext cx="44265" cy="44265"/>
            </a:xfrm>
            <a:custGeom>
              <a:avLst/>
              <a:gdLst>
                <a:gd name="connsiteX0" fmla="*/ 307 w 44265"/>
                <a:gd name="connsiteY0" fmla="*/ 629 h 44265"/>
                <a:gd name="connsiteX1" fmla="*/ 44572 w 44265"/>
                <a:gd name="connsiteY1" fmla="*/ 629 h 44265"/>
                <a:gd name="connsiteX2" fmla="*/ 44572 w 44265"/>
                <a:gd name="connsiteY2" fmla="*/ 44894 h 44265"/>
                <a:gd name="connsiteX3" fmla="*/ 307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629"/>
                  </a:moveTo>
                  <a:lnTo>
                    <a:pt x="44572" y="629"/>
                  </a:lnTo>
                  <a:lnTo>
                    <a:pt x="44572" y="44894"/>
                  </a:lnTo>
                  <a:lnTo>
                    <a:pt x="307" y="44894"/>
                  </a:lnTo>
                  <a:close/>
                </a:path>
              </a:pathLst>
            </a:custGeom>
            <a:grpFill/>
            <a:ln w="441" cap="flat">
              <a:noFill/>
              <a:prstDash val="solid"/>
              <a:miter/>
            </a:ln>
          </p:spPr>
          <p:txBody>
            <a:bodyPr rtlCol="0" anchor="ctr"/>
            <a:lstStyle/>
            <a:p>
              <a:endParaRPr lang="de-DE"/>
            </a:p>
          </p:txBody>
        </p:sp>
        <p:sp>
          <p:nvSpPr>
            <p:cNvPr id="1594" name="Freihandform 1593">
              <a:extLst>
                <a:ext uri="{FF2B5EF4-FFF2-40B4-BE49-F238E27FC236}">
                  <a16:creationId xmlns:a16="http://schemas.microsoft.com/office/drawing/2014/main" id="{E6A1550C-177B-D12F-8EAA-79FF2C4A34D4}"/>
                </a:ext>
              </a:extLst>
            </p:cNvPr>
            <p:cNvSpPr/>
            <p:nvPr/>
          </p:nvSpPr>
          <p:spPr>
            <a:xfrm>
              <a:off x="13601866" y="3918181"/>
              <a:ext cx="44265" cy="44265"/>
            </a:xfrm>
            <a:custGeom>
              <a:avLst/>
              <a:gdLst>
                <a:gd name="connsiteX0" fmla="*/ 330 w 44265"/>
                <a:gd name="connsiteY0" fmla="*/ 629 h 44265"/>
                <a:gd name="connsiteX1" fmla="*/ 44595 w 44265"/>
                <a:gd name="connsiteY1" fmla="*/ 629 h 44265"/>
                <a:gd name="connsiteX2" fmla="*/ 44595 w 44265"/>
                <a:gd name="connsiteY2" fmla="*/ 44894 h 44265"/>
                <a:gd name="connsiteX3" fmla="*/ 330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629"/>
                  </a:moveTo>
                  <a:lnTo>
                    <a:pt x="44595" y="629"/>
                  </a:lnTo>
                  <a:lnTo>
                    <a:pt x="44595" y="44894"/>
                  </a:lnTo>
                  <a:lnTo>
                    <a:pt x="330" y="44894"/>
                  </a:lnTo>
                  <a:close/>
                </a:path>
              </a:pathLst>
            </a:custGeom>
            <a:grpFill/>
            <a:ln w="441" cap="flat">
              <a:noFill/>
              <a:prstDash val="solid"/>
              <a:miter/>
            </a:ln>
          </p:spPr>
          <p:txBody>
            <a:bodyPr rtlCol="0" anchor="ctr"/>
            <a:lstStyle/>
            <a:p>
              <a:endParaRPr lang="de-DE"/>
            </a:p>
          </p:txBody>
        </p:sp>
        <p:sp>
          <p:nvSpPr>
            <p:cNvPr id="1595" name="Freihandform 1594">
              <a:extLst>
                <a:ext uri="{FF2B5EF4-FFF2-40B4-BE49-F238E27FC236}">
                  <a16:creationId xmlns:a16="http://schemas.microsoft.com/office/drawing/2014/main" id="{FF754B6F-73D8-610D-4E20-2814402B2BB1}"/>
                </a:ext>
              </a:extLst>
            </p:cNvPr>
            <p:cNvSpPr/>
            <p:nvPr/>
          </p:nvSpPr>
          <p:spPr>
            <a:xfrm>
              <a:off x="13690397" y="3918181"/>
              <a:ext cx="44265" cy="44265"/>
            </a:xfrm>
            <a:custGeom>
              <a:avLst/>
              <a:gdLst>
                <a:gd name="connsiteX0" fmla="*/ 376 w 44265"/>
                <a:gd name="connsiteY0" fmla="*/ 629 h 44265"/>
                <a:gd name="connsiteX1" fmla="*/ 44641 w 44265"/>
                <a:gd name="connsiteY1" fmla="*/ 629 h 44265"/>
                <a:gd name="connsiteX2" fmla="*/ 44641 w 44265"/>
                <a:gd name="connsiteY2" fmla="*/ 44894 h 44265"/>
                <a:gd name="connsiteX3" fmla="*/ 376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629"/>
                  </a:moveTo>
                  <a:lnTo>
                    <a:pt x="44641" y="629"/>
                  </a:lnTo>
                  <a:lnTo>
                    <a:pt x="44641" y="44894"/>
                  </a:lnTo>
                  <a:lnTo>
                    <a:pt x="376" y="44894"/>
                  </a:lnTo>
                  <a:close/>
                </a:path>
              </a:pathLst>
            </a:custGeom>
            <a:grpFill/>
            <a:ln w="441" cap="flat">
              <a:noFill/>
              <a:prstDash val="solid"/>
              <a:miter/>
            </a:ln>
          </p:spPr>
          <p:txBody>
            <a:bodyPr rtlCol="0" anchor="ctr"/>
            <a:lstStyle/>
            <a:p>
              <a:endParaRPr lang="de-DE"/>
            </a:p>
          </p:txBody>
        </p:sp>
        <p:sp>
          <p:nvSpPr>
            <p:cNvPr id="1596" name="Freihandform 1595">
              <a:extLst>
                <a:ext uri="{FF2B5EF4-FFF2-40B4-BE49-F238E27FC236}">
                  <a16:creationId xmlns:a16="http://schemas.microsoft.com/office/drawing/2014/main" id="{C1F64A05-3AE5-C56D-3882-95787C824D1F}"/>
                </a:ext>
              </a:extLst>
            </p:cNvPr>
            <p:cNvSpPr/>
            <p:nvPr/>
          </p:nvSpPr>
          <p:spPr>
            <a:xfrm>
              <a:off x="13734663" y="3918181"/>
              <a:ext cx="44265" cy="44265"/>
            </a:xfrm>
            <a:custGeom>
              <a:avLst/>
              <a:gdLst>
                <a:gd name="connsiteX0" fmla="*/ 399 w 44265"/>
                <a:gd name="connsiteY0" fmla="*/ 629 h 44265"/>
                <a:gd name="connsiteX1" fmla="*/ 44664 w 44265"/>
                <a:gd name="connsiteY1" fmla="*/ 629 h 44265"/>
                <a:gd name="connsiteX2" fmla="*/ 44664 w 44265"/>
                <a:gd name="connsiteY2" fmla="*/ 44894 h 44265"/>
                <a:gd name="connsiteX3" fmla="*/ 399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629"/>
                  </a:moveTo>
                  <a:lnTo>
                    <a:pt x="44664" y="629"/>
                  </a:lnTo>
                  <a:lnTo>
                    <a:pt x="44664" y="44894"/>
                  </a:lnTo>
                  <a:lnTo>
                    <a:pt x="399" y="44894"/>
                  </a:lnTo>
                  <a:close/>
                </a:path>
              </a:pathLst>
            </a:custGeom>
            <a:grpFill/>
            <a:ln w="441" cap="flat">
              <a:noFill/>
              <a:prstDash val="solid"/>
              <a:miter/>
            </a:ln>
          </p:spPr>
          <p:txBody>
            <a:bodyPr rtlCol="0" anchor="ctr"/>
            <a:lstStyle/>
            <a:p>
              <a:endParaRPr lang="de-DE"/>
            </a:p>
          </p:txBody>
        </p:sp>
        <p:sp>
          <p:nvSpPr>
            <p:cNvPr id="1597" name="Freihandform 1596">
              <a:extLst>
                <a:ext uri="{FF2B5EF4-FFF2-40B4-BE49-F238E27FC236}">
                  <a16:creationId xmlns:a16="http://schemas.microsoft.com/office/drawing/2014/main" id="{BF36AE1D-ECA2-57DC-3945-4F89255DC416}"/>
                </a:ext>
              </a:extLst>
            </p:cNvPr>
            <p:cNvSpPr/>
            <p:nvPr/>
          </p:nvSpPr>
          <p:spPr>
            <a:xfrm>
              <a:off x="13823194" y="3918181"/>
              <a:ext cx="44265" cy="44265"/>
            </a:xfrm>
            <a:custGeom>
              <a:avLst/>
              <a:gdLst>
                <a:gd name="connsiteX0" fmla="*/ 445 w 44265"/>
                <a:gd name="connsiteY0" fmla="*/ 629 h 44265"/>
                <a:gd name="connsiteX1" fmla="*/ 44710 w 44265"/>
                <a:gd name="connsiteY1" fmla="*/ 629 h 44265"/>
                <a:gd name="connsiteX2" fmla="*/ 44710 w 44265"/>
                <a:gd name="connsiteY2" fmla="*/ 44894 h 44265"/>
                <a:gd name="connsiteX3" fmla="*/ 445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629"/>
                  </a:moveTo>
                  <a:lnTo>
                    <a:pt x="44710" y="629"/>
                  </a:lnTo>
                  <a:lnTo>
                    <a:pt x="44710" y="44894"/>
                  </a:lnTo>
                  <a:lnTo>
                    <a:pt x="445" y="44894"/>
                  </a:lnTo>
                  <a:close/>
                </a:path>
              </a:pathLst>
            </a:custGeom>
            <a:grpFill/>
            <a:ln w="441" cap="flat">
              <a:noFill/>
              <a:prstDash val="solid"/>
              <a:miter/>
            </a:ln>
          </p:spPr>
          <p:txBody>
            <a:bodyPr rtlCol="0" anchor="ctr"/>
            <a:lstStyle/>
            <a:p>
              <a:endParaRPr lang="de-DE"/>
            </a:p>
          </p:txBody>
        </p:sp>
        <p:sp>
          <p:nvSpPr>
            <p:cNvPr id="1598" name="Freihandform 1597">
              <a:extLst>
                <a:ext uri="{FF2B5EF4-FFF2-40B4-BE49-F238E27FC236}">
                  <a16:creationId xmlns:a16="http://schemas.microsoft.com/office/drawing/2014/main" id="{EFB73FDC-D7E2-5C76-76BD-9C7C2609D598}"/>
                </a:ext>
              </a:extLst>
            </p:cNvPr>
            <p:cNvSpPr/>
            <p:nvPr/>
          </p:nvSpPr>
          <p:spPr>
            <a:xfrm>
              <a:off x="14088788" y="3918181"/>
              <a:ext cx="44265" cy="44265"/>
            </a:xfrm>
            <a:custGeom>
              <a:avLst/>
              <a:gdLst>
                <a:gd name="connsiteX0" fmla="*/ 583 w 44265"/>
                <a:gd name="connsiteY0" fmla="*/ 629 h 44265"/>
                <a:gd name="connsiteX1" fmla="*/ 44848 w 44265"/>
                <a:gd name="connsiteY1" fmla="*/ 629 h 44265"/>
                <a:gd name="connsiteX2" fmla="*/ 44848 w 44265"/>
                <a:gd name="connsiteY2" fmla="*/ 44894 h 44265"/>
                <a:gd name="connsiteX3" fmla="*/ 583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629"/>
                  </a:moveTo>
                  <a:lnTo>
                    <a:pt x="44848" y="629"/>
                  </a:lnTo>
                  <a:lnTo>
                    <a:pt x="44848" y="44894"/>
                  </a:lnTo>
                  <a:lnTo>
                    <a:pt x="583" y="44894"/>
                  </a:lnTo>
                  <a:close/>
                </a:path>
              </a:pathLst>
            </a:custGeom>
            <a:grpFill/>
            <a:ln w="441" cap="flat">
              <a:noFill/>
              <a:prstDash val="solid"/>
              <a:miter/>
            </a:ln>
          </p:spPr>
          <p:txBody>
            <a:bodyPr rtlCol="0" anchor="ctr"/>
            <a:lstStyle/>
            <a:p>
              <a:endParaRPr lang="de-DE"/>
            </a:p>
          </p:txBody>
        </p:sp>
        <p:sp>
          <p:nvSpPr>
            <p:cNvPr id="1599" name="Freihandform 1598">
              <a:extLst>
                <a:ext uri="{FF2B5EF4-FFF2-40B4-BE49-F238E27FC236}">
                  <a16:creationId xmlns:a16="http://schemas.microsoft.com/office/drawing/2014/main" id="{BD171EB7-0355-8FD0-3D90-C6F76479DF15}"/>
                </a:ext>
              </a:extLst>
            </p:cNvPr>
            <p:cNvSpPr/>
            <p:nvPr/>
          </p:nvSpPr>
          <p:spPr>
            <a:xfrm>
              <a:off x="14177319" y="3918181"/>
              <a:ext cx="44265" cy="44265"/>
            </a:xfrm>
            <a:custGeom>
              <a:avLst/>
              <a:gdLst>
                <a:gd name="connsiteX0" fmla="*/ 629 w 44265"/>
                <a:gd name="connsiteY0" fmla="*/ 629 h 44265"/>
                <a:gd name="connsiteX1" fmla="*/ 44894 w 44265"/>
                <a:gd name="connsiteY1" fmla="*/ 629 h 44265"/>
                <a:gd name="connsiteX2" fmla="*/ 44894 w 44265"/>
                <a:gd name="connsiteY2" fmla="*/ 44894 h 44265"/>
                <a:gd name="connsiteX3" fmla="*/ 629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629"/>
                  </a:moveTo>
                  <a:lnTo>
                    <a:pt x="44894" y="629"/>
                  </a:lnTo>
                  <a:lnTo>
                    <a:pt x="44894" y="44894"/>
                  </a:lnTo>
                  <a:lnTo>
                    <a:pt x="629" y="44894"/>
                  </a:lnTo>
                  <a:close/>
                </a:path>
              </a:pathLst>
            </a:custGeom>
            <a:grpFill/>
            <a:ln w="441" cap="flat">
              <a:noFill/>
              <a:prstDash val="solid"/>
              <a:miter/>
            </a:ln>
          </p:spPr>
          <p:txBody>
            <a:bodyPr rtlCol="0" anchor="ctr"/>
            <a:lstStyle/>
            <a:p>
              <a:endParaRPr lang="de-DE"/>
            </a:p>
          </p:txBody>
        </p:sp>
        <p:sp>
          <p:nvSpPr>
            <p:cNvPr id="1600" name="Freihandform 1599">
              <a:extLst>
                <a:ext uri="{FF2B5EF4-FFF2-40B4-BE49-F238E27FC236}">
                  <a16:creationId xmlns:a16="http://schemas.microsoft.com/office/drawing/2014/main" id="{4F87C656-EEDA-1D28-CB8D-EB828CDB2BC4}"/>
                </a:ext>
              </a:extLst>
            </p:cNvPr>
            <p:cNvSpPr/>
            <p:nvPr/>
          </p:nvSpPr>
          <p:spPr>
            <a:xfrm>
              <a:off x="14221585" y="3918181"/>
              <a:ext cx="44265" cy="44265"/>
            </a:xfrm>
            <a:custGeom>
              <a:avLst/>
              <a:gdLst>
                <a:gd name="connsiteX0" fmla="*/ 652 w 44265"/>
                <a:gd name="connsiteY0" fmla="*/ 629 h 44265"/>
                <a:gd name="connsiteX1" fmla="*/ 44917 w 44265"/>
                <a:gd name="connsiteY1" fmla="*/ 629 h 44265"/>
                <a:gd name="connsiteX2" fmla="*/ 44917 w 44265"/>
                <a:gd name="connsiteY2" fmla="*/ 44894 h 44265"/>
                <a:gd name="connsiteX3" fmla="*/ 652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629"/>
                  </a:moveTo>
                  <a:lnTo>
                    <a:pt x="44917" y="629"/>
                  </a:lnTo>
                  <a:lnTo>
                    <a:pt x="44917" y="44894"/>
                  </a:lnTo>
                  <a:lnTo>
                    <a:pt x="652" y="44894"/>
                  </a:lnTo>
                  <a:close/>
                </a:path>
              </a:pathLst>
            </a:custGeom>
            <a:grpFill/>
            <a:ln w="441" cap="flat">
              <a:noFill/>
              <a:prstDash val="solid"/>
              <a:miter/>
            </a:ln>
          </p:spPr>
          <p:txBody>
            <a:bodyPr rtlCol="0" anchor="ctr"/>
            <a:lstStyle/>
            <a:p>
              <a:endParaRPr lang="de-DE"/>
            </a:p>
          </p:txBody>
        </p:sp>
        <p:sp>
          <p:nvSpPr>
            <p:cNvPr id="1601" name="Freihandform 1600">
              <a:extLst>
                <a:ext uri="{FF2B5EF4-FFF2-40B4-BE49-F238E27FC236}">
                  <a16:creationId xmlns:a16="http://schemas.microsoft.com/office/drawing/2014/main" id="{98FFD294-7412-E671-8183-43F43FC6EE89}"/>
                </a:ext>
              </a:extLst>
            </p:cNvPr>
            <p:cNvSpPr/>
            <p:nvPr/>
          </p:nvSpPr>
          <p:spPr>
            <a:xfrm>
              <a:off x="14354382" y="3918181"/>
              <a:ext cx="44265" cy="44265"/>
            </a:xfrm>
            <a:custGeom>
              <a:avLst/>
              <a:gdLst>
                <a:gd name="connsiteX0" fmla="*/ 721 w 44265"/>
                <a:gd name="connsiteY0" fmla="*/ 629 h 44265"/>
                <a:gd name="connsiteX1" fmla="*/ 44986 w 44265"/>
                <a:gd name="connsiteY1" fmla="*/ 629 h 44265"/>
                <a:gd name="connsiteX2" fmla="*/ 44986 w 44265"/>
                <a:gd name="connsiteY2" fmla="*/ 44894 h 44265"/>
                <a:gd name="connsiteX3" fmla="*/ 721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629"/>
                  </a:moveTo>
                  <a:lnTo>
                    <a:pt x="44986" y="629"/>
                  </a:lnTo>
                  <a:lnTo>
                    <a:pt x="44986" y="44894"/>
                  </a:lnTo>
                  <a:lnTo>
                    <a:pt x="721" y="44894"/>
                  </a:lnTo>
                  <a:close/>
                </a:path>
              </a:pathLst>
            </a:custGeom>
            <a:grpFill/>
            <a:ln w="441" cap="flat">
              <a:noFill/>
              <a:prstDash val="solid"/>
              <a:miter/>
            </a:ln>
          </p:spPr>
          <p:txBody>
            <a:bodyPr rtlCol="0" anchor="ctr"/>
            <a:lstStyle/>
            <a:p>
              <a:endParaRPr lang="de-DE"/>
            </a:p>
          </p:txBody>
        </p:sp>
        <p:sp>
          <p:nvSpPr>
            <p:cNvPr id="1602" name="Freihandform 1601">
              <a:extLst>
                <a:ext uri="{FF2B5EF4-FFF2-40B4-BE49-F238E27FC236}">
                  <a16:creationId xmlns:a16="http://schemas.microsoft.com/office/drawing/2014/main" id="{999B3C33-8A61-921A-F258-897B838D90BA}"/>
                </a:ext>
              </a:extLst>
            </p:cNvPr>
            <p:cNvSpPr/>
            <p:nvPr/>
          </p:nvSpPr>
          <p:spPr>
            <a:xfrm>
              <a:off x="14398648" y="3918181"/>
              <a:ext cx="44265" cy="44265"/>
            </a:xfrm>
            <a:custGeom>
              <a:avLst/>
              <a:gdLst>
                <a:gd name="connsiteX0" fmla="*/ 744 w 44265"/>
                <a:gd name="connsiteY0" fmla="*/ 629 h 44265"/>
                <a:gd name="connsiteX1" fmla="*/ 45009 w 44265"/>
                <a:gd name="connsiteY1" fmla="*/ 629 h 44265"/>
                <a:gd name="connsiteX2" fmla="*/ 45009 w 44265"/>
                <a:gd name="connsiteY2" fmla="*/ 44894 h 44265"/>
                <a:gd name="connsiteX3" fmla="*/ 744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629"/>
                  </a:moveTo>
                  <a:lnTo>
                    <a:pt x="45009" y="629"/>
                  </a:lnTo>
                  <a:lnTo>
                    <a:pt x="45009" y="44894"/>
                  </a:lnTo>
                  <a:lnTo>
                    <a:pt x="744" y="44894"/>
                  </a:lnTo>
                  <a:close/>
                </a:path>
              </a:pathLst>
            </a:custGeom>
            <a:grpFill/>
            <a:ln w="441" cap="flat">
              <a:noFill/>
              <a:prstDash val="solid"/>
              <a:miter/>
            </a:ln>
          </p:spPr>
          <p:txBody>
            <a:bodyPr rtlCol="0" anchor="ctr"/>
            <a:lstStyle/>
            <a:p>
              <a:endParaRPr lang="de-DE"/>
            </a:p>
          </p:txBody>
        </p:sp>
        <p:sp>
          <p:nvSpPr>
            <p:cNvPr id="1603" name="Freihandform 1602">
              <a:extLst>
                <a:ext uri="{FF2B5EF4-FFF2-40B4-BE49-F238E27FC236}">
                  <a16:creationId xmlns:a16="http://schemas.microsoft.com/office/drawing/2014/main" id="{267BCFFB-EFF8-52A0-BF00-0672249B9128}"/>
                </a:ext>
              </a:extLst>
            </p:cNvPr>
            <p:cNvSpPr/>
            <p:nvPr/>
          </p:nvSpPr>
          <p:spPr>
            <a:xfrm>
              <a:off x="14442913" y="3918181"/>
              <a:ext cx="44265" cy="44265"/>
            </a:xfrm>
            <a:custGeom>
              <a:avLst/>
              <a:gdLst>
                <a:gd name="connsiteX0" fmla="*/ 767 w 44265"/>
                <a:gd name="connsiteY0" fmla="*/ 629 h 44265"/>
                <a:gd name="connsiteX1" fmla="*/ 45032 w 44265"/>
                <a:gd name="connsiteY1" fmla="*/ 629 h 44265"/>
                <a:gd name="connsiteX2" fmla="*/ 45032 w 44265"/>
                <a:gd name="connsiteY2" fmla="*/ 44894 h 44265"/>
                <a:gd name="connsiteX3" fmla="*/ 767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629"/>
                  </a:moveTo>
                  <a:lnTo>
                    <a:pt x="45032" y="629"/>
                  </a:lnTo>
                  <a:lnTo>
                    <a:pt x="45032" y="44894"/>
                  </a:lnTo>
                  <a:lnTo>
                    <a:pt x="767" y="44894"/>
                  </a:lnTo>
                  <a:close/>
                </a:path>
              </a:pathLst>
            </a:custGeom>
            <a:grpFill/>
            <a:ln w="441" cap="flat">
              <a:noFill/>
              <a:prstDash val="solid"/>
              <a:miter/>
            </a:ln>
          </p:spPr>
          <p:txBody>
            <a:bodyPr rtlCol="0" anchor="ctr"/>
            <a:lstStyle/>
            <a:p>
              <a:endParaRPr lang="de-DE"/>
            </a:p>
          </p:txBody>
        </p:sp>
        <p:sp>
          <p:nvSpPr>
            <p:cNvPr id="1604" name="Freihandform 1603">
              <a:extLst>
                <a:ext uri="{FF2B5EF4-FFF2-40B4-BE49-F238E27FC236}">
                  <a16:creationId xmlns:a16="http://schemas.microsoft.com/office/drawing/2014/main" id="{4524F2A4-711A-CFA9-96AC-40FBE58C871B}"/>
                </a:ext>
              </a:extLst>
            </p:cNvPr>
            <p:cNvSpPr/>
            <p:nvPr/>
          </p:nvSpPr>
          <p:spPr>
            <a:xfrm>
              <a:off x="14575710" y="3918181"/>
              <a:ext cx="44265" cy="44265"/>
            </a:xfrm>
            <a:custGeom>
              <a:avLst/>
              <a:gdLst>
                <a:gd name="connsiteX0" fmla="*/ 836 w 44265"/>
                <a:gd name="connsiteY0" fmla="*/ 629 h 44265"/>
                <a:gd name="connsiteX1" fmla="*/ 45101 w 44265"/>
                <a:gd name="connsiteY1" fmla="*/ 629 h 44265"/>
                <a:gd name="connsiteX2" fmla="*/ 45101 w 44265"/>
                <a:gd name="connsiteY2" fmla="*/ 44894 h 44265"/>
                <a:gd name="connsiteX3" fmla="*/ 836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629"/>
                  </a:moveTo>
                  <a:lnTo>
                    <a:pt x="45101" y="629"/>
                  </a:lnTo>
                  <a:lnTo>
                    <a:pt x="45101" y="44894"/>
                  </a:lnTo>
                  <a:lnTo>
                    <a:pt x="836" y="44894"/>
                  </a:lnTo>
                  <a:close/>
                </a:path>
              </a:pathLst>
            </a:custGeom>
            <a:grpFill/>
            <a:ln w="441" cap="flat">
              <a:noFill/>
              <a:prstDash val="solid"/>
              <a:miter/>
            </a:ln>
          </p:spPr>
          <p:txBody>
            <a:bodyPr rtlCol="0" anchor="ctr"/>
            <a:lstStyle/>
            <a:p>
              <a:endParaRPr lang="de-DE"/>
            </a:p>
          </p:txBody>
        </p:sp>
        <p:sp>
          <p:nvSpPr>
            <p:cNvPr id="1605" name="Freihandform 1604">
              <a:extLst>
                <a:ext uri="{FF2B5EF4-FFF2-40B4-BE49-F238E27FC236}">
                  <a16:creationId xmlns:a16="http://schemas.microsoft.com/office/drawing/2014/main" id="{D13A821E-543A-96E5-3E69-533B4FA3F784}"/>
                </a:ext>
              </a:extLst>
            </p:cNvPr>
            <p:cNvSpPr/>
            <p:nvPr/>
          </p:nvSpPr>
          <p:spPr>
            <a:xfrm>
              <a:off x="14664242" y="3918181"/>
              <a:ext cx="44265" cy="44265"/>
            </a:xfrm>
            <a:custGeom>
              <a:avLst/>
              <a:gdLst>
                <a:gd name="connsiteX0" fmla="*/ 882 w 44265"/>
                <a:gd name="connsiteY0" fmla="*/ 629 h 44265"/>
                <a:gd name="connsiteX1" fmla="*/ 45147 w 44265"/>
                <a:gd name="connsiteY1" fmla="*/ 629 h 44265"/>
                <a:gd name="connsiteX2" fmla="*/ 45147 w 44265"/>
                <a:gd name="connsiteY2" fmla="*/ 44894 h 44265"/>
                <a:gd name="connsiteX3" fmla="*/ 882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629"/>
                  </a:moveTo>
                  <a:lnTo>
                    <a:pt x="45147" y="629"/>
                  </a:lnTo>
                  <a:lnTo>
                    <a:pt x="45147" y="44894"/>
                  </a:lnTo>
                  <a:lnTo>
                    <a:pt x="882" y="44894"/>
                  </a:lnTo>
                  <a:close/>
                </a:path>
              </a:pathLst>
            </a:custGeom>
            <a:grpFill/>
            <a:ln w="441" cap="flat">
              <a:noFill/>
              <a:prstDash val="solid"/>
              <a:miter/>
            </a:ln>
          </p:spPr>
          <p:txBody>
            <a:bodyPr rtlCol="0" anchor="ctr"/>
            <a:lstStyle/>
            <a:p>
              <a:endParaRPr lang="de-DE"/>
            </a:p>
          </p:txBody>
        </p:sp>
        <p:sp>
          <p:nvSpPr>
            <p:cNvPr id="1606" name="Freihandform 1605">
              <a:extLst>
                <a:ext uri="{FF2B5EF4-FFF2-40B4-BE49-F238E27FC236}">
                  <a16:creationId xmlns:a16="http://schemas.microsoft.com/office/drawing/2014/main" id="{E5040A9F-6BC0-7C60-D070-5CC64383BDD3}"/>
                </a:ext>
              </a:extLst>
            </p:cNvPr>
            <p:cNvSpPr/>
            <p:nvPr/>
          </p:nvSpPr>
          <p:spPr>
            <a:xfrm>
              <a:off x="14708507" y="3918181"/>
              <a:ext cx="44265" cy="44265"/>
            </a:xfrm>
            <a:custGeom>
              <a:avLst/>
              <a:gdLst>
                <a:gd name="connsiteX0" fmla="*/ 905 w 44265"/>
                <a:gd name="connsiteY0" fmla="*/ 629 h 44265"/>
                <a:gd name="connsiteX1" fmla="*/ 45170 w 44265"/>
                <a:gd name="connsiteY1" fmla="*/ 629 h 44265"/>
                <a:gd name="connsiteX2" fmla="*/ 45170 w 44265"/>
                <a:gd name="connsiteY2" fmla="*/ 44894 h 44265"/>
                <a:gd name="connsiteX3" fmla="*/ 905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629"/>
                  </a:moveTo>
                  <a:lnTo>
                    <a:pt x="45170" y="629"/>
                  </a:lnTo>
                  <a:lnTo>
                    <a:pt x="45170" y="44894"/>
                  </a:lnTo>
                  <a:lnTo>
                    <a:pt x="905" y="44894"/>
                  </a:lnTo>
                  <a:close/>
                </a:path>
              </a:pathLst>
            </a:custGeom>
            <a:grpFill/>
            <a:ln w="441" cap="flat">
              <a:noFill/>
              <a:prstDash val="solid"/>
              <a:miter/>
            </a:ln>
          </p:spPr>
          <p:txBody>
            <a:bodyPr rtlCol="0" anchor="ctr"/>
            <a:lstStyle/>
            <a:p>
              <a:endParaRPr lang="de-DE"/>
            </a:p>
          </p:txBody>
        </p:sp>
        <p:sp>
          <p:nvSpPr>
            <p:cNvPr id="1607" name="Freihandform 1606">
              <a:extLst>
                <a:ext uri="{FF2B5EF4-FFF2-40B4-BE49-F238E27FC236}">
                  <a16:creationId xmlns:a16="http://schemas.microsoft.com/office/drawing/2014/main" id="{5577F4DF-9F52-FCCD-91F8-0F790ABF0A5D}"/>
                </a:ext>
              </a:extLst>
            </p:cNvPr>
            <p:cNvSpPr/>
            <p:nvPr/>
          </p:nvSpPr>
          <p:spPr>
            <a:xfrm>
              <a:off x="14885570" y="3918181"/>
              <a:ext cx="44265" cy="44265"/>
            </a:xfrm>
            <a:custGeom>
              <a:avLst/>
              <a:gdLst>
                <a:gd name="connsiteX0" fmla="*/ 997 w 44265"/>
                <a:gd name="connsiteY0" fmla="*/ 629 h 44265"/>
                <a:gd name="connsiteX1" fmla="*/ 45262 w 44265"/>
                <a:gd name="connsiteY1" fmla="*/ 629 h 44265"/>
                <a:gd name="connsiteX2" fmla="*/ 45262 w 44265"/>
                <a:gd name="connsiteY2" fmla="*/ 44894 h 44265"/>
                <a:gd name="connsiteX3" fmla="*/ 997 w 44265"/>
                <a:gd name="connsiteY3" fmla="*/ 44894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629"/>
                  </a:moveTo>
                  <a:lnTo>
                    <a:pt x="45262" y="629"/>
                  </a:lnTo>
                  <a:lnTo>
                    <a:pt x="45262" y="44894"/>
                  </a:lnTo>
                  <a:lnTo>
                    <a:pt x="997" y="44894"/>
                  </a:lnTo>
                  <a:close/>
                </a:path>
              </a:pathLst>
            </a:custGeom>
            <a:grpFill/>
            <a:ln w="441" cap="flat">
              <a:noFill/>
              <a:prstDash val="solid"/>
              <a:miter/>
            </a:ln>
          </p:spPr>
          <p:txBody>
            <a:bodyPr rtlCol="0" anchor="ctr"/>
            <a:lstStyle/>
            <a:p>
              <a:endParaRPr lang="de-DE"/>
            </a:p>
          </p:txBody>
        </p:sp>
        <p:sp>
          <p:nvSpPr>
            <p:cNvPr id="1608" name="Freihandform 1607">
              <a:extLst>
                <a:ext uri="{FF2B5EF4-FFF2-40B4-BE49-F238E27FC236}">
                  <a16:creationId xmlns:a16="http://schemas.microsoft.com/office/drawing/2014/main" id="{D34D4C89-9C1C-6465-85FF-CDD722736C83}"/>
                </a:ext>
              </a:extLst>
            </p:cNvPr>
            <p:cNvSpPr/>
            <p:nvPr/>
          </p:nvSpPr>
          <p:spPr>
            <a:xfrm>
              <a:off x="13159209" y="3962447"/>
              <a:ext cx="44265" cy="44265"/>
            </a:xfrm>
            <a:custGeom>
              <a:avLst/>
              <a:gdLst>
                <a:gd name="connsiteX0" fmla="*/ 100 w 44265"/>
                <a:gd name="connsiteY0" fmla="*/ 652 h 44265"/>
                <a:gd name="connsiteX1" fmla="*/ 44365 w 44265"/>
                <a:gd name="connsiteY1" fmla="*/ 652 h 44265"/>
                <a:gd name="connsiteX2" fmla="*/ 44365 w 44265"/>
                <a:gd name="connsiteY2" fmla="*/ 44917 h 44265"/>
                <a:gd name="connsiteX3" fmla="*/ 100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652"/>
                  </a:moveTo>
                  <a:lnTo>
                    <a:pt x="44365" y="652"/>
                  </a:lnTo>
                  <a:lnTo>
                    <a:pt x="44365" y="44917"/>
                  </a:lnTo>
                  <a:lnTo>
                    <a:pt x="100" y="44917"/>
                  </a:lnTo>
                  <a:close/>
                </a:path>
              </a:pathLst>
            </a:custGeom>
            <a:grpFill/>
            <a:ln w="441" cap="flat">
              <a:noFill/>
              <a:prstDash val="solid"/>
              <a:miter/>
            </a:ln>
          </p:spPr>
          <p:txBody>
            <a:bodyPr rtlCol="0" anchor="ctr"/>
            <a:lstStyle/>
            <a:p>
              <a:endParaRPr lang="de-DE"/>
            </a:p>
          </p:txBody>
        </p:sp>
        <p:sp>
          <p:nvSpPr>
            <p:cNvPr id="1609" name="Freihandform 1608">
              <a:extLst>
                <a:ext uri="{FF2B5EF4-FFF2-40B4-BE49-F238E27FC236}">
                  <a16:creationId xmlns:a16="http://schemas.microsoft.com/office/drawing/2014/main" id="{502939B7-340E-6BB2-A56E-A36C2D313FCC}"/>
                </a:ext>
              </a:extLst>
            </p:cNvPr>
            <p:cNvSpPr/>
            <p:nvPr/>
          </p:nvSpPr>
          <p:spPr>
            <a:xfrm>
              <a:off x="13203475" y="3962447"/>
              <a:ext cx="44265" cy="44265"/>
            </a:xfrm>
            <a:custGeom>
              <a:avLst/>
              <a:gdLst>
                <a:gd name="connsiteX0" fmla="*/ 123 w 44265"/>
                <a:gd name="connsiteY0" fmla="*/ 652 h 44265"/>
                <a:gd name="connsiteX1" fmla="*/ 44388 w 44265"/>
                <a:gd name="connsiteY1" fmla="*/ 652 h 44265"/>
                <a:gd name="connsiteX2" fmla="*/ 44388 w 44265"/>
                <a:gd name="connsiteY2" fmla="*/ 44917 h 44265"/>
                <a:gd name="connsiteX3" fmla="*/ 123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652"/>
                  </a:moveTo>
                  <a:lnTo>
                    <a:pt x="44388" y="652"/>
                  </a:lnTo>
                  <a:lnTo>
                    <a:pt x="44388" y="44917"/>
                  </a:lnTo>
                  <a:lnTo>
                    <a:pt x="123" y="44917"/>
                  </a:lnTo>
                  <a:close/>
                </a:path>
              </a:pathLst>
            </a:custGeom>
            <a:grpFill/>
            <a:ln w="441" cap="flat">
              <a:noFill/>
              <a:prstDash val="solid"/>
              <a:miter/>
            </a:ln>
          </p:spPr>
          <p:txBody>
            <a:bodyPr rtlCol="0" anchor="ctr"/>
            <a:lstStyle/>
            <a:p>
              <a:endParaRPr lang="de-DE"/>
            </a:p>
          </p:txBody>
        </p:sp>
        <p:sp>
          <p:nvSpPr>
            <p:cNvPr id="1610" name="Freihandform 1609">
              <a:extLst>
                <a:ext uri="{FF2B5EF4-FFF2-40B4-BE49-F238E27FC236}">
                  <a16:creationId xmlns:a16="http://schemas.microsoft.com/office/drawing/2014/main" id="{C1CFB834-3B2D-6F77-9E94-2F43F9F7B85F}"/>
                </a:ext>
              </a:extLst>
            </p:cNvPr>
            <p:cNvSpPr/>
            <p:nvPr/>
          </p:nvSpPr>
          <p:spPr>
            <a:xfrm>
              <a:off x="13247741" y="3962447"/>
              <a:ext cx="44265" cy="44265"/>
            </a:xfrm>
            <a:custGeom>
              <a:avLst/>
              <a:gdLst>
                <a:gd name="connsiteX0" fmla="*/ 146 w 44265"/>
                <a:gd name="connsiteY0" fmla="*/ 652 h 44265"/>
                <a:gd name="connsiteX1" fmla="*/ 44411 w 44265"/>
                <a:gd name="connsiteY1" fmla="*/ 652 h 44265"/>
                <a:gd name="connsiteX2" fmla="*/ 44411 w 44265"/>
                <a:gd name="connsiteY2" fmla="*/ 44917 h 44265"/>
                <a:gd name="connsiteX3" fmla="*/ 146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652"/>
                  </a:moveTo>
                  <a:lnTo>
                    <a:pt x="44411" y="652"/>
                  </a:lnTo>
                  <a:lnTo>
                    <a:pt x="44411" y="44917"/>
                  </a:lnTo>
                  <a:lnTo>
                    <a:pt x="146" y="44917"/>
                  </a:lnTo>
                  <a:close/>
                </a:path>
              </a:pathLst>
            </a:custGeom>
            <a:grpFill/>
            <a:ln w="441" cap="flat">
              <a:noFill/>
              <a:prstDash val="solid"/>
              <a:miter/>
            </a:ln>
          </p:spPr>
          <p:txBody>
            <a:bodyPr rtlCol="0" anchor="ctr"/>
            <a:lstStyle/>
            <a:p>
              <a:endParaRPr lang="de-DE"/>
            </a:p>
          </p:txBody>
        </p:sp>
        <p:sp>
          <p:nvSpPr>
            <p:cNvPr id="1611" name="Freihandform 1610">
              <a:extLst>
                <a:ext uri="{FF2B5EF4-FFF2-40B4-BE49-F238E27FC236}">
                  <a16:creationId xmlns:a16="http://schemas.microsoft.com/office/drawing/2014/main" id="{3DDB7897-937D-674B-71FD-18A6EA2C3D64}"/>
                </a:ext>
              </a:extLst>
            </p:cNvPr>
            <p:cNvSpPr/>
            <p:nvPr/>
          </p:nvSpPr>
          <p:spPr>
            <a:xfrm>
              <a:off x="13380538" y="3962447"/>
              <a:ext cx="44265" cy="44265"/>
            </a:xfrm>
            <a:custGeom>
              <a:avLst/>
              <a:gdLst>
                <a:gd name="connsiteX0" fmla="*/ 215 w 44265"/>
                <a:gd name="connsiteY0" fmla="*/ 652 h 44265"/>
                <a:gd name="connsiteX1" fmla="*/ 44480 w 44265"/>
                <a:gd name="connsiteY1" fmla="*/ 652 h 44265"/>
                <a:gd name="connsiteX2" fmla="*/ 44480 w 44265"/>
                <a:gd name="connsiteY2" fmla="*/ 44917 h 44265"/>
                <a:gd name="connsiteX3" fmla="*/ 215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652"/>
                  </a:moveTo>
                  <a:lnTo>
                    <a:pt x="44480" y="652"/>
                  </a:lnTo>
                  <a:lnTo>
                    <a:pt x="44480" y="44917"/>
                  </a:lnTo>
                  <a:lnTo>
                    <a:pt x="215" y="44917"/>
                  </a:lnTo>
                  <a:close/>
                </a:path>
              </a:pathLst>
            </a:custGeom>
            <a:grpFill/>
            <a:ln w="441" cap="flat">
              <a:noFill/>
              <a:prstDash val="solid"/>
              <a:miter/>
            </a:ln>
          </p:spPr>
          <p:txBody>
            <a:bodyPr rtlCol="0" anchor="ctr"/>
            <a:lstStyle/>
            <a:p>
              <a:endParaRPr lang="de-DE"/>
            </a:p>
          </p:txBody>
        </p:sp>
        <p:sp>
          <p:nvSpPr>
            <p:cNvPr id="1612" name="Freihandform 1611">
              <a:extLst>
                <a:ext uri="{FF2B5EF4-FFF2-40B4-BE49-F238E27FC236}">
                  <a16:creationId xmlns:a16="http://schemas.microsoft.com/office/drawing/2014/main" id="{13E9323A-FA1B-400D-4481-A16F51B4143F}"/>
                </a:ext>
              </a:extLst>
            </p:cNvPr>
            <p:cNvSpPr/>
            <p:nvPr/>
          </p:nvSpPr>
          <p:spPr>
            <a:xfrm>
              <a:off x="13557600" y="3962447"/>
              <a:ext cx="44265" cy="44265"/>
            </a:xfrm>
            <a:custGeom>
              <a:avLst/>
              <a:gdLst>
                <a:gd name="connsiteX0" fmla="*/ 307 w 44265"/>
                <a:gd name="connsiteY0" fmla="*/ 652 h 44265"/>
                <a:gd name="connsiteX1" fmla="*/ 44572 w 44265"/>
                <a:gd name="connsiteY1" fmla="*/ 652 h 44265"/>
                <a:gd name="connsiteX2" fmla="*/ 44572 w 44265"/>
                <a:gd name="connsiteY2" fmla="*/ 44917 h 44265"/>
                <a:gd name="connsiteX3" fmla="*/ 307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652"/>
                  </a:moveTo>
                  <a:lnTo>
                    <a:pt x="44572" y="652"/>
                  </a:lnTo>
                  <a:lnTo>
                    <a:pt x="44572" y="44917"/>
                  </a:lnTo>
                  <a:lnTo>
                    <a:pt x="307" y="44917"/>
                  </a:lnTo>
                  <a:close/>
                </a:path>
              </a:pathLst>
            </a:custGeom>
            <a:grpFill/>
            <a:ln w="441" cap="flat">
              <a:noFill/>
              <a:prstDash val="solid"/>
              <a:miter/>
            </a:ln>
          </p:spPr>
          <p:txBody>
            <a:bodyPr rtlCol="0" anchor="ctr"/>
            <a:lstStyle/>
            <a:p>
              <a:endParaRPr lang="de-DE"/>
            </a:p>
          </p:txBody>
        </p:sp>
        <p:sp>
          <p:nvSpPr>
            <p:cNvPr id="1613" name="Freihandform 1612">
              <a:extLst>
                <a:ext uri="{FF2B5EF4-FFF2-40B4-BE49-F238E27FC236}">
                  <a16:creationId xmlns:a16="http://schemas.microsoft.com/office/drawing/2014/main" id="{E99F4370-A0BC-6C43-7FA3-B7DD8045BD9A}"/>
                </a:ext>
              </a:extLst>
            </p:cNvPr>
            <p:cNvSpPr/>
            <p:nvPr/>
          </p:nvSpPr>
          <p:spPr>
            <a:xfrm>
              <a:off x="13601866" y="3962447"/>
              <a:ext cx="44265" cy="44265"/>
            </a:xfrm>
            <a:custGeom>
              <a:avLst/>
              <a:gdLst>
                <a:gd name="connsiteX0" fmla="*/ 330 w 44265"/>
                <a:gd name="connsiteY0" fmla="*/ 652 h 44265"/>
                <a:gd name="connsiteX1" fmla="*/ 44595 w 44265"/>
                <a:gd name="connsiteY1" fmla="*/ 652 h 44265"/>
                <a:gd name="connsiteX2" fmla="*/ 44595 w 44265"/>
                <a:gd name="connsiteY2" fmla="*/ 44917 h 44265"/>
                <a:gd name="connsiteX3" fmla="*/ 330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652"/>
                  </a:moveTo>
                  <a:lnTo>
                    <a:pt x="44595" y="652"/>
                  </a:lnTo>
                  <a:lnTo>
                    <a:pt x="44595" y="44917"/>
                  </a:lnTo>
                  <a:lnTo>
                    <a:pt x="330" y="44917"/>
                  </a:lnTo>
                  <a:close/>
                </a:path>
              </a:pathLst>
            </a:custGeom>
            <a:grpFill/>
            <a:ln w="441" cap="flat">
              <a:noFill/>
              <a:prstDash val="solid"/>
              <a:miter/>
            </a:ln>
          </p:spPr>
          <p:txBody>
            <a:bodyPr rtlCol="0" anchor="ctr"/>
            <a:lstStyle/>
            <a:p>
              <a:endParaRPr lang="de-DE"/>
            </a:p>
          </p:txBody>
        </p:sp>
        <p:sp>
          <p:nvSpPr>
            <p:cNvPr id="1614" name="Freihandform 1613">
              <a:extLst>
                <a:ext uri="{FF2B5EF4-FFF2-40B4-BE49-F238E27FC236}">
                  <a16:creationId xmlns:a16="http://schemas.microsoft.com/office/drawing/2014/main" id="{123B3781-0D63-84E6-367C-BE41C46E9D3C}"/>
                </a:ext>
              </a:extLst>
            </p:cNvPr>
            <p:cNvSpPr/>
            <p:nvPr/>
          </p:nvSpPr>
          <p:spPr>
            <a:xfrm>
              <a:off x="13646132" y="3962447"/>
              <a:ext cx="44265" cy="44265"/>
            </a:xfrm>
            <a:custGeom>
              <a:avLst/>
              <a:gdLst>
                <a:gd name="connsiteX0" fmla="*/ 353 w 44265"/>
                <a:gd name="connsiteY0" fmla="*/ 652 h 44265"/>
                <a:gd name="connsiteX1" fmla="*/ 44618 w 44265"/>
                <a:gd name="connsiteY1" fmla="*/ 652 h 44265"/>
                <a:gd name="connsiteX2" fmla="*/ 44618 w 44265"/>
                <a:gd name="connsiteY2" fmla="*/ 44917 h 44265"/>
                <a:gd name="connsiteX3" fmla="*/ 353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652"/>
                  </a:moveTo>
                  <a:lnTo>
                    <a:pt x="44618" y="652"/>
                  </a:lnTo>
                  <a:lnTo>
                    <a:pt x="44618" y="44917"/>
                  </a:lnTo>
                  <a:lnTo>
                    <a:pt x="353" y="44917"/>
                  </a:lnTo>
                  <a:close/>
                </a:path>
              </a:pathLst>
            </a:custGeom>
            <a:grpFill/>
            <a:ln w="441" cap="flat">
              <a:noFill/>
              <a:prstDash val="solid"/>
              <a:miter/>
            </a:ln>
          </p:spPr>
          <p:txBody>
            <a:bodyPr rtlCol="0" anchor="ctr"/>
            <a:lstStyle/>
            <a:p>
              <a:endParaRPr lang="de-DE"/>
            </a:p>
          </p:txBody>
        </p:sp>
        <p:sp>
          <p:nvSpPr>
            <p:cNvPr id="1615" name="Freihandform 1614">
              <a:extLst>
                <a:ext uri="{FF2B5EF4-FFF2-40B4-BE49-F238E27FC236}">
                  <a16:creationId xmlns:a16="http://schemas.microsoft.com/office/drawing/2014/main" id="{FC67D67B-96E5-7F6C-22CF-2D4E6171C696}"/>
                </a:ext>
              </a:extLst>
            </p:cNvPr>
            <p:cNvSpPr/>
            <p:nvPr/>
          </p:nvSpPr>
          <p:spPr>
            <a:xfrm>
              <a:off x="13734663" y="3962447"/>
              <a:ext cx="44265" cy="44265"/>
            </a:xfrm>
            <a:custGeom>
              <a:avLst/>
              <a:gdLst>
                <a:gd name="connsiteX0" fmla="*/ 399 w 44265"/>
                <a:gd name="connsiteY0" fmla="*/ 652 h 44265"/>
                <a:gd name="connsiteX1" fmla="*/ 44664 w 44265"/>
                <a:gd name="connsiteY1" fmla="*/ 652 h 44265"/>
                <a:gd name="connsiteX2" fmla="*/ 44664 w 44265"/>
                <a:gd name="connsiteY2" fmla="*/ 44917 h 44265"/>
                <a:gd name="connsiteX3" fmla="*/ 399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652"/>
                  </a:moveTo>
                  <a:lnTo>
                    <a:pt x="44664" y="652"/>
                  </a:lnTo>
                  <a:lnTo>
                    <a:pt x="44664" y="44917"/>
                  </a:lnTo>
                  <a:lnTo>
                    <a:pt x="399" y="44917"/>
                  </a:lnTo>
                  <a:close/>
                </a:path>
              </a:pathLst>
            </a:custGeom>
            <a:grpFill/>
            <a:ln w="441" cap="flat">
              <a:noFill/>
              <a:prstDash val="solid"/>
              <a:miter/>
            </a:ln>
          </p:spPr>
          <p:txBody>
            <a:bodyPr rtlCol="0" anchor="ctr"/>
            <a:lstStyle/>
            <a:p>
              <a:endParaRPr lang="de-DE"/>
            </a:p>
          </p:txBody>
        </p:sp>
        <p:sp>
          <p:nvSpPr>
            <p:cNvPr id="1616" name="Freihandform 1615">
              <a:extLst>
                <a:ext uri="{FF2B5EF4-FFF2-40B4-BE49-F238E27FC236}">
                  <a16:creationId xmlns:a16="http://schemas.microsoft.com/office/drawing/2014/main" id="{663DCEDD-26C6-566A-1967-68656EA19F5D}"/>
                </a:ext>
              </a:extLst>
            </p:cNvPr>
            <p:cNvSpPr/>
            <p:nvPr/>
          </p:nvSpPr>
          <p:spPr>
            <a:xfrm>
              <a:off x="13823194" y="3962447"/>
              <a:ext cx="44265" cy="44265"/>
            </a:xfrm>
            <a:custGeom>
              <a:avLst/>
              <a:gdLst>
                <a:gd name="connsiteX0" fmla="*/ 445 w 44265"/>
                <a:gd name="connsiteY0" fmla="*/ 652 h 44265"/>
                <a:gd name="connsiteX1" fmla="*/ 44710 w 44265"/>
                <a:gd name="connsiteY1" fmla="*/ 652 h 44265"/>
                <a:gd name="connsiteX2" fmla="*/ 44710 w 44265"/>
                <a:gd name="connsiteY2" fmla="*/ 44917 h 44265"/>
                <a:gd name="connsiteX3" fmla="*/ 445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652"/>
                  </a:moveTo>
                  <a:lnTo>
                    <a:pt x="44710" y="652"/>
                  </a:lnTo>
                  <a:lnTo>
                    <a:pt x="44710" y="44917"/>
                  </a:lnTo>
                  <a:lnTo>
                    <a:pt x="445" y="44917"/>
                  </a:lnTo>
                  <a:close/>
                </a:path>
              </a:pathLst>
            </a:custGeom>
            <a:grpFill/>
            <a:ln w="441" cap="flat">
              <a:noFill/>
              <a:prstDash val="solid"/>
              <a:miter/>
            </a:ln>
          </p:spPr>
          <p:txBody>
            <a:bodyPr rtlCol="0" anchor="ctr"/>
            <a:lstStyle/>
            <a:p>
              <a:endParaRPr lang="de-DE"/>
            </a:p>
          </p:txBody>
        </p:sp>
        <p:sp>
          <p:nvSpPr>
            <p:cNvPr id="1617" name="Freihandform 1616">
              <a:extLst>
                <a:ext uri="{FF2B5EF4-FFF2-40B4-BE49-F238E27FC236}">
                  <a16:creationId xmlns:a16="http://schemas.microsoft.com/office/drawing/2014/main" id="{8E14D082-D700-5DC7-37A2-54507671BA75}"/>
                </a:ext>
              </a:extLst>
            </p:cNvPr>
            <p:cNvSpPr/>
            <p:nvPr/>
          </p:nvSpPr>
          <p:spPr>
            <a:xfrm>
              <a:off x="13911726" y="3962447"/>
              <a:ext cx="44265" cy="44265"/>
            </a:xfrm>
            <a:custGeom>
              <a:avLst/>
              <a:gdLst>
                <a:gd name="connsiteX0" fmla="*/ 491 w 44265"/>
                <a:gd name="connsiteY0" fmla="*/ 652 h 44265"/>
                <a:gd name="connsiteX1" fmla="*/ 44756 w 44265"/>
                <a:gd name="connsiteY1" fmla="*/ 652 h 44265"/>
                <a:gd name="connsiteX2" fmla="*/ 44756 w 44265"/>
                <a:gd name="connsiteY2" fmla="*/ 44917 h 44265"/>
                <a:gd name="connsiteX3" fmla="*/ 491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652"/>
                  </a:moveTo>
                  <a:lnTo>
                    <a:pt x="44756" y="652"/>
                  </a:lnTo>
                  <a:lnTo>
                    <a:pt x="44756" y="44917"/>
                  </a:lnTo>
                  <a:lnTo>
                    <a:pt x="491" y="44917"/>
                  </a:lnTo>
                  <a:close/>
                </a:path>
              </a:pathLst>
            </a:custGeom>
            <a:grpFill/>
            <a:ln w="441" cap="flat">
              <a:noFill/>
              <a:prstDash val="solid"/>
              <a:miter/>
            </a:ln>
          </p:spPr>
          <p:txBody>
            <a:bodyPr rtlCol="0" anchor="ctr"/>
            <a:lstStyle/>
            <a:p>
              <a:endParaRPr lang="de-DE"/>
            </a:p>
          </p:txBody>
        </p:sp>
        <p:sp>
          <p:nvSpPr>
            <p:cNvPr id="1618" name="Freihandform 1617">
              <a:extLst>
                <a:ext uri="{FF2B5EF4-FFF2-40B4-BE49-F238E27FC236}">
                  <a16:creationId xmlns:a16="http://schemas.microsoft.com/office/drawing/2014/main" id="{BB4C53D2-1EFB-5025-329B-F485131FDDED}"/>
                </a:ext>
              </a:extLst>
            </p:cNvPr>
            <p:cNvSpPr/>
            <p:nvPr/>
          </p:nvSpPr>
          <p:spPr>
            <a:xfrm>
              <a:off x="14133054" y="3962447"/>
              <a:ext cx="44265" cy="44265"/>
            </a:xfrm>
            <a:custGeom>
              <a:avLst/>
              <a:gdLst>
                <a:gd name="connsiteX0" fmla="*/ 606 w 44265"/>
                <a:gd name="connsiteY0" fmla="*/ 652 h 44265"/>
                <a:gd name="connsiteX1" fmla="*/ 44871 w 44265"/>
                <a:gd name="connsiteY1" fmla="*/ 652 h 44265"/>
                <a:gd name="connsiteX2" fmla="*/ 44871 w 44265"/>
                <a:gd name="connsiteY2" fmla="*/ 44917 h 44265"/>
                <a:gd name="connsiteX3" fmla="*/ 606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652"/>
                  </a:moveTo>
                  <a:lnTo>
                    <a:pt x="44871" y="652"/>
                  </a:lnTo>
                  <a:lnTo>
                    <a:pt x="44871" y="44917"/>
                  </a:lnTo>
                  <a:lnTo>
                    <a:pt x="606" y="44917"/>
                  </a:lnTo>
                  <a:close/>
                </a:path>
              </a:pathLst>
            </a:custGeom>
            <a:grpFill/>
            <a:ln w="441" cap="flat">
              <a:noFill/>
              <a:prstDash val="solid"/>
              <a:miter/>
            </a:ln>
          </p:spPr>
          <p:txBody>
            <a:bodyPr rtlCol="0" anchor="ctr"/>
            <a:lstStyle/>
            <a:p>
              <a:endParaRPr lang="de-DE"/>
            </a:p>
          </p:txBody>
        </p:sp>
        <p:sp>
          <p:nvSpPr>
            <p:cNvPr id="1619" name="Freihandform 1618">
              <a:extLst>
                <a:ext uri="{FF2B5EF4-FFF2-40B4-BE49-F238E27FC236}">
                  <a16:creationId xmlns:a16="http://schemas.microsoft.com/office/drawing/2014/main" id="{294DDF6C-0EA6-3AA1-AC04-801946BF6786}"/>
                </a:ext>
              </a:extLst>
            </p:cNvPr>
            <p:cNvSpPr/>
            <p:nvPr/>
          </p:nvSpPr>
          <p:spPr>
            <a:xfrm>
              <a:off x="14177319" y="3962447"/>
              <a:ext cx="44265" cy="44265"/>
            </a:xfrm>
            <a:custGeom>
              <a:avLst/>
              <a:gdLst>
                <a:gd name="connsiteX0" fmla="*/ 629 w 44265"/>
                <a:gd name="connsiteY0" fmla="*/ 652 h 44265"/>
                <a:gd name="connsiteX1" fmla="*/ 44894 w 44265"/>
                <a:gd name="connsiteY1" fmla="*/ 652 h 44265"/>
                <a:gd name="connsiteX2" fmla="*/ 44894 w 44265"/>
                <a:gd name="connsiteY2" fmla="*/ 44917 h 44265"/>
                <a:gd name="connsiteX3" fmla="*/ 629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652"/>
                  </a:moveTo>
                  <a:lnTo>
                    <a:pt x="44894" y="652"/>
                  </a:lnTo>
                  <a:lnTo>
                    <a:pt x="44894" y="44917"/>
                  </a:lnTo>
                  <a:lnTo>
                    <a:pt x="629" y="44917"/>
                  </a:lnTo>
                  <a:close/>
                </a:path>
              </a:pathLst>
            </a:custGeom>
            <a:grpFill/>
            <a:ln w="441" cap="flat">
              <a:noFill/>
              <a:prstDash val="solid"/>
              <a:miter/>
            </a:ln>
          </p:spPr>
          <p:txBody>
            <a:bodyPr rtlCol="0" anchor="ctr"/>
            <a:lstStyle/>
            <a:p>
              <a:endParaRPr lang="de-DE"/>
            </a:p>
          </p:txBody>
        </p:sp>
        <p:sp>
          <p:nvSpPr>
            <p:cNvPr id="1620" name="Freihandform 1619">
              <a:extLst>
                <a:ext uri="{FF2B5EF4-FFF2-40B4-BE49-F238E27FC236}">
                  <a16:creationId xmlns:a16="http://schemas.microsoft.com/office/drawing/2014/main" id="{A2EB16B6-291C-3C51-4751-667755DE9F2C}"/>
                </a:ext>
              </a:extLst>
            </p:cNvPr>
            <p:cNvSpPr/>
            <p:nvPr/>
          </p:nvSpPr>
          <p:spPr>
            <a:xfrm>
              <a:off x="14221585" y="3962447"/>
              <a:ext cx="44265" cy="44265"/>
            </a:xfrm>
            <a:custGeom>
              <a:avLst/>
              <a:gdLst>
                <a:gd name="connsiteX0" fmla="*/ 652 w 44265"/>
                <a:gd name="connsiteY0" fmla="*/ 652 h 44265"/>
                <a:gd name="connsiteX1" fmla="*/ 44917 w 44265"/>
                <a:gd name="connsiteY1" fmla="*/ 652 h 44265"/>
                <a:gd name="connsiteX2" fmla="*/ 44917 w 44265"/>
                <a:gd name="connsiteY2" fmla="*/ 44917 h 44265"/>
                <a:gd name="connsiteX3" fmla="*/ 652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652"/>
                  </a:moveTo>
                  <a:lnTo>
                    <a:pt x="44917" y="652"/>
                  </a:lnTo>
                  <a:lnTo>
                    <a:pt x="44917" y="44917"/>
                  </a:lnTo>
                  <a:lnTo>
                    <a:pt x="652" y="44917"/>
                  </a:lnTo>
                  <a:close/>
                </a:path>
              </a:pathLst>
            </a:custGeom>
            <a:grpFill/>
            <a:ln w="441" cap="flat">
              <a:noFill/>
              <a:prstDash val="solid"/>
              <a:miter/>
            </a:ln>
          </p:spPr>
          <p:txBody>
            <a:bodyPr rtlCol="0" anchor="ctr"/>
            <a:lstStyle/>
            <a:p>
              <a:endParaRPr lang="de-DE"/>
            </a:p>
          </p:txBody>
        </p:sp>
        <p:sp>
          <p:nvSpPr>
            <p:cNvPr id="1621" name="Freihandform 1620">
              <a:extLst>
                <a:ext uri="{FF2B5EF4-FFF2-40B4-BE49-F238E27FC236}">
                  <a16:creationId xmlns:a16="http://schemas.microsoft.com/office/drawing/2014/main" id="{76A45232-5437-0505-B511-483B1A7E11A0}"/>
                </a:ext>
              </a:extLst>
            </p:cNvPr>
            <p:cNvSpPr/>
            <p:nvPr/>
          </p:nvSpPr>
          <p:spPr>
            <a:xfrm>
              <a:off x="14265851" y="3962447"/>
              <a:ext cx="44265" cy="44265"/>
            </a:xfrm>
            <a:custGeom>
              <a:avLst/>
              <a:gdLst>
                <a:gd name="connsiteX0" fmla="*/ 675 w 44265"/>
                <a:gd name="connsiteY0" fmla="*/ 652 h 44265"/>
                <a:gd name="connsiteX1" fmla="*/ 44940 w 44265"/>
                <a:gd name="connsiteY1" fmla="*/ 652 h 44265"/>
                <a:gd name="connsiteX2" fmla="*/ 44940 w 44265"/>
                <a:gd name="connsiteY2" fmla="*/ 44917 h 44265"/>
                <a:gd name="connsiteX3" fmla="*/ 675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652"/>
                  </a:moveTo>
                  <a:lnTo>
                    <a:pt x="44940" y="652"/>
                  </a:lnTo>
                  <a:lnTo>
                    <a:pt x="44940" y="44917"/>
                  </a:lnTo>
                  <a:lnTo>
                    <a:pt x="675" y="44917"/>
                  </a:lnTo>
                  <a:close/>
                </a:path>
              </a:pathLst>
            </a:custGeom>
            <a:grpFill/>
            <a:ln w="441" cap="flat">
              <a:noFill/>
              <a:prstDash val="solid"/>
              <a:miter/>
            </a:ln>
          </p:spPr>
          <p:txBody>
            <a:bodyPr rtlCol="0" anchor="ctr"/>
            <a:lstStyle/>
            <a:p>
              <a:endParaRPr lang="de-DE"/>
            </a:p>
          </p:txBody>
        </p:sp>
        <p:sp>
          <p:nvSpPr>
            <p:cNvPr id="1622" name="Freihandform 1621">
              <a:extLst>
                <a:ext uri="{FF2B5EF4-FFF2-40B4-BE49-F238E27FC236}">
                  <a16:creationId xmlns:a16="http://schemas.microsoft.com/office/drawing/2014/main" id="{2F28D778-6332-517A-291C-9F2E609ACC63}"/>
                </a:ext>
              </a:extLst>
            </p:cNvPr>
            <p:cNvSpPr/>
            <p:nvPr/>
          </p:nvSpPr>
          <p:spPr>
            <a:xfrm>
              <a:off x="14398648" y="3962447"/>
              <a:ext cx="44265" cy="44265"/>
            </a:xfrm>
            <a:custGeom>
              <a:avLst/>
              <a:gdLst>
                <a:gd name="connsiteX0" fmla="*/ 744 w 44265"/>
                <a:gd name="connsiteY0" fmla="*/ 652 h 44265"/>
                <a:gd name="connsiteX1" fmla="*/ 45009 w 44265"/>
                <a:gd name="connsiteY1" fmla="*/ 652 h 44265"/>
                <a:gd name="connsiteX2" fmla="*/ 45009 w 44265"/>
                <a:gd name="connsiteY2" fmla="*/ 44917 h 44265"/>
                <a:gd name="connsiteX3" fmla="*/ 744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652"/>
                  </a:moveTo>
                  <a:lnTo>
                    <a:pt x="45009" y="652"/>
                  </a:lnTo>
                  <a:lnTo>
                    <a:pt x="45009" y="44917"/>
                  </a:lnTo>
                  <a:lnTo>
                    <a:pt x="744" y="44917"/>
                  </a:lnTo>
                  <a:close/>
                </a:path>
              </a:pathLst>
            </a:custGeom>
            <a:grpFill/>
            <a:ln w="441" cap="flat">
              <a:noFill/>
              <a:prstDash val="solid"/>
              <a:miter/>
            </a:ln>
          </p:spPr>
          <p:txBody>
            <a:bodyPr rtlCol="0" anchor="ctr"/>
            <a:lstStyle/>
            <a:p>
              <a:endParaRPr lang="de-DE"/>
            </a:p>
          </p:txBody>
        </p:sp>
        <p:sp>
          <p:nvSpPr>
            <p:cNvPr id="1623" name="Freihandform 1622">
              <a:extLst>
                <a:ext uri="{FF2B5EF4-FFF2-40B4-BE49-F238E27FC236}">
                  <a16:creationId xmlns:a16="http://schemas.microsoft.com/office/drawing/2014/main" id="{8662F5D5-3A73-0016-484B-22792FE7C89B}"/>
                </a:ext>
              </a:extLst>
            </p:cNvPr>
            <p:cNvSpPr/>
            <p:nvPr/>
          </p:nvSpPr>
          <p:spPr>
            <a:xfrm>
              <a:off x="14619976" y="3962447"/>
              <a:ext cx="44265" cy="44265"/>
            </a:xfrm>
            <a:custGeom>
              <a:avLst/>
              <a:gdLst>
                <a:gd name="connsiteX0" fmla="*/ 859 w 44265"/>
                <a:gd name="connsiteY0" fmla="*/ 652 h 44265"/>
                <a:gd name="connsiteX1" fmla="*/ 45124 w 44265"/>
                <a:gd name="connsiteY1" fmla="*/ 652 h 44265"/>
                <a:gd name="connsiteX2" fmla="*/ 45124 w 44265"/>
                <a:gd name="connsiteY2" fmla="*/ 44917 h 44265"/>
                <a:gd name="connsiteX3" fmla="*/ 859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652"/>
                  </a:moveTo>
                  <a:lnTo>
                    <a:pt x="45124" y="652"/>
                  </a:lnTo>
                  <a:lnTo>
                    <a:pt x="45124" y="44917"/>
                  </a:lnTo>
                  <a:lnTo>
                    <a:pt x="859" y="44917"/>
                  </a:lnTo>
                  <a:close/>
                </a:path>
              </a:pathLst>
            </a:custGeom>
            <a:grpFill/>
            <a:ln w="441" cap="flat">
              <a:noFill/>
              <a:prstDash val="solid"/>
              <a:miter/>
            </a:ln>
          </p:spPr>
          <p:txBody>
            <a:bodyPr rtlCol="0" anchor="ctr"/>
            <a:lstStyle/>
            <a:p>
              <a:endParaRPr lang="de-DE"/>
            </a:p>
          </p:txBody>
        </p:sp>
        <p:sp>
          <p:nvSpPr>
            <p:cNvPr id="1624" name="Freihandform 1623">
              <a:extLst>
                <a:ext uri="{FF2B5EF4-FFF2-40B4-BE49-F238E27FC236}">
                  <a16:creationId xmlns:a16="http://schemas.microsoft.com/office/drawing/2014/main" id="{C6A20A0D-704D-EFDA-4DE5-EFFBD323DF91}"/>
                </a:ext>
              </a:extLst>
            </p:cNvPr>
            <p:cNvSpPr/>
            <p:nvPr/>
          </p:nvSpPr>
          <p:spPr>
            <a:xfrm>
              <a:off x="14708507" y="3962447"/>
              <a:ext cx="44265" cy="44265"/>
            </a:xfrm>
            <a:custGeom>
              <a:avLst/>
              <a:gdLst>
                <a:gd name="connsiteX0" fmla="*/ 905 w 44265"/>
                <a:gd name="connsiteY0" fmla="*/ 652 h 44265"/>
                <a:gd name="connsiteX1" fmla="*/ 45170 w 44265"/>
                <a:gd name="connsiteY1" fmla="*/ 652 h 44265"/>
                <a:gd name="connsiteX2" fmla="*/ 45170 w 44265"/>
                <a:gd name="connsiteY2" fmla="*/ 44917 h 44265"/>
                <a:gd name="connsiteX3" fmla="*/ 905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652"/>
                  </a:moveTo>
                  <a:lnTo>
                    <a:pt x="45170" y="652"/>
                  </a:lnTo>
                  <a:lnTo>
                    <a:pt x="45170" y="44917"/>
                  </a:lnTo>
                  <a:lnTo>
                    <a:pt x="905" y="44917"/>
                  </a:lnTo>
                  <a:close/>
                </a:path>
              </a:pathLst>
            </a:custGeom>
            <a:grpFill/>
            <a:ln w="441" cap="flat">
              <a:noFill/>
              <a:prstDash val="solid"/>
              <a:miter/>
            </a:ln>
          </p:spPr>
          <p:txBody>
            <a:bodyPr rtlCol="0" anchor="ctr"/>
            <a:lstStyle/>
            <a:p>
              <a:endParaRPr lang="de-DE"/>
            </a:p>
          </p:txBody>
        </p:sp>
        <p:sp>
          <p:nvSpPr>
            <p:cNvPr id="1625" name="Freihandform 1624">
              <a:extLst>
                <a:ext uri="{FF2B5EF4-FFF2-40B4-BE49-F238E27FC236}">
                  <a16:creationId xmlns:a16="http://schemas.microsoft.com/office/drawing/2014/main" id="{4BCAF86F-04A9-3E97-F4C6-F59882B50384}"/>
                </a:ext>
              </a:extLst>
            </p:cNvPr>
            <p:cNvSpPr/>
            <p:nvPr/>
          </p:nvSpPr>
          <p:spPr>
            <a:xfrm>
              <a:off x="14752773" y="3962447"/>
              <a:ext cx="44265" cy="44265"/>
            </a:xfrm>
            <a:custGeom>
              <a:avLst/>
              <a:gdLst>
                <a:gd name="connsiteX0" fmla="*/ 928 w 44265"/>
                <a:gd name="connsiteY0" fmla="*/ 652 h 44265"/>
                <a:gd name="connsiteX1" fmla="*/ 45193 w 44265"/>
                <a:gd name="connsiteY1" fmla="*/ 652 h 44265"/>
                <a:gd name="connsiteX2" fmla="*/ 45193 w 44265"/>
                <a:gd name="connsiteY2" fmla="*/ 44917 h 44265"/>
                <a:gd name="connsiteX3" fmla="*/ 928 w 44265"/>
                <a:gd name="connsiteY3" fmla="*/ 44917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652"/>
                  </a:moveTo>
                  <a:lnTo>
                    <a:pt x="45193" y="652"/>
                  </a:lnTo>
                  <a:lnTo>
                    <a:pt x="45193" y="44917"/>
                  </a:lnTo>
                  <a:lnTo>
                    <a:pt x="928" y="44917"/>
                  </a:lnTo>
                  <a:close/>
                </a:path>
              </a:pathLst>
            </a:custGeom>
            <a:grpFill/>
            <a:ln w="441" cap="flat">
              <a:noFill/>
              <a:prstDash val="solid"/>
              <a:miter/>
            </a:ln>
          </p:spPr>
          <p:txBody>
            <a:bodyPr rtlCol="0" anchor="ctr"/>
            <a:lstStyle/>
            <a:p>
              <a:endParaRPr lang="de-DE"/>
            </a:p>
          </p:txBody>
        </p:sp>
        <p:sp>
          <p:nvSpPr>
            <p:cNvPr id="1626" name="Freihandform 1625">
              <a:extLst>
                <a:ext uri="{FF2B5EF4-FFF2-40B4-BE49-F238E27FC236}">
                  <a16:creationId xmlns:a16="http://schemas.microsoft.com/office/drawing/2014/main" id="{6DC4161B-5E95-ADD4-E06E-4FEE99094232}"/>
                </a:ext>
              </a:extLst>
            </p:cNvPr>
            <p:cNvSpPr/>
            <p:nvPr/>
          </p:nvSpPr>
          <p:spPr>
            <a:xfrm>
              <a:off x="12982147" y="4006713"/>
              <a:ext cx="44265" cy="44265"/>
            </a:xfrm>
            <a:custGeom>
              <a:avLst/>
              <a:gdLst>
                <a:gd name="connsiteX0" fmla="*/ 8 w 44265"/>
                <a:gd name="connsiteY0" fmla="*/ 675 h 44265"/>
                <a:gd name="connsiteX1" fmla="*/ 44273 w 44265"/>
                <a:gd name="connsiteY1" fmla="*/ 675 h 44265"/>
                <a:gd name="connsiteX2" fmla="*/ 44273 w 44265"/>
                <a:gd name="connsiteY2" fmla="*/ 44940 h 44265"/>
                <a:gd name="connsiteX3" fmla="*/ 8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8" y="675"/>
                  </a:moveTo>
                  <a:lnTo>
                    <a:pt x="44273" y="675"/>
                  </a:lnTo>
                  <a:lnTo>
                    <a:pt x="44273" y="44940"/>
                  </a:lnTo>
                  <a:lnTo>
                    <a:pt x="8" y="44940"/>
                  </a:lnTo>
                  <a:close/>
                </a:path>
              </a:pathLst>
            </a:custGeom>
            <a:grpFill/>
            <a:ln w="441" cap="flat">
              <a:noFill/>
              <a:prstDash val="solid"/>
              <a:miter/>
            </a:ln>
          </p:spPr>
          <p:txBody>
            <a:bodyPr rtlCol="0" anchor="ctr"/>
            <a:lstStyle/>
            <a:p>
              <a:endParaRPr lang="de-DE"/>
            </a:p>
          </p:txBody>
        </p:sp>
        <p:sp>
          <p:nvSpPr>
            <p:cNvPr id="1627" name="Freihandform 1626">
              <a:extLst>
                <a:ext uri="{FF2B5EF4-FFF2-40B4-BE49-F238E27FC236}">
                  <a16:creationId xmlns:a16="http://schemas.microsoft.com/office/drawing/2014/main" id="{0CAED16B-6F1A-6559-86C8-1CF15ABDE562}"/>
                </a:ext>
              </a:extLst>
            </p:cNvPr>
            <p:cNvSpPr/>
            <p:nvPr/>
          </p:nvSpPr>
          <p:spPr>
            <a:xfrm>
              <a:off x="13114944" y="4006713"/>
              <a:ext cx="44265" cy="44265"/>
            </a:xfrm>
            <a:custGeom>
              <a:avLst/>
              <a:gdLst>
                <a:gd name="connsiteX0" fmla="*/ 77 w 44265"/>
                <a:gd name="connsiteY0" fmla="*/ 675 h 44265"/>
                <a:gd name="connsiteX1" fmla="*/ 44342 w 44265"/>
                <a:gd name="connsiteY1" fmla="*/ 675 h 44265"/>
                <a:gd name="connsiteX2" fmla="*/ 44342 w 44265"/>
                <a:gd name="connsiteY2" fmla="*/ 44940 h 44265"/>
                <a:gd name="connsiteX3" fmla="*/ 77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77" y="675"/>
                  </a:moveTo>
                  <a:lnTo>
                    <a:pt x="44342" y="675"/>
                  </a:lnTo>
                  <a:lnTo>
                    <a:pt x="44342" y="44940"/>
                  </a:lnTo>
                  <a:lnTo>
                    <a:pt x="77" y="44940"/>
                  </a:lnTo>
                  <a:close/>
                </a:path>
              </a:pathLst>
            </a:custGeom>
            <a:grpFill/>
            <a:ln w="441" cap="flat">
              <a:noFill/>
              <a:prstDash val="solid"/>
              <a:miter/>
            </a:ln>
          </p:spPr>
          <p:txBody>
            <a:bodyPr rtlCol="0" anchor="ctr"/>
            <a:lstStyle/>
            <a:p>
              <a:endParaRPr lang="de-DE"/>
            </a:p>
          </p:txBody>
        </p:sp>
        <p:sp>
          <p:nvSpPr>
            <p:cNvPr id="1628" name="Freihandform 1627">
              <a:extLst>
                <a:ext uri="{FF2B5EF4-FFF2-40B4-BE49-F238E27FC236}">
                  <a16:creationId xmlns:a16="http://schemas.microsoft.com/office/drawing/2014/main" id="{26B2EAD1-B7B5-56CF-8CB1-34D319680153}"/>
                </a:ext>
              </a:extLst>
            </p:cNvPr>
            <p:cNvSpPr/>
            <p:nvPr/>
          </p:nvSpPr>
          <p:spPr>
            <a:xfrm>
              <a:off x="13292006" y="4006713"/>
              <a:ext cx="44265" cy="44265"/>
            </a:xfrm>
            <a:custGeom>
              <a:avLst/>
              <a:gdLst>
                <a:gd name="connsiteX0" fmla="*/ 169 w 44265"/>
                <a:gd name="connsiteY0" fmla="*/ 675 h 44265"/>
                <a:gd name="connsiteX1" fmla="*/ 44434 w 44265"/>
                <a:gd name="connsiteY1" fmla="*/ 675 h 44265"/>
                <a:gd name="connsiteX2" fmla="*/ 44434 w 44265"/>
                <a:gd name="connsiteY2" fmla="*/ 44940 h 44265"/>
                <a:gd name="connsiteX3" fmla="*/ 169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675"/>
                  </a:moveTo>
                  <a:lnTo>
                    <a:pt x="44434" y="675"/>
                  </a:lnTo>
                  <a:lnTo>
                    <a:pt x="44434" y="44940"/>
                  </a:lnTo>
                  <a:lnTo>
                    <a:pt x="169" y="44940"/>
                  </a:lnTo>
                  <a:close/>
                </a:path>
              </a:pathLst>
            </a:custGeom>
            <a:grpFill/>
            <a:ln w="441" cap="flat">
              <a:noFill/>
              <a:prstDash val="solid"/>
              <a:miter/>
            </a:ln>
          </p:spPr>
          <p:txBody>
            <a:bodyPr rtlCol="0" anchor="ctr"/>
            <a:lstStyle/>
            <a:p>
              <a:endParaRPr lang="de-DE"/>
            </a:p>
          </p:txBody>
        </p:sp>
        <p:sp>
          <p:nvSpPr>
            <p:cNvPr id="1629" name="Freihandform 1628">
              <a:extLst>
                <a:ext uri="{FF2B5EF4-FFF2-40B4-BE49-F238E27FC236}">
                  <a16:creationId xmlns:a16="http://schemas.microsoft.com/office/drawing/2014/main" id="{27FB4BF7-EF9E-E18D-E2E5-1A2F1F252CC0}"/>
                </a:ext>
              </a:extLst>
            </p:cNvPr>
            <p:cNvSpPr/>
            <p:nvPr/>
          </p:nvSpPr>
          <p:spPr>
            <a:xfrm>
              <a:off x="13690397" y="4006713"/>
              <a:ext cx="44265" cy="44265"/>
            </a:xfrm>
            <a:custGeom>
              <a:avLst/>
              <a:gdLst>
                <a:gd name="connsiteX0" fmla="*/ 376 w 44265"/>
                <a:gd name="connsiteY0" fmla="*/ 675 h 44265"/>
                <a:gd name="connsiteX1" fmla="*/ 44641 w 44265"/>
                <a:gd name="connsiteY1" fmla="*/ 675 h 44265"/>
                <a:gd name="connsiteX2" fmla="*/ 44641 w 44265"/>
                <a:gd name="connsiteY2" fmla="*/ 44940 h 44265"/>
                <a:gd name="connsiteX3" fmla="*/ 376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675"/>
                  </a:moveTo>
                  <a:lnTo>
                    <a:pt x="44641" y="675"/>
                  </a:lnTo>
                  <a:lnTo>
                    <a:pt x="44641" y="44940"/>
                  </a:lnTo>
                  <a:lnTo>
                    <a:pt x="376" y="44940"/>
                  </a:lnTo>
                  <a:close/>
                </a:path>
              </a:pathLst>
            </a:custGeom>
            <a:grpFill/>
            <a:ln w="441" cap="flat">
              <a:noFill/>
              <a:prstDash val="solid"/>
              <a:miter/>
            </a:ln>
          </p:spPr>
          <p:txBody>
            <a:bodyPr rtlCol="0" anchor="ctr"/>
            <a:lstStyle/>
            <a:p>
              <a:endParaRPr lang="de-DE"/>
            </a:p>
          </p:txBody>
        </p:sp>
        <p:sp>
          <p:nvSpPr>
            <p:cNvPr id="1630" name="Freihandform 1629">
              <a:extLst>
                <a:ext uri="{FF2B5EF4-FFF2-40B4-BE49-F238E27FC236}">
                  <a16:creationId xmlns:a16="http://schemas.microsoft.com/office/drawing/2014/main" id="{2B07D6E0-0F2F-421F-2CBC-02588428D226}"/>
                </a:ext>
              </a:extLst>
            </p:cNvPr>
            <p:cNvSpPr/>
            <p:nvPr/>
          </p:nvSpPr>
          <p:spPr>
            <a:xfrm>
              <a:off x="13734663" y="4006713"/>
              <a:ext cx="44265" cy="44265"/>
            </a:xfrm>
            <a:custGeom>
              <a:avLst/>
              <a:gdLst>
                <a:gd name="connsiteX0" fmla="*/ 399 w 44265"/>
                <a:gd name="connsiteY0" fmla="*/ 675 h 44265"/>
                <a:gd name="connsiteX1" fmla="*/ 44664 w 44265"/>
                <a:gd name="connsiteY1" fmla="*/ 675 h 44265"/>
                <a:gd name="connsiteX2" fmla="*/ 44664 w 44265"/>
                <a:gd name="connsiteY2" fmla="*/ 44940 h 44265"/>
                <a:gd name="connsiteX3" fmla="*/ 399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675"/>
                  </a:moveTo>
                  <a:lnTo>
                    <a:pt x="44664" y="675"/>
                  </a:lnTo>
                  <a:lnTo>
                    <a:pt x="44664" y="44940"/>
                  </a:lnTo>
                  <a:lnTo>
                    <a:pt x="399" y="44940"/>
                  </a:lnTo>
                  <a:close/>
                </a:path>
              </a:pathLst>
            </a:custGeom>
            <a:grpFill/>
            <a:ln w="441" cap="flat">
              <a:noFill/>
              <a:prstDash val="solid"/>
              <a:miter/>
            </a:ln>
          </p:spPr>
          <p:txBody>
            <a:bodyPr rtlCol="0" anchor="ctr"/>
            <a:lstStyle/>
            <a:p>
              <a:endParaRPr lang="de-DE"/>
            </a:p>
          </p:txBody>
        </p:sp>
        <p:sp>
          <p:nvSpPr>
            <p:cNvPr id="1631" name="Freihandform 1630">
              <a:extLst>
                <a:ext uri="{FF2B5EF4-FFF2-40B4-BE49-F238E27FC236}">
                  <a16:creationId xmlns:a16="http://schemas.microsoft.com/office/drawing/2014/main" id="{F3DD14CB-C7EE-5C0E-EDF0-E3D662A26814}"/>
                </a:ext>
              </a:extLst>
            </p:cNvPr>
            <p:cNvSpPr/>
            <p:nvPr/>
          </p:nvSpPr>
          <p:spPr>
            <a:xfrm>
              <a:off x="13823194" y="4006713"/>
              <a:ext cx="44265" cy="44265"/>
            </a:xfrm>
            <a:custGeom>
              <a:avLst/>
              <a:gdLst>
                <a:gd name="connsiteX0" fmla="*/ 445 w 44265"/>
                <a:gd name="connsiteY0" fmla="*/ 675 h 44265"/>
                <a:gd name="connsiteX1" fmla="*/ 44710 w 44265"/>
                <a:gd name="connsiteY1" fmla="*/ 675 h 44265"/>
                <a:gd name="connsiteX2" fmla="*/ 44710 w 44265"/>
                <a:gd name="connsiteY2" fmla="*/ 44940 h 44265"/>
                <a:gd name="connsiteX3" fmla="*/ 445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675"/>
                  </a:moveTo>
                  <a:lnTo>
                    <a:pt x="44710" y="675"/>
                  </a:lnTo>
                  <a:lnTo>
                    <a:pt x="44710" y="44940"/>
                  </a:lnTo>
                  <a:lnTo>
                    <a:pt x="445" y="44940"/>
                  </a:lnTo>
                  <a:close/>
                </a:path>
              </a:pathLst>
            </a:custGeom>
            <a:grpFill/>
            <a:ln w="441" cap="flat">
              <a:noFill/>
              <a:prstDash val="solid"/>
              <a:miter/>
            </a:ln>
          </p:spPr>
          <p:txBody>
            <a:bodyPr rtlCol="0" anchor="ctr"/>
            <a:lstStyle/>
            <a:p>
              <a:endParaRPr lang="de-DE"/>
            </a:p>
          </p:txBody>
        </p:sp>
        <p:sp>
          <p:nvSpPr>
            <p:cNvPr id="1632" name="Freihandform 1631">
              <a:extLst>
                <a:ext uri="{FF2B5EF4-FFF2-40B4-BE49-F238E27FC236}">
                  <a16:creationId xmlns:a16="http://schemas.microsoft.com/office/drawing/2014/main" id="{783D71F6-B077-DFAB-1011-6BBAF819924E}"/>
                </a:ext>
              </a:extLst>
            </p:cNvPr>
            <p:cNvSpPr/>
            <p:nvPr/>
          </p:nvSpPr>
          <p:spPr>
            <a:xfrm>
              <a:off x="13867460" y="4006713"/>
              <a:ext cx="44265" cy="44265"/>
            </a:xfrm>
            <a:custGeom>
              <a:avLst/>
              <a:gdLst>
                <a:gd name="connsiteX0" fmla="*/ 468 w 44265"/>
                <a:gd name="connsiteY0" fmla="*/ 675 h 44265"/>
                <a:gd name="connsiteX1" fmla="*/ 44733 w 44265"/>
                <a:gd name="connsiteY1" fmla="*/ 675 h 44265"/>
                <a:gd name="connsiteX2" fmla="*/ 44733 w 44265"/>
                <a:gd name="connsiteY2" fmla="*/ 44940 h 44265"/>
                <a:gd name="connsiteX3" fmla="*/ 468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675"/>
                  </a:moveTo>
                  <a:lnTo>
                    <a:pt x="44733" y="675"/>
                  </a:lnTo>
                  <a:lnTo>
                    <a:pt x="44733" y="44940"/>
                  </a:lnTo>
                  <a:lnTo>
                    <a:pt x="468" y="44940"/>
                  </a:lnTo>
                  <a:close/>
                </a:path>
              </a:pathLst>
            </a:custGeom>
            <a:grpFill/>
            <a:ln w="441" cap="flat">
              <a:noFill/>
              <a:prstDash val="solid"/>
              <a:miter/>
            </a:ln>
          </p:spPr>
          <p:txBody>
            <a:bodyPr rtlCol="0" anchor="ctr"/>
            <a:lstStyle/>
            <a:p>
              <a:endParaRPr lang="de-DE"/>
            </a:p>
          </p:txBody>
        </p:sp>
        <p:sp>
          <p:nvSpPr>
            <p:cNvPr id="1633" name="Freihandform 1632">
              <a:extLst>
                <a:ext uri="{FF2B5EF4-FFF2-40B4-BE49-F238E27FC236}">
                  <a16:creationId xmlns:a16="http://schemas.microsoft.com/office/drawing/2014/main" id="{5D63350F-0BEB-002F-BA60-297E9B45A556}"/>
                </a:ext>
              </a:extLst>
            </p:cNvPr>
            <p:cNvSpPr/>
            <p:nvPr/>
          </p:nvSpPr>
          <p:spPr>
            <a:xfrm>
              <a:off x="13911726" y="4006713"/>
              <a:ext cx="44265" cy="44265"/>
            </a:xfrm>
            <a:custGeom>
              <a:avLst/>
              <a:gdLst>
                <a:gd name="connsiteX0" fmla="*/ 491 w 44265"/>
                <a:gd name="connsiteY0" fmla="*/ 675 h 44265"/>
                <a:gd name="connsiteX1" fmla="*/ 44756 w 44265"/>
                <a:gd name="connsiteY1" fmla="*/ 675 h 44265"/>
                <a:gd name="connsiteX2" fmla="*/ 44756 w 44265"/>
                <a:gd name="connsiteY2" fmla="*/ 44940 h 44265"/>
                <a:gd name="connsiteX3" fmla="*/ 491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675"/>
                  </a:moveTo>
                  <a:lnTo>
                    <a:pt x="44756" y="675"/>
                  </a:lnTo>
                  <a:lnTo>
                    <a:pt x="44756" y="44940"/>
                  </a:lnTo>
                  <a:lnTo>
                    <a:pt x="491" y="44940"/>
                  </a:lnTo>
                  <a:close/>
                </a:path>
              </a:pathLst>
            </a:custGeom>
            <a:grpFill/>
            <a:ln w="441" cap="flat">
              <a:noFill/>
              <a:prstDash val="solid"/>
              <a:miter/>
            </a:ln>
          </p:spPr>
          <p:txBody>
            <a:bodyPr rtlCol="0" anchor="ctr"/>
            <a:lstStyle/>
            <a:p>
              <a:endParaRPr lang="de-DE"/>
            </a:p>
          </p:txBody>
        </p:sp>
        <p:sp>
          <p:nvSpPr>
            <p:cNvPr id="1634" name="Freihandform 1633">
              <a:extLst>
                <a:ext uri="{FF2B5EF4-FFF2-40B4-BE49-F238E27FC236}">
                  <a16:creationId xmlns:a16="http://schemas.microsoft.com/office/drawing/2014/main" id="{4C30D89C-8ADA-B708-8693-70CB46D3CF12}"/>
                </a:ext>
              </a:extLst>
            </p:cNvPr>
            <p:cNvSpPr/>
            <p:nvPr/>
          </p:nvSpPr>
          <p:spPr>
            <a:xfrm>
              <a:off x="13955991" y="4006713"/>
              <a:ext cx="44265" cy="44265"/>
            </a:xfrm>
            <a:custGeom>
              <a:avLst/>
              <a:gdLst>
                <a:gd name="connsiteX0" fmla="*/ 514 w 44265"/>
                <a:gd name="connsiteY0" fmla="*/ 675 h 44265"/>
                <a:gd name="connsiteX1" fmla="*/ 44779 w 44265"/>
                <a:gd name="connsiteY1" fmla="*/ 675 h 44265"/>
                <a:gd name="connsiteX2" fmla="*/ 44779 w 44265"/>
                <a:gd name="connsiteY2" fmla="*/ 44940 h 44265"/>
                <a:gd name="connsiteX3" fmla="*/ 514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675"/>
                  </a:moveTo>
                  <a:lnTo>
                    <a:pt x="44779" y="675"/>
                  </a:lnTo>
                  <a:lnTo>
                    <a:pt x="44779" y="44940"/>
                  </a:lnTo>
                  <a:lnTo>
                    <a:pt x="514" y="44940"/>
                  </a:lnTo>
                  <a:close/>
                </a:path>
              </a:pathLst>
            </a:custGeom>
            <a:grpFill/>
            <a:ln w="441" cap="flat">
              <a:noFill/>
              <a:prstDash val="solid"/>
              <a:miter/>
            </a:ln>
          </p:spPr>
          <p:txBody>
            <a:bodyPr rtlCol="0" anchor="ctr"/>
            <a:lstStyle/>
            <a:p>
              <a:endParaRPr lang="de-DE"/>
            </a:p>
          </p:txBody>
        </p:sp>
        <p:sp>
          <p:nvSpPr>
            <p:cNvPr id="1635" name="Freihandform 1634">
              <a:extLst>
                <a:ext uri="{FF2B5EF4-FFF2-40B4-BE49-F238E27FC236}">
                  <a16:creationId xmlns:a16="http://schemas.microsoft.com/office/drawing/2014/main" id="{3D17415D-2FF1-1645-39AE-C903C6771B73}"/>
                </a:ext>
              </a:extLst>
            </p:cNvPr>
            <p:cNvSpPr/>
            <p:nvPr/>
          </p:nvSpPr>
          <p:spPr>
            <a:xfrm>
              <a:off x="14044522" y="4006713"/>
              <a:ext cx="44265" cy="44265"/>
            </a:xfrm>
            <a:custGeom>
              <a:avLst/>
              <a:gdLst>
                <a:gd name="connsiteX0" fmla="*/ 560 w 44265"/>
                <a:gd name="connsiteY0" fmla="*/ 675 h 44265"/>
                <a:gd name="connsiteX1" fmla="*/ 44825 w 44265"/>
                <a:gd name="connsiteY1" fmla="*/ 675 h 44265"/>
                <a:gd name="connsiteX2" fmla="*/ 44825 w 44265"/>
                <a:gd name="connsiteY2" fmla="*/ 44940 h 44265"/>
                <a:gd name="connsiteX3" fmla="*/ 560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675"/>
                  </a:moveTo>
                  <a:lnTo>
                    <a:pt x="44825" y="675"/>
                  </a:lnTo>
                  <a:lnTo>
                    <a:pt x="44825" y="44940"/>
                  </a:lnTo>
                  <a:lnTo>
                    <a:pt x="560" y="44940"/>
                  </a:lnTo>
                  <a:close/>
                </a:path>
              </a:pathLst>
            </a:custGeom>
            <a:grpFill/>
            <a:ln w="441" cap="flat">
              <a:noFill/>
              <a:prstDash val="solid"/>
              <a:miter/>
            </a:ln>
          </p:spPr>
          <p:txBody>
            <a:bodyPr rtlCol="0" anchor="ctr"/>
            <a:lstStyle/>
            <a:p>
              <a:endParaRPr lang="de-DE"/>
            </a:p>
          </p:txBody>
        </p:sp>
        <p:sp>
          <p:nvSpPr>
            <p:cNvPr id="1636" name="Freihandform 1635">
              <a:extLst>
                <a:ext uri="{FF2B5EF4-FFF2-40B4-BE49-F238E27FC236}">
                  <a16:creationId xmlns:a16="http://schemas.microsoft.com/office/drawing/2014/main" id="{0247A100-91BA-FFAD-27B6-F35D13633CB2}"/>
                </a:ext>
              </a:extLst>
            </p:cNvPr>
            <p:cNvSpPr/>
            <p:nvPr/>
          </p:nvSpPr>
          <p:spPr>
            <a:xfrm>
              <a:off x="14133054" y="4006713"/>
              <a:ext cx="44265" cy="44265"/>
            </a:xfrm>
            <a:custGeom>
              <a:avLst/>
              <a:gdLst>
                <a:gd name="connsiteX0" fmla="*/ 606 w 44265"/>
                <a:gd name="connsiteY0" fmla="*/ 675 h 44265"/>
                <a:gd name="connsiteX1" fmla="*/ 44871 w 44265"/>
                <a:gd name="connsiteY1" fmla="*/ 675 h 44265"/>
                <a:gd name="connsiteX2" fmla="*/ 44871 w 44265"/>
                <a:gd name="connsiteY2" fmla="*/ 44940 h 44265"/>
                <a:gd name="connsiteX3" fmla="*/ 606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675"/>
                  </a:moveTo>
                  <a:lnTo>
                    <a:pt x="44871" y="675"/>
                  </a:lnTo>
                  <a:lnTo>
                    <a:pt x="44871" y="44940"/>
                  </a:lnTo>
                  <a:lnTo>
                    <a:pt x="606" y="44940"/>
                  </a:lnTo>
                  <a:close/>
                </a:path>
              </a:pathLst>
            </a:custGeom>
            <a:grpFill/>
            <a:ln w="441" cap="flat">
              <a:noFill/>
              <a:prstDash val="solid"/>
              <a:miter/>
            </a:ln>
          </p:spPr>
          <p:txBody>
            <a:bodyPr rtlCol="0" anchor="ctr"/>
            <a:lstStyle/>
            <a:p>
              <a:endParaRPr lang="de-DE"/>
            </a:p>
          </p:txBody>
        </p:sp>
        <p:sp>
          <p:nvSpPr>
            <p:cNvPr id="1637" name="Freihandform 1636">
              <a:extLst>
                <a:ext uri="{FF2B5EF4-FFF2-40B4-BE49-F238E27FC236}">
                  <a16:creationId xmlns:a16="http://schemas.microsoft.com/office/drawing/2014/main" id="{CC226C04-9351-871F-2F81-8D64373B5844}"/>
                </a:ext>
              </a:extLst>
            </p:cNvPr>
            <p:cNvSpPr/>
            <p:nvPr/>
          </p:nvSpPr>
          <p:spPr>
            <a:xfrm>
              <a:off x="14221585" y="4006713"/>
              <a:ext cx="44265" cy="44265"/>
            </a:xfrm>
            <a:custGeom>
              <a:avLst/>
              <a:gdLst>
                <a:gd name="connsiteX0" fmla="*/ 652 w 44265"/>
                <a:gd name="connsiteY0" fmla="*/ 675 h 44265"/>
                <a:gd name="connsiteX1" fmla="*/ 44917 w 44265"/>
                <a:gd name="connsiteY1" fmla="*/ 675 h 44265"/>
                <a:gd name="connsiteX2" fmla="*/ 44917 w 44265"/>
                <a:gd name="connsiteY2" fmla="*/ 44940 h 44265"/>
                <a:gd name="connsiteX3" fmla="*/ 652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675"/>
                  </a:moveTo>
                  <a:lnTo>
                    <a:pt x="44917" y="675"/>
                  </a:lnTo>
                  <a:lnTo>
                    <a:pt x="44917" y="44940"/>
                  </a:lnTo>
                  <a:lnTo>
                    <a:pt x="652" y="44940"/>
                  </a:lnTo>
                  <a:close/>
                </a:path>
              </a:pathLst>
            </a:custGeom>
            <a:grpFill/>
            <a:ln w="441" cap="flat">
              <a:noFill/>
              <a:prstDash val="solid"/>
              <a:miter/>
            </a:ln>
          </p:spPr>
          <p:txBody>
            <a:bodyPr rtlCol="0" anchor="ctr"/>
            <a:lstStyle/>
            <a:p>
              <a:endParaRPr lang="de-DE"/>
            </a:p>
          </p:txBody>
        </p:sp>
        <p:sp>
          <p:nvSpPr>
            <p:cNvPr id="1638" name="Freihandform 1637">
              <a:extLst>
                <a:ext uri="{FF2B5EF4-FFF2-40B4-BE49-F238E27FC236}">
                  <a16:creationId xmlns:a16="http://schemas.microsoft.com/office/drawing/2014/main" id="{3A268B78-418C-517E-FB9E-06A81628F8D1}"/>
                </a:ext>
              </a:extLst>
            </p:cNvPr>
            <p:cNvSpPr/>
            <p:nvPr/>
          </p:nvSpPr>
          <p:spPr>
            <a:xfrm>
              <a:off x="14310116" y="4006713"/>
              <a:ext cx="44265" cy="44265"/>
            </a:xfrm>
            <a:custGeom>
              <a:avLst/>
              <a:gdLst>
                <a:gd name="connsiteX0" fmla="*/ 698 w 44265"/>
                <a:gd name="connsiteY0" fmla="*/ 675 h 44265"/>
                <a:gd name="connsiteX1" fmla="*/ 44963 w 44265"/>
                <a:gd name="connsiteY1" fmla="*/ 675 h 44265"/>
                <a:gd name="connsiteX2" fmla="*/ 44963 w 44265"/>
                <a:gd name="connsiteY2" fmla="*/ 44940 h 44265"/>
                <a:gd name="connsiteX3" fmla="*/ 698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675"/>
                  </a:moveTo>
                  <a:lnTo>
                    <a:pt x="44963" y="675"/>
                  </a:lnTo>
                  <a:lnTo>
                    <a:pt x="44963" y="44940"/>
                  </a:lnTo>
                  <a:lnTo>
                    <a:pt x="698" y="44940"/>
                  </a:lnTo>
                  <a:close/>
                </a:path>
              </a:pathLst>
            </a:custGeom>
            <a:grpFill/>
            <a:ln w="441" cap="flat">
              <a:noFill/>
              <a:prstDash val="solid"/>
              <a:miter/>
            </a:ln>
          </p:spPr>
          <p:txBody>
            <a:bodyPr rtlCol="0" anchor="ctr"/>
            <a:lstStyle/>
            <a:p>
              <a:endParaRPr lang="de-DE"/>
            </a:p>
          </p:txBody>
        </p:sp>
        <p:sp>
          <p:nvSpPr>
            <p:cNvPr id="1639" name="Freihandform 1638">
              <a:extLst>
                <a:ext uri="{FF2B5EF4-FFF2-40B4-BE49-F238E27FC236}">
                  <a16:creationId xmlns:a16="http://schemas.microsoft.com/office/drawing/2014/main" id="{CCFC7E22-E4B6-84BA-D2E7-FA2FBF4F15A4}"/>
                </a:ext>
              </a:extLst>
            </p:cNvPr>
            <p:cNvSpPr/>
            <p:nvPr/>
          </p:nvSpPr>
          <p:spPr>
            <a:xfrm>
              <a:off x="14398648" y="4006713"/>
              <a:ext cx="44265" cy="44265"/>
            </a:xfrm>
            <a:custGeom>
              <a:avLst/>
              <a:gdLst>
                <a:gd name="connsiteX0" fmla="*/ 744 w 44265"/>
                <a:gd name="connsiteY0" fmla="*/ 675 h 44265"/>
                <a:gd name="connsiteX1" fmla="*/ 45009 w 44265"/>
                <a:gd name="connsiteY1" fmla="*/ 675 h 44265"/>
                <a:gd name="connsiteX2" fmla="*/ 45009 w 44265"/>
                <a:gd name="connsiteY2" fmla="*/ 44940 h 44265"/>
                <a:gd name="connsiteX3" fmla="*/ 744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675"/>
                  </a:moveTo>
                  <a:lnTo>
                    <a:pt x="45009" y="675"/>
                  </a:lnTo>
                  <a:lnTo>
                    <a:pt x="45009" y="44940"/>
                  </a:lnTo>
                  <a:lnTo>
                    <a:pt x="744" y="44940"/>
                  </a:lnTo>
                  <a:close/>
                </a:path>
              </a:pathLst>
            </a:custGeom>
            <a:grpFill/>
            <a:ln w="441" cap="flat">
              <a:noFill/>
              <a:prstDash val="solid"/>
              <a:miter/>
            </a:ln>
          </p:spPr>
          <p:txBody>
            <a:bodyPr rtlCol="0" anchor="ctr"/>
            <a:lstStyle/>
            <a:p>
              <a:endParaRPr lang="de-DE"/>
            </a:p>
          </p:txBody>
        </p:sp>
        <p:sp>
          <p:nvSpPr>
            <p:cNvPr id="1640" name="Freihandform 1639">
              <a:extLst>
                <a:ext uri="{FF2B5EF4-FFF2-40B4-BE49-F238E27FC236}">
                  <a16:creationId xmlns:a16="http://schemas.microsoft.com/office/drawing/2014/main" id="{BC4FEBC4-2E3D-0E00-B6E3-B7840A2C5ADB}"/>
                </a:ext>
              </a:extLst>
            </p:cNvPr>
            <p:cNvSpPr/>
            <p:nvPr/>
          </p:nvSpPr>
          <p:spPr>
            <a:xfrm>
              <a:off x="14442913" y="4006713"/>
              <a:ext cx="44265" cy="44265"/>
            </a:xfrm>
            <a:custGeom>
              <a:avLst/>
              <a:gdLst>
                <a:gd name="connsiteX0" fmla="*/ 767 w 44265"/>
                <a:gd name="connsiteY0" fmla="*/ 675 h 44265"/>
                <a:gd name="connsiteX1" fmla="*/ 45032 w 44265"/>
                <a:gd name="connsiteY1" fmla="*/ 675 h 44265"/>
                <a:gd name="connsiteX2" fmla="*/ 45032 w 44265"/>
                <a:gd name="connsiteY2" fmla="*/ 44940 h 44265"/>
                <a:gd name="connsiteX3" fmla="*/ 767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675"/>
                  </a:moveTo>
                  <a:lnTo>
                    <a:pt x="45032" y="675"/>
                  </a:lnTo>
                  <a:lnTo>
                    <a:pt x="45032" y="44940"/>
                  </a:lnTo>
                  <a:lnTo>
                    <a:pt x="767" y="44940"/>
                  </a:lnTo>
                  <a:close/>
                </a:path>
              </a:pathLst>
            </a:custGeom>
            <a:grpFill/>
            <a:ln w="441" cap="flat">
              <a:noFill/>
              <a:prstDash val="solid"/>
              <a:miter/>
            </a:ln>
          </p:spPr>
          <p:txBody>
            <a:bodyPr rtlCol="0" anchor="ctr"/>
            <a:lstStyle/>
            <a:p>
              <a:endParaRPr lang="de-DE"/>
            </a:p>
          </p:txBody>
        </p:sp>
        <p:sp>
          <p:nvSpPr>
            <p:cNvPr id="1641" name="Freihandform 1640">
              <a:extLst>
                <a:ext uri="{FF2B5EF4-FFF2-40B4-BE49-F238E27FC236}">
                  <a16:creationId xmlns:a16="http://schemas.microsoft.com/office/drawing/2014/main" id="{3218A463-E91B-1E64-2DC7-BE957CE44767}"/>
                </a:ext>
              </a:extLst>
            </p:cNvPr>
            <p:cNvSpPr/>
            <p:nvPr/>
          </p:nvSpPr>
          <p:spPr>
            <a:xfrm>
              <a:off x="14531445" y="4006713"/>
              <a:ext cx="44265" cy="44265"/>
            </a:xfrm>
            <a:custGeom>
              <a:avLst/>
              <a:gdLst>
                <a:gd name="connsiteX0" fmla="*/ 813 w 44265"/>
                <a:gd name="connsiteY0" fmla="*/ 675 h 44265"/>
                <a:gd name="connsiteX1" fmla="*/ 45078 w 44265"/>
                <a:gd name="connsiteY1" fmla="*/ 675 h 44265"/>
                <a:gd name="connsiteX2" fmla="*/ 45078 w 44265"/>
                <a:gd name="connsiteY2" fmla="*/ 44940 h 44265"/>
                <a:gd name="connsiteX3" fmla="*/ 813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675"/>
                  </a:moveTo>
                  <a:lnTo>
                    <a:pt x="45078" y="675"/>
                  </a:lnTo>
                  <a:lnTo>
                    <a:pt x="45078" y="44940"/>
                  </a:lnTo>
                  <a:lnTo>
                    <a:pt x="813" y="44940"/>
                  </a:lnTo>
                  <a:close/>
                </a:path>
              </a:pathLst>
            </a:custGeom>
            <a:grpFill/>
            <a:ln w="441" cap="flat">
              <a:noFill/>
              <a:prstDash val="solid"/>
              <a:miter/>
            </a:ln>
          </p:spPr>
          <p:txBody>
            <a:bodyPr rtlCol="0" anchor="ctr"/>
            <a:lstStyle/>
            <a:p>
              <a:endParaRPr lang="de-DE"/>
            </a:p>
          </p:txBody>
        </p:sp>
        <p:sp>
          <p:nvSpPr>
            <p:cNvPr id="1642" name="Freihandform 1641">
              <a:extLst>
                <a:ext uri="{FF2B5EF4-FFF2-40B4-BE49-F238E27FC236}">
                  <a16:creationId xmlns:a16="http://schemas.microsoft.com/office/drawing/2014/main" id="{DDBC687A-F689-445F-9D13-7915EB85195C}"/>
                </a:ext>
              </a:extLst>
            </p:cNvPr>
            <p:cNvSpPr/>
            <p:nvPr/>
          </p:nvSpPr>
          <p:spPr>
            <a:xfrm>
              <a:off x="14575710" y="4006713"/>
              <a:ext cx="44265" cy="44265"/>
            </a:xfrm>
            <a:custGeom>
              <a:avLst/>
              <a:gdLst>
                <a:gd name="connsiteX0" fmla="*/ 836 w 44265"/>
                <a:gd name="connsiteY0" fmla="*/ 675 h 44265"/>
                <a:gd name="connsiteX1" fmla="*/ 45101 w 44265"/>
                <a:gd name="connsiteY1" fmla="*/ 675 h 44265"/>
                <a:gd name="connsiteX2" fmla="*/ 45101 w 44265"/>
                <a:gd name="connsiteY2" fmla="*/ 44940 h 44265"/>
                <a:gd name="connsiteX3" fmla="*/ 836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675"/>
                  </a:moveTo>
                  <a:lnTo>
                    <a:pt x="45101" y="675"/>
                  </a:lnTo>
                  <a:lnTo>
                    <a:pt x="45101" y="44940"/>
                  </a:lnTo>
                  <a:lnTo>
                    <a:pt x="836" y="44940"/>
                  </a:lnTo>
                  <a:close/>
                </a:path>
              </a:pathLst>
            </a:custGeom>
            <a:grpFill/>
            <a:ln w="441" cap="flat">
              <a:noFill/>
              <a:prstDash val="solid"/>
              <a:miter/>
            </a:ln>
          </p:spPr>
          <p:txBody>
            <a:bodyPr rtlCol="0" anchor="ctr"/>
            <a:lstStyle/>
            <a:p>
              <a:endParaRPr lang="de-DE"/>
            </a:p>
          </p:txBody>
        </p:sp>
        <p:sp>
          <p:nvSpPr>
            <p:cNvPr id="1643" name="Freihandform 1642">
              <a:extLst>
                <a:ext uri="{FF2B5EF4-FFF2-40B4-BE49-F238E27FC236}">
                  <a16:creationId xmlns:a16="http://schemas.microsoft.com/office/drawing/2014/main" id="{7719DBED-C734-1505-9A3E-38C64E748C4E}"/>
                </a:ext>
              </a:extLst>
            </p:cNvPr>
            <p:cNvSpPr/>
            <p:nvPr/>
          </p:nvSpPr>
          <p:spPr>
            <a:xfrm>
              <a:off x="14619976" y="4006713"/>
              <a:ext cx="44265" cy="44265"/>
            </a:xfrm>
            <a:custGeom>
              <a:avLst/>
              <a:gdLst>
                <a:gd name="connsiteX0" fmla="*/ 859 w 44265"/>
                <a:gd name="connsiteY0" fmla="*/ 675 h 44265"/>
                <a:gd name="connsiteX1" fmla="*/ 45124 w 44265"/>
                <a:gd name="connsiteY1" fmla="*/ 675 h 44265"/>
                <a:gd name="connsiteX2" fmla="*/ 45124 w 44265"/>
                <a:gd name="connsiteY2" fmla="*/ 44940 h 44265"/>
                <a:gd name="connsiteX3" fmla="*/ 859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675"/>
                  </a:moveTo>
                  <a:lnTo>
                    <a:pt x="45124" y="675"/>
                  </a:lnTo>
                  <a:lnTo>
                    <a:pt x="45124" y="44940"/>
                  </a:lnTo>
                  <a:lnTo>
                    <a:pt x="859" y="44940"/>
                  </a:lnTo>
                  <a:close/>
                </a:path>
              </a:pathLst>
            </a:custGeom>
            <a:grpFill/>
            <a:ln w="441" cap="flat">
              <a:noFill/>
              <a:prstDash val="solid"/>
              <a:miter/>
            </a:ln>
          </p:spPr>
          <p:txBody>
            <a:bodyPr rtlCol="0" anchor="ctr"/>
            <a:lstStyle/>
            <a:p>
              <a:endParaRPr lang="de-DE"/>
            </a:p>
          </p:txBody>
        </p:sp>
        <p:sp>
          <p:nvSpPr>
            <p:cNvPr id="1644" name="Freihandform 1643">
              <a:extLst>
                <a:ext uri="{FF2B5EF4-FFF2-40B4-BE49-F238E27FC236}">
                  <a16:creationId xmlns:a16="http://schemas.microsoft.com/office/drawing/2014/main" id="{9075AD6C-9A42-3C16-306F-03B48F6EC0E5}"/>
                </a:ext>
              </a:extLst>
            </p:cNvPr>
            <p:cNvSpPr/>
            <p:nvPr/>
          </p:nvSpPr>
          <p:spPr>
            <a:xfrm>
              <a:off x="14708507" y="4006713"/>
              <a:ext cx="44265" cy="44265"/>
            </a:xfrm>
            <a:custGeom>
              <a:avLst/>
              <a:gdLst>
                <a:gd name="connsiteX0" fmla="*/ 905 w 44265"/>
                <a:gd name="connsiteY0" fmla="*/ 675 h 44265"/>
                <a:gd name="connsiteX1" fmla="*/ 45170 w 44265"/>
                <a:gd name="connsiteY1" fmla="*/ 675 h 44265"/>
                <a:gd name="connsiteX2" fmla="*/ 45170 w 44265"/>
                <a:gd name="connsiteY2" fmla="*/ 44940 h 44265"/>
                <a:gd name="connsiteX3" fmla="*/ 905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675"/>
                  </a:moveTo>
                  <a:lnTo>
                    <a:pt x="45170" y="675"/>
                  </a:lnTo>
                  <a:lnTo>
                    <a:pt x="45170" y="44940"/>
                  </a:lnTo>
                  <a:lnTo>
                    <a:pt x="905" y="44940"/>
                  </a:lnTo>
                  <a:close/>
                </a:path>
              </a:pathLst>
            </a:custGeom>
            <a:grpFill/>
            <a:ln w="441" cap="flat">
              <a:noFill/>
              <a:prstDash val="solid"/>
              <a:miter/>
            </a:ln>
          </p:spPr>
          <p:txBody>
            <a:bodyPr rtlCol="0" anchor="ctr"/>
            <a:lstStyle/>
            <a:p>
              <a:endParaRPr lang="de-DE"/>
            </a:p>
          </p:txBody>
        </p:sp>
        <p:sp>
          <p:nvSpPr>
            <p:cNvPr id="1645" name="Freihandform 1644">
              <a:extLst>
                <a:ext uri="{FF2B5EF4-FFF2-40B4-BE49-F238E27FC236}">
                  <a16:creationId xmlns:a16="http://schemas.microsoft.com/office/drawing/2014/main" id="{70280F4F-B9CC-6933-1836-D3B541F12373}"/>
                </a:ext>
              </a:extLst>
            </p:cNvPr>
            <p:cNvSpPr/>
            <p:nvPr/>
          </p:nvSpPr>
          <p:spPr>
            <a:xfrm>
              <a:off x="14797039" y="4006713"/>
              <a:ext cx="44265" cy="44265"/>
            </a:xfrm>
            <a:custGeom>
              <a:avLst/>
              <a:gdLst>
                <a:gd name="connsiteX0" fmla="*/ 951 w 44265"/>
                <a:gd name="connsiteY0" fmla="*/ 675 h 44265"/>
                <a:gd name="connsiteX1" fmla="*/ 45216 w 44265"/>
                <a:gd name="connsiteY1" fmla="*/ 675 h 44265"/>
                <a:gd name="connsiteX2" fmla="*/ 45216 w 44265"/>
                <a:gd name="connsiteY2" fmla="*/ 44940 h 44265"/>
                <a:gd name="connsiteX3" fmla="*/ 951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675"/>
                  </a:moveTo>
                  <a:lnTo>
                    <a:pt x="45216" y="675"/>
                  </a:lnTo>
                  <a:lnTo>
                    <a:pt x="45216" y="44940"/>
                  </a:lnTo>
                  <a:lnTo>
                    <a:pt x="951" y="44940"/>
                  </a:lnTo>
                  <a:close/>
                </a:path>
              </a:pathLst>
            </a:custGeom>
            <a:grpFill/>
            <a:ln w="441" cap="flat">
              <a:noFill/>
              <a:prstDash val="solid"/>
              <a:miter/>
            </a:ln>
          </p:spPr>
          <p:txBody>
            <a:bodyPr rtlCol="0" anchor="ctr"/>
            <a:lstStyle/>
            <a:p>
              <a:endParaRPr lang="de-DE"/>
            </a:p>
          </p:txBody>
        </p:sp>
        <p:sp>
          <p:nvSpPr>
            <p:cNvPr id="1646" name="Freihandform 1645">
              <a:extLst>
                <a:ext uri="{FF2B5EF4-FFF2-40B4-BE49-F238E27FC236}">
                  <a16:creationId xmlns:a16="http://schemas.microsoft.com/office/drawing/2014/main" id="{A38C32D9-4C5E-C4D7-E9D7-48D57A303CA8}"/>
                </a:ext>
              </a:extLst>
            </p:cNvPr>
            <p:cNvSpPr/>
            <p:nvPr/>
          </p:nvSpPr>
          <p:spPr>
            <a:xfrm>
              <a:off x="14885570" y="4006713"/>
              <a:ext cx="44265" cy="44265"/>
            </a:xfrm>
            <a:custGeom>
              <a:avLst/>
              <a:gdLst>
                <a:gd name="connsiteX0" fmla="*/ 997 w 44265"/>
                <a:gd name="connsiteY0" fmla="*/ 675 h 44265"/>
                <a:gd name="connsiteX1" fmla="*/ 45262 w 44265"/>
                <a:gd name="connsiteY1" fmla="*/ 675 h 44265"/>
                <a:gd name="connsiteX2" fmla="*/ 45262 w 44265"/>
                <a:gd name="connsiteY2" fmla="*/ 44940 h 44265"/>
                <a:gd name="connsiteX3" fmla="*/ 997 w 44265"/>
                <a:gd name="connsiteY3" fmla="*/ 44940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675"/>
                  </a:moveTo>
                  <a:lnTo>
                    <a:pt x="45262" y="675"/>
                  </a:lnTo>
                  <a:lnTo>
                    <a:pt x="45262" y="44940"/>
                  </a:lnTo>
                  <a:lnTo>
                    <a:pt x="997" y="44940"/>
                  </a:lnTo>
                  <a:close/>
                </a:path>
              </a:pathLst>
            </a:custGeom>
            <a:grpFill/>
            <a:ln w="441" cap="flat">
              <a:noFill/>
              <a:prstDash val="solid"/>
              <a:miter/>
            </a:ln>
          </p:spPr>
          <p:txBody>
            <a:bodyPr rtlCol="0" anchor="ctr"/>
            <a:lstStyle/>
            <a:p>
              <a:endParaRPr lang="de-DE"/>
            </a:p>
          </p:txBody>
        </p:sp>
        <p:sp>
          <p:nvSpPr>
            <p:cNvPr id="1647" name="Freihandform 1646">
              <a:extLst>
                <a:ext uri="{FF2B5EF4-FFF2-40B4-BE49-F238E27FC236}">
                  <a16:creationId xmlns:a16="http://schemas.microsoft.com/office/drawing/2014/main" id="{4D08BD22-92E2-90AD-93ED-7D5F91C3709D}"/>
                </a:ext>
              </a:extLst>
            </p:cNvPr>
            <p:cNvSpPr/>
            <p:nvPr/>
          </p:nvSpPr>
          <p:spPr>
            <a:xfrm>
              <a:off x="12982147" y="4050978"/>
              <a:ext cx="44265" cy="44265"/>
            </a:xfrm>
            <a:custGeom>
              <a:avLst/>
              <a:gdLst>
                <a:gd name="connsiteX0" fmla="*/ 8 w 44265"/>
                <a:gd name="connsiteY0" fmla="*/ 698 h 44265"/>
                <a:gd name="connsiteX1" fmla="*/ 44273 w 44265"/>
                <a:gd name="connsiteY1" fmla="*/ 698 h 44265"/>
                <a:gd name="connsiteX2" fmla="*/ 44273 w 44265"/>
                <a:gd name="connsiteY2" fmla="*/ 44963 h 44265"/>
                <a:gd name="connsiteX3" fmla="*/ 8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8" y="698"/>
                  </a:moveTo>
                  <a:lnTo>
                    <a:pt x="44273" y="698"/>
                  </a:lnTo>
                  <a:lnTo>
                    <a:pt x="44273" y="44963"/>
                  </a:lnTo>
                  <a:lnTo>
                    <a:pt x="8" y="44963"/>
                  </a:lnTo>
                  <a:close/>
                </a:path>
              </a:pathLst>
            </a:custGeom>
            <a:grpFill/>
            <a:ln w="441" cap="flat">
              <a:noFill/>
              <a:prstDash val="solid"/>
              <a:miter/>
            </a:ln>
          </p:spPr>
          <p:txBody>
            <a:bodyPr rtlCol="0" anchor="ctr"/>
            <a:lstStyle/>
            <a:p>
              <a:endParaRPr lang="de-DE"/>
            </a:p>
          </p:txBody>
        </p:sp>
        <p:sp>
          <p:nvSpPr>
            <p:cNvPr id="1648" name="Freihandform 1647">
              <a:extLst>
                <a:ext uri="{FF2B5EF4-FFF2-40B4-BE49-F238E27FC236}">
                  <a16:creationId xmlns:a16="http://schemas.microsoft.com/office/drawing/2014/main" id="{EC674E92-3F24-593E-4E69-BDF3FEA342E8}"/>
                </a:ext>
              </a:extLst>
            </p:cNvPr>
            <p:cNvSpPr/>
            <p:nvPr/>
          </p:nvSpPr>
          <p:spPr>
            <a:xfrm>
              <a:off x="13070678" y="4050978"/>
              <a:ext cx="44265" cy="44265"/>
            </a:xfrm>
            <a:custGeom>
              <a:avLst/>
              <a:gdLst>
                <a:gd name="connsiteX0" fmla="*/ 54 w 44265"/>
                <a:gd name="connsiteY0" fmla="*/ 698 h 44265"/>
                <a:gd name="connsiteX1" fmla="*/ 44319 w 44265"/>
                <a:gd name="connsiteY1" fmla="*/ 698 h 44265"/>
                <a:gd name="connsiteX2" fmla="*/ 44319 w 44265"/>
                <a:gd name="connsiteY2" fmla="*/ 44963 h 44265"/>
                <a:gd name="connsiteX3" fmla="*/ 54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54" y="698"/>
                  </a:moveTo>
                  <a:lnTo>
                    <a:pt x="44319" y="698"/>
                  </a:lnTo>
                  <a:lnTo>
                    <a:pt x="44319" y="44963"/>
                  </a:lnTo>
                  <a:lnTo>
                    <a:pt x="54" y="44963"/>
                  </a:lnTo>
                  <a:close/>
                </a:path>
              </a:pathLst>
            </a:custGeom>
            <a:grpFill/>
            <a:ln w="441" cap="flat">
              <a:noFill/>
              <a:prstDash val="solid"/>
              <a:miter/>
            </a:ln>
          </p:spPr>
          <p:txBody>
            <a:bodyPr rtlCol="0" anchor="ctr"/>
            <a:lstStyle/>
            <a:p>
              <a:endParaRPr lang="de-DE"/>
            </a:p>
          </p:txBody>
        </p:sp>
        <p:sp>
          <p:nvSpPr>
            <p:cNvPr id="1649" name="Freihandform 1648">
              <a:extLst>
                <a:ext uri="{FF2B5EF4-FFF2-40B4-BE49-F238E27FC236}">
                  <a16:creationId xmlns:a16="http://schemas.microsoft.com/office/drawing/2014/main" id="{F082FFD2-7489-4710-5A40-260C67744703}"/>
                </a:ext>
              </a:extLst>
            </p:cNvPr>
            <p:cNvSpPr/>
            <p:nvPr/>
          </p:nvSpPr>
          <p:spPr>
            <a:xfrm>
              <a:off x="13159209" y="4050978"/>
              <a:ext cx="44265" cy="44265"/>
            </a:xfrm>
            <a:custGeom>
              <a:avLst/>
              <a:gdLst>
                <a:gd name="connsiteX0" fmla="*/ 100 w 44265"/>
                <a:gd name="connsiteY0" fmla="*/ 698 h 44265"/>
                <a:gd name="connsiteX1" fmla="*/ 44365 w 44265"/>
                <a:gd name="connsiteY1" fmla="*/ 698 h 44265"/>
                <a:gd name="connsiteX2" fmla="*/ 44365 w 44265"/>
                <a:gd name="connsiteY2" fmla="*/ 44963 h 44265"/>
                <a:gd name="connsiteX3" fmla="*/ 100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698"/>
                  </a:moveTo>
                  <a:lnTo>
                    <a:pt x="44365" y="698"/>
                  </a:lnTo>
                  <a:lnTo>
                    <a:pt x="44365" y="44963"/>
                  </a:lnTo>
                  <a:lnTo>
                    <a:pt x="100" y="44963"/>
                  </a:lnTo>
                  <a:close/>
                </a:path>
              </a:pathLst>
            </a:custGeom>
            <a:grpFill/>
            <a:ln w="441" cap="flat">
              <a:noFill/>
              <a:prstDash val="solid"/>
              <a:miter/>
            </a:ln>
          </p:spPr>
          <p:txBody>
            <a:bodyPr rtlCol="0" anchor="ctr"/>
            <a:lstStyle/>
            <a:p>
              <a:endParaRPr lang="de-DE"/>
            </a:p>
          </p:txBody>
        </p:sp>
        <p:sp>
          <p:nvSpPr>
            <p:cNvPr id="1650" name="Freihandform 1649">
              <a:extLst>
                <a:ext uri="{FF2B5EF4-FFF2-40B4-BE49-F238E27FC236}">
                  <a16:creationId xmlns:a16="http://schemas.microsoft.com/office/drawing/2014/main" id="{C1105F21-ED9F-2D34-6FCB-5D33123C6B78}"/>
                </a:ext>
              </a:extLst>
            </p:cNvPr>
            <p:cNvSpPr/>
            <p:nvPr/>
          </p:nvSpPr>
          <p:spPr>
            <a:xfrm>
              <a:off x="13203475" y="4050978"/>
              <a:ext cx="44265" cy="44265"/>
            </a:xfrm>
            <a:custGeom>
              <a:avLst/>
              <a:gdLst>
                <a:gd name="connsiteX0" fmla="*/ 123 w 44265"/>
                <a:gd name="connsiteY0" fmla="*/ 698 h 44265"/>
                <a:gd name="connsiteX1" fmla="*/ 44388 w 44265"/>
                <a:gd name="connsiteY1" fmla="*/ 698 h 44265"/>
                <a:gd name="connsiteX2" fmla="*/ 44388 w 44265"/>
                <a:gd name="connsiteY2" fmla="*/ 44963 h 44265"/>
                <a:gd name="connsiteX3" fmla="*/ 123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698"/>
                  </a:moveTo>
                  <a:lnTo>
                    <a:pt x="44388" y="698"/>
                  </a:lnTo>
                  <a:lnTo>
                    <a:pt x="44388" y="44963"/>
                  </a:lnTo>
                  <a:lnTo>
                    <a:pt x="123" y="44963"/>
                  </a:lnTo>
                  <a:close/>
                </a:path>
              </a:pathLst>
            </a:custGeom>
            <a:grpFill/>
            <a:ln w="441" cap="flat">
              <a:noFill/>
              <a:prstDash val="solid"/>
              <a:miter/>
            </a:ln>
          </p:spPr>
          <p:txBody>
            <a:bodyPr rtlCol="0" anchor="ctr"/>
            <a:lstStyle/>
            <a:p>
              <a:endParaRPr lang="de-DE"/>
            </a:p>
          </p:txBody>
        </p:sp>
        <p:sp>
          <p:nvSpPr>
            <p:cNvPr id="1651" name="Freihandform 1650">
              <a:extLst>
                <a:ext uri="{FF2B5EF4-FFF2-40B4-BE49-F238E27FC236}">
                  <a16:creationId xmlns:a16="http://schemas.microsoft.com/office/drawing/2014/main" id="{132B7888-2080-1835-739A-599642C0F97F}"/>
                </a:ext>
              </a:extLst>
            </p:cNvPr>
            <p:cNvSpPr/>
            <p:nvPr/>
          </p:nvSpPr>
          <p:spPr>
            <a:xfrm>
              <a:off x="13247741" y="4050978"/>
              <a:ext cx="44265" cy="44265"/>
            </a:xfrm>
            <a:custGeom>
              <a:avLst/>
              <a:gdLst>
                <a:gd name="connsiteX0" fmla="*/ 146 w 44265"/>
                <a:gd name="connsiteY0" fmla="*/ 698 h 44265"/>
                <a:gd name="connsiteX1" fmla="*/ 44411 w 44265"/>
                <a:gd name="connsiteY1" fmla="*/ 698 h 44265"/>
                <a:gd name="connsiteX2" fmla="*/ 44411 w 44265"/>
                <a:gd name="connsiteY2" fmla="*/ 44963 h 44265"/>
                <a:gd name="connsiteX3" fmla="*/ 146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698"/>
                  </a:moveTo>
                  <a:lnTo>
                    <a:pt x="44411" y="698"/>
                  </a:lnTo>
                  <a:lnTo>
                    <a:pt x="44411" y="44963"/>
                  </a:lnTo>
                  <a:lnTo>
                    <a:pt x="146" y="44963"/>
                  </a:lnTo>
                  <a:close/>
                </a:path>
              </a:pathLst>
            </a:custGeom>
            <a:grpFill/>
            <a:ln w="441" cap="flat">
              <a:noFill/>
              <a:prstDash val="solid"/>
              <a:miter/>
            </a:ln>
          </p:spPr>
          <p:txBody>
            <a:bodyPr rtlCol="0" anchor="ctr"/>
            <a:lstStyle/>
            <a:p>
              <a:endParaRPr lang="de-DE"/>
            </a:p>
          </p:txBody>
        </p:sp>
        <p:sp>
          <p:nvSpPr>
            <p:cNvPr id="1652" name="Freihandform 1651">
              <a:extLst>
                <a:ext uri="{FF2B5EF4-FFF2-40B4-BE49-F238E27FC236}">
                  <a16:creationId xmlns:a16="http://schemas.microsoft.com/office/drawing/2014/main" id="{D3F51BBE-EE79-0AF3-AB0C-E25DCF834850}"/>
                </a:ext>
              </a:extLst>
            </p:cNvPr>
            <p:cNvSpPr/>
            <p:nvPr/>
          </p:nvSpPr>
          <p:spPr>
            <a:xfrm>
              <a:off x="13292006" y="4050978"/>
              <a:ext cx="44265" cy="44265"/>
            </a:xfrm>
            <a:custGeom>
              <a:avLst/>
              <a:gdLst>
                <a:gd name="connsiteX0" fmla="*/ 169 w 44265"/>
                <a:gd name="connsiteY0" fmla="*/ 698 h 44265"/>
                <a:gd name="connsiteX1" fmla="*/ 44434 w 44265"/>
                <a:gd name="connsiteY1" fmla="*/ 698 h 44265"/>
                <a:gd name="connsiteX2" fmla="*/ 44434 w 44265"/>
                <a:gd name="connsiteY2" fmla="*/ 44963 h 44265"/>
                <a:gd name="connsiteX3" fmla="*/ 169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698"/>
                  </a:moveTo>
                  <a:lnTo>
                    <a:pt x="44434" y="698"/>
                  </a:lnTo>
                  <a:lnTo>
                    <a:pt x="44434" y="44963"/>
                  </a:lnTo>
                  <a:lnTo>
                    <a:pt x="169" y="44963"/>
                  </a:lnTo>
                  <a:close/>
                </a:path>
              </a:pathLst>
            </a:custGeom>
            <a:grpFill/>
            <a:ln w="441" cap="flat">
              <a:noFill/>
              <a:prstDash val="solid"/>
              <a:miter/>
            </a:ln>
          </p:spPr>
          <p:txBody>
            <a:bodyPr rtlCol="0" anchor="ctr"/>
            <a:lstStyle/>
            <a:p>
              <a:endParaRPr lang="de-DE"/>
            </a:p>
          </p:txBody>
        </p:sp>
        <p:sp>
          <p:nvSpPr>
            <p:cNvPr id="1653" name="Freihandform 1652">
              <a:extLst>
                <a:ext uri="{FF2B5EF4-FFF2-40B4-BE49-F238E27FC236}">
                  <a16:creationId xmlns:a16="http://schemas.microsoft.com/office/drawing/2014/main" id="{F53BC330-66F4-4E40-AEB1-88F451DA218D}"/>
                </a:ext>
              </a:extLst>
            </p:cNvPr>
            <p:cNvSpPr/>
            <p:nvPr/>
          </p:nvSpPr>
          <p:spPr>
            <a:xfrm>
              <a:off x="13336272" y="4050978"/>
              <a:ext cx="44265" cy="44265"/>
            </a:xfrm>
            <a:custGeom>
              <a:avLst/>
              <a:gdLst>
                <a:gd name="connsiteX0" fmla="*/ 192 w 44265"/>
                <a:gd name="connsiteY0" fmla="*/ 698 h 44265"/>
                <a:gd name="connsiteX1" fmla="*/ 44457 w 44265"/>
                <a:gd name="connsiteY1" fmla="*/ 698 h 44265"/>
                <a:gd name="connsiteX2" fmla="*/ 44457 w 44265"/>
                <a:gd name="connsiteY2" fmla="*/ 44963 h 44265"/>
                <a:gd name="connsiteX3" fmla="*/ 192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698"/>
                  </a:moveTo>
                  <a:lnTo>
                    <a:pt x="44457" y="698"/>
                  </a:lnTo>
                  <a:lnTo>
                    <a:pt x="44457" y="44963"/>
                  </a:lnTo>
                  <a:lnTo>
                    <a:pt x="192" y="44963"/>
                  </a:lnTo>
                  <a:close/>
                </a:path>
              </a:pathLst>
            </a:custGeom>
            <a:grpFill/>
            <a:ln w="441" cap="flat">
              <a:noFill/>
              <a:prstDash val="solid"/>
              <a:miter/>
            </a:ln>
          </p:spPr>
          <p:txBody>
            <a:bodyPr rtlCol="0" anchor="ctr"/>
            <a:lstStyle/>
            <a:p>
              <a:endParaRPr lang="de-DE"/>
            </a:p>
          </p:txBody>
        </p:sp>
        <p:sp>
          <p:nvSpPr>
            <p:cNvPr id="1654" name="Freihandform 1653">
              <a:extLst>
                <a:ext uri="{FF2B5EF4-FFF2-40B4-BE49-F238E27FC236}">
                  <a16:creationId xmlns:a16="http://schemas.microsoft.com/office/drawing/2014/main" id="{CB99CA97-22B5-B1DD-36A6-B98598184F13}"/>
                </a:ext>
              </a:extLst>
            </p:cNvPr>
            <p:cNvSpPr/>
            <p:nvPr/>
          </p:nvSpPr>
          <p:spPr>
            <a:xfrm>
              <a:off x="13380538" y="4050978"/>
              <a:ext cx="44265" cy="44265"/>
            </a:xfrm>
            <a:custGeom>
              <a:avLst/>
              <a:gdLst>
                <a:gd name="connsiteX0" fmla="*/ 215 w 44265"/>
                <a:gd name="connsiteY0" fmla="*/ 698 h 44265"/>
                <a:gd name="connsiteX1" fmla="*/ 44480 w 44265"/>
                <a:gd name="connsiteY1" fmla="*/ 698 h 44265"/>
                <a:gd name="connsiteX2" fmla="*/ 44480 w 44265"/>
                <a:gd name="connsiteY2" fmla="*/ 44963 h 44265"/>
                <a:gd name="connsiteX3" fmla="*/ 215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698"/>
                  </a:moveTo>
                  <a:lnTo>
                    <a:pt x="44480" y="698"/>
                  </a:lnTo>
                  <a:lnTo>
                    <a:pt x="44480" y="44963"/>
                  </a:lnTo>
                  <a:lnTo>
                    <a:pt x="215" y="44963"/>
                  </a:lnTo>
                  <a:close/>
                </a:path>
              </a:pathLst>
            </a:custGeom>
            <a:grpFill/>
            <a:ln w="441" cap="flat">
              <a:noFill/>
              <a:prstDash val="solid"/>
              <a:miter/>
            </a:ln>
          </p:spPr>
          <p:txBody>
            <a:bodyPr rtlCol="0" anchor="ctr"/>
            <a:lstStyle/>
            <a:p>
              <a:endParaRPr lang="de-DE"/>
            </a:p>
          </p:txBody>
        </p:sp>
        <p:sp>
          <p:nvSpPr>
            <p:cNvPr id="1655" name="Freihandform 1654">
              <a:extLst>
                <a:ext uri="{FF2B5EF4-FFF2-40B4-BE49-F238E27FC236}">
                  <a16:creationId xmlns:a16="http://schemas.microsoft.com/office/drawing/2014/main" id="{5F7C02F6-2E17-90EF-80B1-AE56042E2775}"/>
                </a:ext>
              </a:extLst>
            </p:cNvPr>
            <p:cNvSpPr/>
            <p:nvPr/>
          </p:nvSpPr>
          <p:spPr>
            <a:xfrm>
              <a:off x="13424803" y="4050978"/>
              <a:ext cx="44265" cy="44265"/>
            </a:xfrm>
            <a:custGeom>
              <a:avLst/>
              <a:gdLst>
                <a:gd name="connsiteX0" fmla="*/ 238 w 44265"/>
                <a:gd name="connsiteY0" fmla="*/ 698 h 44265"/>
                <a:gd name="connsiteX1" fmla="*/ 44503 w 44265"/>
                <a:gd name="connsiteY1" fmla="*/ 698 h 44265"/>
                <a:gd name="connsiteX2" fmla="*/ 44503 w 44265"/>
                <a:gd name="connsiteY2" fmla="*/ 44963 h 44265"/>
                <a:gd name="connsiteX3" fmla="*/ 238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698"/>
                  </a:moveTo>
                  <a:lnTo>
                    <a:pt x="44503" y="698"/>
                  </a:lnTo>
                  <a:lnTo>
                    <a:pt x="44503" y="44963"/>
                  </a:lnTo>
                  <a:lnTo>
                    <a:pt x="238" y="44963"/>
                  </a:lnTo>
                  <a:close/>
                </a:path>
              </a:pathLst>
            </a:custGeom>
            <a:grpFill/>
            <a:ln w="441" cap="flat">
              <a:noFill/>
              <a:prstDash val="solid"/>
              <a:miter/>
            </a:ln>
          </p:spPr>
          <p:txBody>
            <a:bodyPr rtlCol="0" anchor="ctr"/>
            <a:lstStyle/>
            <a:p>
              <a:endParaRPr lang="de-DE"/>
            </a:p>
          </p:txBody>
        </p:sp>
        <p:sp>
          <p:nvSpPr>
            <p:cNvPr id="1656" name="Freihandform 1655">
              <a:extLst>
                <a:ext uri="{FF2B5EF4-FFF2-40B4-BE49-F238E27FC236}">
                  <a16:creationId xmlns:a16="http://schemas.microsoft.com/office/drawing/2014/main" id="{7052D7F9-13AD-C764-484D-0EFE84E4C432}"/>
                </a:ext>
              </a:extLst>
            </p:cNvPr>
            <p:cNvSpPr/>
            <p:nvPr/>
          </p:nvSpPr>
          <p:spPr>
            <a:xfrm>
              <a:off x="13557600" y="4050978"/>
              <a:ext cx="44265" cy="44265"/>
            </a:xfrm>
            <a:custGeom>
              <a:avLst/>
              <a:gdLst>
                <a:gd name="connsiteX0" fmla="*/ 307 w 44265"/>
                <a:gd name="connsiteY0" fmla="*/ 698 h 44265"/>
                <a:gd name="connsiteX1" fmla="*/ 44572 w 44265"/>
                <a:gd name="connsiteY1" fmla="*/ 698 h 44265"/>
                <a:gd name="connsiteX2" fmla="*/ 44572 w 44265"/>
                <a:gd name="connsiteY2" fmla="*/ 44963 h 44265"/>
                <a:gd name="connsiteX3" fmla="*/ 307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698"/>
                  </a:moveTo>
                  <a:lnTo>
                    <a:pt x="44572" y="698"/>
                  </a:lnTo>
                  <a:lnTo>
                    <a:pt x="44572" y="44963"/>
                  </a:lnTo>
                  <a:lnTo>
                    <a:pt x="307" y="44963"/>
                  </a:lnTo>
                  <a:close/>
                </a:path>
              </a:pathLst>
            </a:custGeom>
            <a:grpFill/>
            <a:ln w="441" cap="flat">
              <a:noFill/>
              <a:prstDash val="solid"/>
              <a:miter/>
            </a:ln>
          </p:spPr>
          <p:txBody>
            <a:bodyPr rtlCol="0" anchor="ctr"/>
            <a:lstStyle/>
            <a:p>
              <a:endParaRPr lang="de-DE"/>
            </a:p>
          </p:txBody>
        </p:sp>
        <p:sp>
          <p:nvSpPr>
            <p:cNvPr id="1657" name="Freihandform 1656">
              <a:extLst>
                <a:ext uri="{FF2B5EF4-FFF2-40B4-BE49-F238E27FC236}">
                  <a16:creationId xmlns:a16="http://schemas.microsoft.com/office/drawing/2014/main" id="{A631D1D1-5E8A-6394-7FCE-493EC16267EE}"/>
                </a:ext>
              </a:extLst>
            </p:cNvPr>
            <p:cNvSpPr/>
            <p:nvPr/>
          </p:nvSpPr>
          <p:spPr>
            <a:xfrm>
              <a:off x="13601866" y="4050978"/>
              <a:ext cx="44265" cy="44265"/>
            </a:xfrm>
            <a:custGeom>
              <a:avLst/>
              <a:gdLst>
                <a:gd name="connsiteX0" fmla="*/ 330 w 44265"/>
                <a:gd name="connsiteY0" fmla="*/ 698 h 44265"/>
                <a:gd name="connsiteX1" fmla="*/ 44595 w 44265"/>
                <a:gd name="connsiteY1" fmla="*/ 698 h 44265"/>
                <a:gd name="connsiteX2" fmla="*/ 44595 w 44265"/>
                <a:gd name="connsiteY2" fmla="*/ 44963 h 44265"/>
                <a:gd name="connsiteX3" fmla="*/ 330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698"/>
                  </a:moveTo>
                  <a:lnTo>
                    <a:pt x="44595" y="698"/>
                  </a:lnTo>
                  <a:lnTo>
                    <a:pt x="44595" y="44963"/>
                  </a:lnTo>
                  <a:lnTo>
                    <a:pt x="330" y="44963"/>
                  </a:lnTo>
                  <a:close/>
                </a:path>
              </a:pathLst>
            </a:custGeom>
            <a:grpFill/>
            <a:ln w="441" cap="flat">
              <a:noFill/>
              <a:prstDash val="solid"/>
              <a:miter/>
            </a:ln>
          </p:spPr>
          <p:txBody>
            <a:bodyPr rtlCol="0" anchor="ctr"/>
            <a:lstStyle/>
            <a:p>
              <a:endParaRPr lang="de-DE"/>
            </a:p>
          </p:txBody>
        </p:sp>
        <p:sp>
          <p:nvSpPr>
            <p:cNvPr id="1658" name="Freihandform 1657">
              <a:extLst>
                <a:ext uri="{FF2B5EF4-FFF2-40B4-BE49-F238E27FC236}">
                  <a16:creationId xmlns:a16="http://schemas.microsoft.com/office/drawing/2014/main" id="{3B8A6864-66B0-9E2B-2524-60BFEC080F60}"/>
                </a:ext>
              </a:extLst>
            </p:cNvPr>
            <p:cNvSpPr/>
            <p:nvPr/>
          </p:nvSpPr>
          <p:spPr>
            <a:xfrm>
              <a:off x="13646132" y="4050978"/>
              <a:ext cx="44265" cy="44265"/>
            </a:xfrm>
            <a:custGeom>
              <a:avLst/>
              <a:gdLst>
                <a:gd name="connsiteX0" fmla="*/ 353 w 44265"/>
                <a:gd name="connsiteY0" fmla="*/ 698 h 44265"/>
                <a:gd name="connsiteX1" fmla="*/ 44618 w 44265"/>
                <a:gd name="connsiteY1" fmla="*/ 698 h 44265"/>
                <a:gd name="connsiteX2" fmla="*/ 44618 w 44265"/>
                <a:gd name="connsiteY2" fmla="*/ 44963 h 44265"/>
                <a:gd name="connsiteX3" fmla="*/ 353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698"/>
                  </a:moveTo>
                  <a:lnTo>
                    <a:pt x="44618" y="698"/>
                  </a:lnTo>
                  <a:lnTo>
                    <a:pt x="44618" y="44963"/>
                  </a:lnTo>
                  <a:lnTo>
                    <a:pt x="353" y="44963"/>
                  </a:lnTo>
                  <a:close/>
                </a:path>
              </a:pathLst>
            </a:custGeom>
            <a:grpFill/>
            <a:ln w="441" cap="flat">
              <a:noFill/>
              <a:prstDash val="solid"/>
              <a:miter/>
            </a:ln>
          </p:spPr>
          <p:txBody>
            <a:bodyPr rtlCol="0" anchor="ctr"/>
            <a:lstStyle/>
            <a:p>
              <a:endParaRPr lang="de-DE"/>
            </a:p>
          </p:txBody>
        </p:sp>
        <p:sp>
          <p:nvSpPr>
            <p:cNvPr id="1659" name="Freihandform 1658">
              <a:extLst>
                <a:ext uri="{FF2B5EF4-FFF2-40B4-BE49-F238E27FC236}">
                  <a16:creationId xmlns:a16="http://schemas.microsoft.com/office/drawing/2014/main" id="{81F800AD-4E4F-E094-6D70-FBD263C793DE}"/>
                </a:ext>
              </a:extLst>
            </p:cNvPr>
            <p:cNvSpPr/>
            <p:nvPr/>
          </p:nvSpPr>
          <p:spPr>
            <a:xfrm>
              <a:off x="13867460" y="4050978"/>
              <a:ext cx="44265" cy="44265"/>
            </a:xfrm>
            <a:custGeom>
              <a:avLst/>
              <a:gdLst>
                <a:gd name="connsiteX0" fmla="*/ 468 w 44265"/>
                <a:gd name="connsiteY0" fmla="*/ 698 h 44265"/>
                <a:gd name="connsiteX1" fmla="*/ 44733 w 44265"/>
                <a:gd name="connsiteY1" fmla="*/ 698 h 44265"/>
                <a:gd name="connsiteX2" fmla="*/ 44733 w 44265"/>
                <a:gd name="connsiteY2" fmla="*/ 44963 h 44265"/>
                <a:gd name="connsiteX3" fmla="*/ 468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698"/>
                  </a:moveTo>
                  <a:lnTo>
                    <a:pt x="44733" y="698"/>
                  </a:lnTo>
                  <a:lnTo>
                    <a:pt x="44733" y="44963"/>
                  </a:lnTo>
                  <a:lnTo>
                    <a:pt x="468" y="44963"/>
                  </a:lnTo>
                  <a:close/>
                </a:path>
              </a:pathLst>
            </a:custGeom>
            <a:grpFill/>
            <a:ln w="441" cap="flat">
              <a:noFill/>
              <a:prstDash val="solid"/>
              <a:miter/>
            </a:ln>
          </p:spPr>
          <p:txBody>
            <a:bodyPr rtlCol="0" anchor="ctr"/>
            <a:lstStyle/>
            <a:p>
              <a:endParaRPr lang="de-DE"/>
            </a:p>
          </p:txBody>
        </p:sp>
        <p:sp>
          <p:nvSpPr>
            <p:cNvPr id="1660" name="Freihandform 1659">
              <a:extLst>
                <a:ext uri="{FF2B5EF4-FFF2-40B4-BE49-F238E27FC236}">
                  <a16:creationId xmlns:a16="http://schemas.microsoft.com/office/drawing/2014/main" id="{72581794-6760-DC40-FE4E-3A23894CDC5A}"/>
                </a:ext>
              </a:extLst>
            </p:cNvPr>
            <p:cNvSpPr/>
            <p:nvPr/>
          </p:nvSpPr>
          <p:spPr>
            <a:xfrm>
              <a:off x="13911726" y="4050978"/>
              <a:ext cx="44265" cy="44265"/>
            </a:xfrm>
            <a:custGeom>
              <a:avLst/>
              <a:gdLst>
                <a:gd name="connsiteX0" fmla="*/ 491 w 44265"/>
                <a:gd name="connsiteY0" fmla="*/ 698 h 44265"/>
                <a:gd name="connsiteX1" fmla="*/ 44756 w 44265"/>
                <a:gd name="connsiteY1" fmla="*/ 698 h 44265"/>
                <a:gd name="connsiteX2" fmla="*/ 44756 w 44265"/>
                <a:gd name="connsiteY2" fmla="*/ 44963 h 44265"/>
                <a:gd name="connsiteX3" fmla="*/ 491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698"/>
                  </a:moveTo>
                  <a:lnTo>
                    <a:pt x="44756" y="698"/>
                  </a:lnTo>
                  <a:lnTo>
                    <a:pt x="44756" y="44963"/>
                  </a:lnTo>
                  <a:lnTo>
                    <a:pt x="491" y="44963"/>
                  </a:lnTo>
                  <a:close/>
                </a:path>
              </a:pathLst>
            </a:custGeom>
            <a:grpFill/>
            <a:ln w="441" cap="flat">
              <a:noFill/>
              <a:prstDash val="solid"/>
              <a:miter/>
            </a:ln>
          </p:spPr>
          <p:txBody>
            <a:bodyPr rtlCol="0" anchor="ctr"/>
            <a:lstStyle/>
            <a:p>
              <a:endParaRPr lang="de-DE"/>
            </a:p>
          </p:txBody>
        </p:sp>
        <p:sp>
          <p:nvSpPr>
            <p:cNvPr id="1661" name="Freihandform 1660">
              <a:extLst>
                <a:ext uri="{FF2B5EF4-FFF2-40B4-BE49-F238E27FC236}">
                  <a16:creationId xmlns:a16="http://schemas.microsoft.com/office/drawing/2014/main" id="{A7D29726-378C-2B66-2120-C80D665A6D3B}"/>
                </a:ext>
              </a:extLst>
            </p:cNvPr>
            <p:cNvSpPr/>
            <p:nvPr/>
          </p:nvSpPr>
          <p:spPr>
            <a:xfrm>
              <a:off x="14133054" y="4050978"/>
              <a:ext cx="44265" cy="44265"/>
            </a:xfrm>
            <a:custGeom>
              <a:avLst/>
              <a:gdLst>
                <a:gd name="connsiteX0" fmla="*/ 606 w 44265"/>
                <a:gd name="connsiteY0" fmla="*/ 698 h 44265"/>
                <a:gd name="connsiteX1" fmla="*/ 44871 w 44265"/>
                <a:gd name="connsiteY1" fmla="*/ 698 h 44265"/>
                <a:gd name="connsiteX2" fmla="*/ 44871 w 44265"/>
                <a:gd name="connsiteY2" fmla="*/ 44963 h 44265"/>
                <a:gd name="connsiteX3" fmla="*/ 606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698"/>
                  </a:moveTo>
                  <a:lnTo>
                    <a:pt x="44871" y="698"/>
                  </a:lnTo>
                  <a:lnTo>
                    <a:pt x="44871" y="44963"/>
                  </a:lnTo>
                  <a:lnTo>
                    <a:pt x="606" y="44963"/>
                  </a:lnTo>
                  <a:close/>
                </a:path>
              </a:pathLst>
            </a:custGeom>
            <a:grpFill/>
            <a:ln w="441" cap="flat">
              <a:noFill/>
              <a:prstDash val="solid"/>
              <a:miter/>
            </a:ln>
          </p:spPr>
          <p:txBody>
            <a:bodyPr rtlCol="0" anchor="ctr"/>
            <a:lstStyle/>
            <a:p>
              <a:endParaRPr lang="de-DE"/>
            </a:p>
          </p:txBody>
        </p:sp>
        <p:sp>
          <p:nvSpPr>
            <p:cNvPr id="1662" name="Freihandform 1661">
              <a:extLst>
                <a:ext uri="{FF2B5EF4-FFF2-40B4-BE49-F238E27FC236}">
                  <a16:creationId xmlns:a16="http://schemas.microsoft.com/office/drawing/2014/main" id="{EE2FD95D-1EAC-24EC-EC1B-321B876B3F0F}"/>
                </a:ext>
              </a:extLst>
            </p:cNvPr>
            <p:cNvSpPr/>
            <p:nvPr/>
          </p:nvSpPr>
          <p:spPr>
            <a:xfrm>
              <a:off x="14265851" y="4050978"/>
              <a:ext cx="44265" cy="44265"/>
            </a:xfrm>
            <a:custGeom>
              <a:avLst/>
              <a:gdLst>
                <a:gd name="connsiteX0" fmla="*/ 675 w 44265"/>
                <a:gd name="connsiteY0" fmla="*/ 698 h 44265"/>
                <a:gd name="connsiteX1" fmla="*/ 44940 w 44265"/>
                <a:gd name="connsiteY1" fmla="*/ 698 h 44265"/>
                <a:gd name="connsiteX2" fmla="*/ 44940 w 44265"/>
                <a:gd name="connsiteY2" fmla="*/ 44963 h 44265"/>
                <a:gd name="connsiteX3" fmla="*/ 675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698"/>
                  </a:moveTo>
                  <a:lnTo>
                    <a:pt x="44940" y="698"/>
                  </a:lnTo>
                  <a:lnTo>
                    <a:pt x="44940" y="44963"/>
                  </a:lnTo>
                  <a:lnTo>
                    <a:pt x="675" y="44963"/>
                  </a:lnTo>
                  <a:close/>
                </a:path>
              </a:pathLst>
            </a:custGeom>
            <a:grpFill/>
            <a:ln w="441" cap="flat">
              <a:noFill/>
              <a:prstDash val="solid"/>
              <a:miter/>
            </a:ln>
          </p:spPr>
          <p:txBody>
            <a:bodyPr rtlCol="0" anchor="ctr"/>
            <a:lstStyle/>
            <a:p>
              <a:endParaRPr lang="de-DE"/>
            </a:p>
          </p:txBody>
        </p:sp>
        <p:sp>
          <p:nvSpPr>
            <p:cNvPr id="1663" name="Freihandform 1662">
              <a:extLst>
                <a:ext uri="{FF2B5EF4-FFF2-40B4-BE49-F238E27FC236}">
                  <a16:creationId xmlns:a16="http://schemas.microsoft.com/office/drawing/2014/main" id="{CE281C69-F8AF-BA03-0AA2-2E226926DA81}"/>
                </a:ext>
              </a:extLst>
            </p:cNvPr>
            <p:cNvSpPr/>
            <p:nvPr/>
          </p:nvSpPr>
          <p:spPr>
            <a:xfrm>
              <a:off x="14310116" y="4050978"/>
              <a:ext cx="44265" cy="44265"/>
            </a:xfrm>
            <a:custGeom>
              <a:avLst/>
              <a:gdLst>
                <a:gd name="connsiteX0" fmla="*/ 698 w 44265"/>
                <a:gd name="connsiteY0" fmla="*/ 698 h 44265"/>
                <a:gd name="connsiteX1" fmla="*/ 44963 w 44265"/>
                <a:gd name="connsiteY1" fmla="*/ 698 h 44265"/>
                <a:gd name="connsiteX2" fmla="*/ 44963 w 44265"/>
                <a:gd name="connsiteY2" fmla="*/ 44963 h 44265"/>
                <a:gd name="connsiteX3" fmla="*/ 698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698"/>
                  </a:moveTo>
                  <a:lnTo>
                    <a:pt x="44963" y="698"/>
                  </a:lnTo>
                  <a:lnTo>
                    <a:pt x="44963" y="44963"/>
                  </a:lnTo>
                  <a:lnTo>
                    <a:pt x="698" y="44963"/>
                  </a:lnTo>
                  <a:close/>
                </a:path>
              </a:pathLst>
            </a:custGeom>
            <a:grpFill/>
            <a:ln w="441" cap="flat">
              <a:noFill/>
              <a:prstDash val="solid"/>
              <a:miter/>
            </a:ln>
          </p:spPr>
          <p:txBody>
            <a:bodyPr rtlCol="0" anchor="ctr"/>
            <a:lstStyle/>
            <a:p>
              <a:endParaRPr lang="de-DE"/>
            </a:p>
          </p:txBody>
        </p:sp>
        <p:sp>
          <p:nvSpPr>
            <p:cNvPr id="1664" name="Freihandform 1663">
              <a:extLst>
                <a:ext uri="{FF2B5EF4-FFF2-40B4-BE49-F238E27FC236}">
                  <a16:creationId xmlns:a16="http://schemas.microsoft.com/office/drawing/2014/main" id="{1004E4F3-1612-D80E-DB78-9C5AF949B0AC}"/>
                </a:ext>
              </a:extLst>
            </p:cNvPr>
            <p:cNvSpPr/>
            <p:nvPr/>
          </p:nvSpPr>
          <p:spPr>
            <a:xfrm>
              <a:off x="14354382" y="4050978"/>
              <a:ext cx="44265" cy="44265"/>
            </a:xfrm>
            <a:custGeom>
              <a:avLst/>
              <a:gdLst>
                <a:gd name="connsiteX0" fmla="*/ 721 w 44265"/>
                <a:gd name="connsiteY0" fmla="*/ 698 h 44265"/>
                <a:gd name="connsiteX1" fmla="*/ 44986 w 44265"/>
                <a:gd name="connsiteY1" fmla="*/ 698 h 44265"/>
                <a:gd name="connsiteX2" fmla="*/ 44986 w 44265"/>
                <a:gd name="connsiteY2" fmla="*/ 44963 h 44265"/>
                <a:gd name="connsiteX3" fmla="*/ 721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698"/>
                  </a:moveTo>
                  <a:lnTo>
                    <a:pt x="44986" y="698"/>
                  </a:lnTo>
                  <a:lnTo>
                    <a:pt x="44986" y="44963"/>
                  </a:lnTo>
                  <a:lnTo>
                    <a:pt x="721" y="44963"/>
                  </a:lnTo>
                  <a:close/>
                </a:path>
              </a:pathLst>
            </a:custGeom>
            <a:grpFill/>
            <a:ln w="441" cap="flat">
              <a:noFill/>
              <a:prstDash val="solid"/>
              <a:miter/>
            </a:ln>
          </p:spPr>
          <p:txBody>
            <a:bodyPr rtlCol="0" anchor="ctr"/>
            <a:lstStyle/>
            <a:p>
              <a:endParaRPr lang="de-DE"/>
            </a:p>
          </p:txBody>
        </p:sp>
        <p:sp>
          <p:nvSpPr>
            <p:cNvPr id="1665" name="Freihandform 1664">
              <a:extLst>
                <a:ext uri="{FF2B5EF4-FFF2-40B4-BE49-F238E27FC236}">
                  <a16:creationId xmlns:a16="http://schemas.microsoft.com/office/drawing/2014/main" id="{83AC5DA9-6E7C-5841-65C5-CA8F9DE4AC3C}"/>
                </a:ext>
              </a:extLst>
            </p:cNvPr>
            <p:cNvSpPr/>
            <p:nvPr/>
          </p:nvSpPr>
          <p:spPr>
            <a:xfrm>
              <a:off x="14531445" y="4050978"/>
              <a:ext cx="44265" cy="44265"/>
            </a:xfrm>
            <a:custGeom>
              <a:avLst/>
              <a:gdLst>
                <a:gd name="connsiteX0" fmla="*/ 813 w 44265"/>
                <a:gd name="connsiteY0" fmla="*/ 698 h 44265"/>
                <a:gd name="connsiteX1" fmla="*/ 45078 w 44265"/>
                <a:gd name="connsiteY1" fmla="*/ 698 h 44265"/>
                <a:gd name="connsiteX2" fmla="*/ 45078 w 44265"/>
                <a:gd name="connsiteY2" fmla="*/ 44963 h 44265"/>
                <a:gd name="connsiteX3" fmla="*/ 813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698"/>
                  </a:moveTo>
                  <a:lnTo>
                    <a:pt x="45078" y="698"/>
                  </a:lnTo>
                  <a:lnTo>
                    <a:pt x="45078" y="44963"/>
                  </a:lnTo>
                  <a:lnTo>
                    <a:pt x="813" y="44963"/>
                  </a:lnTo>
                  <a:close/>
                </a:path>
              </a:pathLst>
            </a:custGeom>
            <a:grpFill/>
            <a:ln w="441" cap="flat">
              <a:noFill/>
              <a:prstDash val="solid"/>
              <a:miter/>
            </a:ln>
          </p:spPr>
          <p:txBody>
            <a:bodyPr rtlCol="0" anchor="ctr"/>
            <a:lstStyle/>
            <a:p>
              <a:endParaRPr lang="de-DE"/>
            </a:p>
          </p:txBody>
        </p:sp>
        <p:sp>
          <p:nvSpPr>
            <p:cNvPr id="1666" name="Freihandform 1665">
              <a:extLst>
                <a:ext uri="{FF2B5EF4-FFF2-40B4-BE49-F238E27FC236}">
                  <a16:creationId xmlns:a16="http://schemas.microsoft.com/office/drawing/2014/main" id="{8848E574-B9E3-B96D-4A13-73E4120FE06B}"/>
                </a:ext>
              </a:extLst>
            </p:cNvPr>
            <p:cNvSpPr/>
            <p:nvPr/>
          </p:nvSpPr>
          <p:spPr>
            <a:xfrm>
              <a:off x="14708507" y="4050978"/>
              <a:ext cx="44265" cy="44265"/>
            </a:xfrm>
            <a:custGeom>
              <a:avLst/>
              <a:gdLst>
                <a:gd name="connsiteX0" fmla="*/ 905 w 44265"/>
                <a:gd name="connsiteY0" fmla="*/ 698 h 44265"/>
                <a:gd name="connsiteX1" fmla="*/ 45170 w 44265"/>
                <a:gd name="connsiteY1" fmla="*/ 698 h 44265"/>
                <a:gd name="connsiteX2" fmla="*/ 45170 w 44265"/>
                <a:gd name="connsiteY2" fmla="*/ 44963 h 44265"/>
                <a:gd name="connsiteX3" fmla="*/ 905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698"/>
                  </a:moveTo>
                  <a:lnTo>
                    <a:pt x="45170" y="698"/>
                  </a:lnTo>
                  <a:lnTo>
                    <a:pt x="45170" y="44963"/>
                  </a:lnTo>
                  <a:lnTo>
                    <a:pt x="905" y="44963"/>
                  </a:lnTo>
                  <a:close/>
                </a:path>
              </a:pathLst>
            </a:custGeom>
            <a:grpFill/>
            <a:ln w="441" cap="flat">
              <a:noFill/>
              <a:prstDash val="solid"/>
              <a:miter/>
            </a:ln>
          </p:spPr>
          <p:txBody>
            <a:bodyPr rtlCol="0" anchor="ctr"/>
            <a:lstStyle/>
            <a:p>
              <a:endParaRPr lang="de-DE"/>
            </a:p>
          </p:txBody>
        </p:sp>
        <p:sp>
          <p:nvSpPr>
            <p:cNvPr id="1667" name="Freihandform 1666">
              <a:extLst>
                <a:ext uri="{FF2B5EF4-FFF2-40B4-BE49-F238E27FC236}">
                  <a16:creationId xmlns:a16="http://schemas.microsoft.com/office/drawing/2014/main" id="{EC799BE8-17AD-A212-97CC-BB557266444D}"/>
                </a:ext>
              </a:extLst>
            </p:cNvPr>
            <p:cNvSpPr/>
            <p:nvPr/>
          </p:nvSpPr>
          <p:spPr>
            <a:xfrm>
              <a:off x="14752773" y="4050978"/>
              <a:ext cx="44265" cy="44265"/>
            </a:xfrm>
            <a:custGeom>
              <a:avLst/>
              <a:gdLst>
                <a:gd name="connsiteX0" fmla="*/ 928 w 44265"/>
                <a:gd name="connsiteY0" fmla="*/ 698 h 44265"/>
                <a:gd name="connsiteX1" fmla="*/ 45193 w 44265"/>
                <a:gd name="connsiteY1" fmla="*/ 698 h 44265"/>
                <a:gd name="connsiteX2" fmla="*/ 45193 w 44265"/>
                <a:gd name="connsiteY2" fmla="*/ 44963 h 44265"/>
                <a:gd name="connsiteX3" fmla="*/ 928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698"/>
                  </a:moveTo>
                  <a:lnTo>
                    <a:pt x="45193" y="698"/>
                  </a:lnTo>
                  <a:lnTo>
                    <a:pt x="45193" y="44963"/>
                  </a:lnTo>
                  <a:lnTo>
                    <a:pt x="928" y="44963"/>
                  </a:lnTo>
                  <a:close/>
                </a:path>
              </a:pathLst>
            </a:custGeom>
            <a:grpFill/>
            <a:ln w="441" cap="flat">
              <a:noFill/>
              <a:prstDash val="solid"/>
              <a:miter/>
            </a:ln>
          </p:spPr>
          <p:txBody>
            <a:bodyPr rtlCol="0" anchor="ctr"/>
            <a:lstStyle/>
            <a:p>
              <a:endParaRPr lang="de-DE"/>
            </a:p>
          </p:txBody>
        </p:sp>
        <p:sp>
          <p:nvSpPr>
            <p:cNvPr id="1668" name="Freihandform 1667">
              <a:extLst>
                <a:ext uri="{FF2B5EF4-FFF2-40B4-BE49-F238E27FC236}">
                  <a16:creationId xmlns:a16="http://schemas.microsoft.com/office/drawing/2014/main" id="{AF298655-1177-960B-A100-9BFB5EC3C6AF}"/>
                </a:ext>
              </a:extLst>
            </p:cNvPr>
            <p:cNvSpPr/>
            <p:nvPr/>
          </p:nvSpPr>
          <p:spPr>
            <a:xfrm>
              <a:off x="14841304" y="4050978"/>
              <a:ext cx="44265" cy="44265"/>
            </a:xfrm>
            <a:custGeom>
              <a:avLst/>
              <a:gdLst>
                <a:gd name="connsiteX0" fmla="*/ 974 w 44265"/>
                <a:gd name="connsiteY0" fmla="*/ 698 h 44265"/>
                <a:gd name="connsiteX1" fmla="*/ 45239 w 44265"/>
                <a:gd name="connsiteY1" fmla="*/ 698 h 44265"/>
                <a:gd name="connsiteX2" fmla="*/ 45239 w 44265"/>
                <a:gd name="connsiteY2" fmla="*/ 44963 h 44265"/>
                <a:gd name="connsiteX3" fmla="*/ 974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698"/>
                  </a:moveTo>
                  <a:lnTo>
                    <a:pt x="45239" y="698"/>
                  </a:lnTo>
                  <a:lnTo>
                    <a:pt x="45239" y="44963"/>
                  </a:lnTo>
                  <a:lnTo>
                    <a:pt x="974" y="44963"/>
                  </a:lnTo>
                  <a:close/>
                </a:path>
              </a:pathLst>
            </a:custGeom>
            <a:grpFill/>
            <a:ln w="441" cap="flat">
              <a:noFill/>
              <a:prstDash val="solid"/>
              <a:miter/>
            </a:ln>
          </p:spPr>
          <p:txBody>
            <a:bodyPr rtlCol="0" anchor="ctr"/>
            <a:lstStyle/>
            <a:p>
              <a:endParaRPr lang="de-DE"/>
            </a:p>
          </p:txBody>
        </p:sp>
        <p:sp>
          <p:nvSpPr>
            <p:cNvPr id="1669" name="Freihandform 1668">
              <a:extLst>
                <a:ext uri="{FF2B5EF4-FFF2-40B4-BE49-F238E27FC236}">
                  <a16:creationId xmlns:a16="http://schemas.microsoft.com/office/drawing/2014/main" id="{745CFB63-B7C3-52B2-438E-C6173467F3A4}"/>
                </a:ext>
              </a:extLst>
            </p:cNvPr>
            <p:cNvSpPr/>
            <p:nvPr/>
          </p:nvSpPr>
          <p:spPr>
            <a:xfrm>
              <a:off x="14885570" y="4050978"/>
              <a:ext cx="44265" cy="44265"/>
            </a:xfrm>
            <a:custGeom>
              <a:avLst/>
              <a:gdLst>
                <a:gd name="connsiteX0" fmla="*/ 997 w 44265"/>
                <a:gd name="connsiteY0" fmla="*/ 698 h 44265"/>
                <a:gd name="connsiteX1" fmla="*/ 45262 w 44265"/>
                <a:gd name="connsiteY1" fmla="*/ 698 h 44265"/>
                <a:gd name="connsiteX2" fmla="*/ 45262 w 44265"/>
                <a:gd name="connsiteY2" fmla="*/ 44963 h 44265"/>
                <a:gd name="connsiteX3" fmla="*/ 997 w 44265"/>
                <a:gd name="connsiteY3" fmla="*/ 44963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698"/>
                  </a:moveTo>
                  <a:lnTo>
                    <a:pt x="45262" y="698"/>
                  </a:lnTo>
                  <a:lnTo>
                    <a:pt x="45262" y="44963"/>
                  </a:lnTo>
                  <a:lnTo>
                    <a:pt x="997" y="44963"/>
                  </a:lnTo>
                  <a:close/>
                </a:path>
              </a:pathLst>
            </a:custGeom>
            <a:grpFill/>
            <a:ln w="441" cap="flat">
              <a:noFill/>
              <a:prstDash val="solid"/>
              <a:miter/>
            </a:ln>
          </p:spPr>
          <p:txBody>
            <a:bodyPr rtlCol="0" anchor="ctr"/>
            <a:lstStyle/>
            <a:p>
              <a:endParaRPr lang="de-DE"/>
            </a:p>
          </p:txBody>
        </p:sp>
        <p:sp>
          <p:nvSpPr>
            <p:cNvPr id="1670" name="Freihandform 1669">
              <a:extLst>
                <a:ext uri="{FF2B5EF4-FFF2-40B4-BE49-F238E27FC236}">
                  <a16:creationId xmlns:a16="http://schemas.microsoft.com/office/drawing/2014/main" id="{346FE24B-6747-26A2-3A4E-E1B86144A1B8}"/>
                </a:ext>
              </a:extLst>
            </p:cNvPr>
            <p:cNvSpPr/>
            <p:nvPr/>
          </p:nvSpPr>
          <p:spPr>
            <a:xfrm>
              <a:off x="12982147" y="4095244"/>
              <a:ext cx="44265" cy="44265"/>
            </a:xfrm>
            <a:custGeom>
              <a:avLst/>
              <a:gdLst>
                <a:gd name="connsiteX0" fmla="*/ 8 w 44265"/>
                <a:gd name="connsiteY0" fmla="*/ 721 h 44265"/>
                <a:gd name="connsiteX1" fmla="*/ 44273 w 44265"/>
                <a:gd name="connsiteY1" fmla="*/ 721 h 44265"/>
                <a:gd name="connsiteX2" fmla="*/ 44273 w 44265"/>
                <a:gd name="connsiteY2" fmla="*/ 44986 h 44265"/>
                <a:gd name="connsiteX3" fmla="*/ 8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8" y="721"/>
                  </a:moveTo>
                  <a:lnTo>
                    <a:pt x="44273" y="721"/>
                  </a:lnTo>
                  <a:lnTo>
                    <a:pt x="44273" y="44986"/>
                  </a:lnTo>
                  <a:lnTo>
                    <a:pt x="8" y="44986"/>
                  </a:lnTo>
                  <a:close/>
                </a:path>
              </a:pathLst>
            </a:custGeom>
            <a:grpFill/>
            <a:ln w="441" cap="flat">
              <a:noFill/>
              <a:prstDash val="solid"/>
              <a:miter/>
            </a:ln>
          </p:spPr>
          <p:txBody>
            <a:bodyPr rtlCol="0" anchor="ctr"/>
            <a:lstStyle/>
            <a:p>
              <a:endParaRPr lang="de-DE"/>
            </a:p>
          </p:txBody>
        </p:sp>
        <p:sp>
          <p:nvSpPr>
            <p:cNvPr id="1671" name="Freihandform 1670">
              <a:extLst>
                <a:ext uri="{FF2B5EF4-FFF2-40B4-BE49-F238E27FC236}">
                  <a16:creationId xmlns:a16="http://schemas.microsoft.com/office/drawing/2014/main" id="{A6BE392D-E740-1921-20BD-050253FD2F29}"/>
                </a:ext>
              </a:extLst>
            </p:cNvPr>
            <p:cNvSpPr/>
            <p:nvPr/>
          </p:nvSpPr>
          <p:spPr>
            <a:xfrm>
              <a:off x="13114944" y="4095244"/>
              <a:ext cx="44265" cy="44265"/>
            </a:xfrm>
            <a:custGeom>
              <a:avLst/>
              <a:gdLst>
                <a:gd name="connsiteX0" fmla="*/ 77 w 44265"/>
                <a:gd name="connsiteY0" fmla="*/ 721 h 44265"/>
                <a:gd name="connsiteX1" fmla="*/ 44342 w 44265"/>
                <a:gd name="connsiteY1" fmla="*/ 721 h 44265"/>
                <a:gd name="connsiteX2" fmla="*/ 44342 w 44265"/>
                <a:gd name="connsiteY2" fmla="*/ 44986 h 44265"/>
                <a:gd name="connsiteX3" fmla="*/ 77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77" y="721"/>
                  </a:moveTo>
                  <a:lnTo>
                    <a:pt x="44342" y="721"/>
                  </a:lnTo>
                  <a:lnTo>
                    <a:pt x="44342" y="44986"/>
                  </a:lnTo>
                  <a:lnTo>
                    <a:pt x="77" y="44986"/>
                  </a:lnTo>
                  <a:close/>
                </a:path>
              </a:pathLst>
            </a:custGeom>
            <a:grpFill/>
            <a:ln w="441" cap="flat">
              <a:noFill/>
              <a:prstDash val="solid"/>
              <a:miter/>
            </a:ln>
          </p:spPr>
          <p:txBody>
            <a:bodyPr rtlCol="0" anchor="ctr"/>
            <a:lstStyle/>
            <a:p>
              <a:endParaRPr lang="de-DE"/>
            </a:p>
          </p:txBody>
        </p:sp>
        <p:sp>
          <p:nvSpPr>
            <p:cNvPr id="1672" name="Freihandform 1671">
              <a:extLst>
                <a:ext uri="{FF2B5EF4-FFF2-40B4-BE49-F238E27FC236}">
                  <a16:creationId xmlns:a16="http://schemas.microsoft.com/office/drawing/2014/main" id="{190AEB6B-DB00-D274-FFE0-A049C7326054}"/>
                </a:ext>
              </a:extLst>
            </p:cNvPr>
            <p:cNvSpPr/>
            <p:nvPr/>
          </p:nvSpPr>
          <p:spPr>
            <a:xfrm>
              <a:off x="13292006" y="4095244"/>
              <a:ext cx="44265" cy="44265"/>
            </a:xfrm>
            <a:custGeom>
              <a:avLst/>
              <a:gdLst>
                <a:gd name="connsiteX0" fmla="*/ 169 w 44265"/>
                <a:gd name="connsiteY0" fmla="*/ 721 h 44265"/>
                <a:gd name="connsiteX1" fmla="*/ 44434 w 44265"/>
                <a:gd name="connsiteY1" fmla="*/ 721 h 44265"/>
                <a:gd name="connsiteX2" fmla="*/ 44434 w 44265"/>
                <a:gd name="connsiteY2" fmla="*/ 44986 h 44265"/>
                <a:gd name="connsiteX3" fmla="*/ 169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721"/>
                  </a:moveTo>
                  <a:lnTo>
                    <a:pt x="44434" y="721"/>
                  </a:lnTo>
                  <a:lnTo>
                    <a:pt x="44434" y="44986"/>
                  </a:lnTo>
                  <a:lnTo>
                    <a:pt x="169" y="44986"/>
                  </a:lnTo>
                  <a:close/>
                </a:path>
              </a:pathLst>
            </a:custGeom>
            <a:grpFill/>
            <a:ln w="441" cap="flat">
              <a:noFill/>
              <a:prstDash val="solid"/>
              <a:miter/>
            </a:ln>
          </p:spPr>
          <p:txBody>
            <a:bodyPr rtlCol="0" anchor="ctr"/>
            <a:lstStyle/>
            <a:p>
              <a:endParaRPr lang="de-DE"/>
            </a:p>
          </p:txBody>
        </p:sp>
        <p:sp>
          <p:nvSpPr>
            <p:cNvPr id="1673" name="Freihandform 1672">
              <a:extLst>
                <a:ext uri="{FF2B5EF4-FFF2-40B4-BE49-F238E27FC236}">
                  <a16:creationId xmlns:a16="http://schemas.microsoft.com/office/drawing/2014/main" id="{D371E37F-E895-82EB-E276-ECA66332ACD2}"/>
                </a:ext>
              </a:extLst>
            </p:cNvPr>
            <p:cNvSpPr/>
            <p:nvPr/>
          </p:nvSpPr>
          <p:spPr>
            <a:xfrm>
              <a:off x="13601866" y="4095244"/>
              <a:ext cx="44265" cy="44265"/>
            </a:xfrm>
            <a:custGeom>
              <a:avLst/>
              <a:gdLst>
                <a:gd name="connsiteX0" fmla="*/ 330 w 44265"/>
                <a:gd name="connsiteY0" fmla="*/ 721 h 44265"/>
                <a:gd name="connsiteX1" fmla="*/ 44595 w 44265"/>
                <a:gd name="connsiteY1" fmla="*/ 721 h 44265"/>
                <a:gd name="connsiteX2" fmla="*/ 44595 w 44265"/>
                <a:gd name="connsiteY2" fmla="*/ 44986 h 44265"/>
                <a:gd name="connsiteX3" fmla="*/ 330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721"/>
                  </a:moveTo>
                  <a:lnTo>
                    <a:pt x="44595" y="721"/>
                  </a:lnTo>
                  <a:lnTo>
                    <a:pt x="44595" y="44986"/>
                  </a:lnTo>
                  <a:lnTo>
                    <a:pt x="330" y="44986"/>
                  </a:lnTo>
                  <a:close/>
                </a:path>
              </a:pathLst>
            </a:custGeom>
            <a:grpFill/>
            <a:ln w="441" cap="flat">
              <a:noFill/>
              <a:prstDash val="solid"/>
              <a:miter/>
            </a:ln>
          </p:spPr>
          <p:txBody>
            <a:bodyPr rtlCol="0" anchor="ctr"/>
            <a:lstStyle/>
            <a:p>
              <a:endParaRPr lang="de-DE"/>
            </a:p>
          </p:txBody>
        </p:sp>
        <p:sp>
          <p:nvSpPr>
            <p:cNvPr id="1674" name="Freihandform 1673">
              <a:extLst>
                <a:ext uri="{FF2B5EF4-FFF2-40B4-BE49-F238E27FC236}">
                  <a16:creationId xmlns:a16="http://schemas.microsoft.com/office/drawing/2014/main" id="{6D3A1693-71E3-21E4-42A5-9979AF24E14F}"/>
                </a:ext>
              </a:extLst>
            </p:cNvPr>
            <p:cNvSpPr/>
            <p:nvPr/>
          </p:nvSpPr>
          <p:spPr>
            <a:xfrm>
              <a:off x="13911726" y="4095244"/>
              <a:ext cx="44265" cy="44265"/>
            </a:xfrm>
            <a:custGeom>
              <a:avLst/>
              <a:gdLst>
                <a:gd name="connsiteX0" fmla="*/ 491 w 44265"/>
                <a:gd name="connsiteY0" fmla="*/ 721 h 44265"/>
                <a:gd name="connsiteX1" fmla="*/ 44756 w 44265"/>
                <a:gd name="connsiteY1" fmla="*/ 721 h 44265"/>
                <a:gd name="connsiteX2" fmla="*/ 44756 w 44265"/>
                <a:gd name="connsiteY2" fmla="*/ 44986 h 44265"/>
                <a:gd name="connsiteX3" fmla="*/ 491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721"/>
                  </a:moveTo>
                  <a:lnTo>
                    <a:pt x="44756" y="721"/>
                  </a:lnTo>
                  <a:lnTo>
                    <a:pt x="44756" y="44986"/>
                  </a:lnTo>
                  <a:lnTo>
                    <a:pt x="491" y="44986"/>
                  </a:lnTo>
                  <a:close/>
                </a:path>
              </a:pathLst>
            </a:custGeom>
            <a:grpFill/>
            <a:ln w="441" cap="flat">
              <a:noFill/>
              <a:prstDash val="solid"/>
              <a:miter/>
            </a:ln>
          </p:spPr>
          <p:txBody>
            <a:bodyPr rtlCol="0" anchor="ctr"/>
            <a:lstStyle/>
            <a:p>
              <a:endParaRPr lang="de-DE"/>
            </a:p>
          </p:txBody>
        </p:sp>
        <p:sp>
          <p:nvSpPr>
            <p:cNvPr id="1675" name="Freihandform 1674">
              <a:extLst>
                <a:ext uri="{FF2B5EF4-FFF2-40B4-BE49-F238E27FC236}">
                  <a16:creationId xmlns:a16="http://schemas.microsoft.com/office/drawing/2014/main" id="{F5A6DB09-D98A-CF25-32C2-C88C9E6D8BB2}"/>
                </a:ext>
              </a:extLst>
            </p:cNvPr>
            <p:cNvSpPr/>
            <p:nvPr/>
          </p:nvSpPr>
          <p:spPr>
            <a:xfrm>
              <a:off x="14000257" y="4095244"/>
              <a:ext cx="44265" cy="44265"/>
            </a:xfrm>
            <a:custGeom>
              <a:avLst/>
              <a:gdLst>
                <a:gd name="connsiteX0" fmla="*/ 537 w 44265"/>
                <a:gd name="connsiteY0" fmla="*/ 721 h 44265"/>
                <a:gd name="connsiteX1" fmla="*/ 44802 w 44265"/>
                <a:gd name="connsiteY1" fmla="*/ 721 h 44265"/>
                <a:gd name="connsiteX2" fmla="*/ 44802 w 44265"/>
                <a:gd name="connsiteY2" fmla="*/ 44986 h 44265"/>
                <a:gd name="connsiteX3" fmla="*/ 537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721"/>
                  </a:moveTo>
                  <a:lnTo>
                    <a:pt x="44802" y="721"/>
                  </a:lnTo>
                  <a:lnTo>
                    <a:pt x="44802" y="44986"/>
                  </a:lnTo>
                  <a:lnTo>
                    <a:pt x="537" y="44986"/>
                  </a:lnTo>
                  <a:close/>
                </a:path>
              </a:pathLst>
            </a:custGeom>
            <a:grpFill/>
            <a:ln w="441" cap="flat">
              <a:noFill/>
              <a:prstDash val="solid"/>
              <a:miter/>
            </a:ln>
          </p:spPr>
          <p:txBody>
            <a:bodyPr rtlCol="0" anchor="ctr"/>
            <a:lstStyle/>
            <a:p>
              <a:endParaRPr lang="de-DE"/>
            </a:p>
          </p:txBody>
        </p:sp>
        <p:sp>
          <p:nvSpPr>
            <p:cNvPr id="1676" name="Freihandform 1675">
              <a:extLst>
                <a:ext uri="{FF2B5EF4-FFF2-40B4-BE49-F238E27FC236}">
                  <a16:creationId xmlns:a16="http://schemas.microsoft.com/office/drawing/2014/main" id="{537E6CED-75CD-98AB-9133-469ECF91FC54}"/>
                </a:ext>
              </a:extLst>
            </p:cNvPr>
            <p:cNvSpPr/>
            <p:nvPr/>
          </p:nvSpPr>
          <p:spPr>
            <a:xfrm>
              <a:off x="14088788" y="4095244"/>
              <a:ext cx="44265" cy="44265"/>
            </a:xfrm>
            <a:custGeom>
              <a:avLst/>
              <a:gdLst>
                <a:gd name="connsiteX0" fmla="*/ 583 w 44265"/>
                <a:gd name="connsiteY0" fmla="*/ 721 h 44265"/>
                <a:gd name="connsiteX1" fmla="*/ 44848 w 44265"/>
                <a:gd name="connsiteY1" fmla="*/ 721 h 44265"/>
                <a:gd name="connsiteX2" fmla="*/ 44848 w 44265"/>
                <a:gd name="connsiteY2" fmla="*/ 44986 h 44265"/>
                <a:gd name="connsiteX3" fmla="*/ 583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721"/>
                  </a:moveTo>
                  <a:lnTo>
                    <a:pt x="44848" y="721"/>
                  </a:lnTo>
                  <a:lnTo>
                    <a:pt x="44848" y="44986"/>
                  </a:lnTo>
                  <a:lnTo>
                    <a:pt x="583" y="44986"/>
                  </a:lnTo>
                  <a:close/>
                </a:path>
              </a:pathLst>
            </a:custGeom>
            <a:grpFill/>
            <a:ln w="441" cap="flat">
              <a:noFill/>
              <a:prstDash val="solid"/>
              <a:miter/>
            </a:ln>
          </p:spPr>
          <p:txBody>
            <a:bodyPr rtlCol="0" anchor="ctr"/>
            <a:lstStyle/>
            <a:p>
              <a:endParaRPr lang="de-DE"/>
            </a:p>
          </p:txBody>
        </p:sp>
        <p:sp>
          <p:nvSpPr>
            <p:cNvPr id="1677" name="Freihandform 1676">
              <a:extLst>
                <a:ext uri="{FF2B5EF4-FFF2-40B4-BE49-F238E27FC236}">
                  <a16:creationId xmlns:a16="http://schemas.microsoft.com/office/drawing/2014/main" id="{66607C71-0788-E2BB-455D-8FE54551EF8F}"/>
                </a:ext>
              </a:extLst>
            </p:cNvPr>
            <p:cNvSpPr/>
            <p:nvPr/>
          </p:nvSpPr>
          <p:spPr>
            <a:xfrm>
              <a:off x="14133054" y="4095244"/>
              <a:ext cx="44265" cy="44265"/>
            </a:xfrm>
            <a:custGeom>
              <a:avLst/>
              <a:gdLst>
                <a:gd name="connsiteX0" fmla="*/ 606 w 44265"/>
                <a:gd name="connsiteY0" fmla="*/ 721 h 44265"/>
                <a:gd name="connsiteX1" fmla="*/ 44871 w 44265"/>
                <a:gd name="connsiteY1" fmla="*/ 721 h 44265"/>
                <a:gd name="connsiteX2" fmla="*/ 44871 w 44265"/>
                <a:gd name="connsiteY2" fmla="*/ 44986 h 44265"/>
                <a:gd name="connsiteX3" fmla="*/ 606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721"/>
                  </a:moveTo>
                  <a:lnTo>
                    <a:pt x="44871" y="721"/>
                  </a:lnTo>
                  <a:lnTo>
                    <a:pt x="44871" y="44986"/>
                  </a:lnTo>
                  <a:lnTo>
                    <a:pt x="606" y="44986"/>
                  </a:lnTo>
                  <a:close/>
                </a:path>
              </a:pathLst>
            </a:custGeom>
            <a:grpFill/>
            <a:ln w="441" cap="flat">
              <a:noFill/>
              <a:prstDash val="solid"/>
              <a:miter/>
            </a:ln>
          </p:spPr>
          <p:txBody>
            <a:bodyPr rtlCol="0" anchor="ctr"/>
            <a:lstStyle/>
            <a:p>
              <a:endParaRPr lang="de-DE"/>
            </a:p>
          </p:txBody>
        </p:sp>
        <p:sp>
          <p:nvSpPr>
            <p:cNvPr id="1678" name="Freihandform 1677">
              <a:extLst>
                <a:ext uri="{FF2B5EF4-FFF2-40B4-BE49-F238E27FC236}">
                  <a16:creationId xmlns:a16="http://schemas.microsoft.com/office/drawing/2014/main" id="{71D024F3-9423-4B74-A151-87F319D11513}"/>
                </a:ext>
              </a:extLst>
            </p:cNvPr>
            <p:cNvSpPr/>
            <p:nvPr/>
          </p:nvSpPr>
          <p:spPr>
            <a:xfrm>
              <a:off x="14177319" y="4095244"/>
              <a:ext cx="44265" cy="44265"/>
            </a:xfrm>
            <a:custGeom>
              <a:avLst/>
              <a:gdLst>
                <a:gd name="connsiteX0" fmla="*/ 629 w 44265"/>
                <a:gd name="connsiteY0" fmla="*/ 721 h 44265"/>
                <a:gd name="connsiteX1" fmla="*/ 44894 w 44265"/>
                <a:gd name="connsiteY1" fmla="*/ 721 h 44265"/>
                <a:gd name="connsiteX2" fmla="*/ 44894 w 44265"/>
                <a:gd name="connsiteY2" fmla="*/ 44986 h 44265"/>
                <a:gd name="connsiteX3" fmla="*/ 629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721"/>
                  </a:moveTo>
                  <a:lnTo>
                    <a:pt x="44894" y="721"/>
                  </a:lnTo>
                  <a:lnTo>
                    <a:pt x="44894" y="44986"/>
                  </a:lnTo>
                  <a:lnTo>
                    <a:pt x="629" y="44986"/>
                  </a:lnTo>
                  <a:close/>
                </a:path>
              </a:pathLst>
            </a:custGeom>
            <a:grpFill/>
            <a:ln w="441" cap="flat">
              <a:noFill/>
              <a:prstDash val="solid"/>
              <a:miter/>
            </a:ln>
          </p:spPr>
          <p:txBody>
            <a:bodyPr rtlCol="0" anchor="ctr"/>
            <a:lstStyle/>
            <a:p>
              <a:endParaRPr lang="de-DE"/>
            </a:p>
          </p:txBody>
        </p:sp>
        <p:sp>
          <p:nvSpPr>
            <p:cNvPr id="1679" name="Freihandform 1678">
              <a:extLst>
                <a:ext uri="{FF2B5EF4-FFF2-40B4-BE49-F238E27FC236}">
                  <a16:creationId xmlns:a16="http://schemas.microsoft.com/office/drawing/2014/main" id="{F74CB057-275C-694C-FDB7-051B2AA5484F}"/>
                </a:ext>
              </a:extLst>
            </p:cNvPr>
            <p:cNvSpPr/>
            <p:nvPr/>
          </p:nvSpPr>
          <p:spPr>
            <a:xfrm>
              <a:off x="14265851" y="4095244"/>
              <a:ext cx="44265" cy="44265"/>
            </a:xfrm>
            <a:custGeom>
              <a:avLst/>
              <a:gdLst>
                <a:gd name="connsiteX0" fmla="*/ 675 w 44265"/>
                <a:gd name="connsiteY0" fmla="*/ 721 h 44265"/>
                <a:gd name="connsiteX1" fmla="*/ 44940 w 44265"/>
                <a:gd name="connsiteY1" fmla="*/ 721 h 44265"/>
                <a:gd name="connsiteX2" fmla="*/ 44940 w 44265"/>
                <a:gd name="connsiteY2" fmla="*/ 44986 h 44265"/>
                <a:gd name="connsiteX3" fmla="*/ 675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721"/>
                  </a:moveTo>
                  <a:lnTo>
                    <a:pt x="44940" y="721"/>
                  </a:lnTo>
                  <a:lnTo>
                    <a:pt x="44940" y="44986"/>
                  </a:lnTo>
                  <a:lnTo>
                    <a:pt x="675" y="44986"/>
                  </a:lnTo>
                  <a:close/>
                </a:path>
              </a:pathLst>
            </a:custGeom>
            <a:grpFill/>
            <a:ln w="441" cap="flat">
              <a:noFill/>
              <a:prstDash val="solid"/>
              <a:miter/>
            </a:ln>
          </p:spPr>
          <p:txBody>
            <a:bodyPr rtlCol="0" anchor="ctr"/>
            <a:lstStyle/>
            <a:p>
              <a:endParaRPr lang="de-DE"/>
            </a:p>
          </p:txBody>
        </p:sp>
        <p:sp>
          <p:nvSpPr>
            <p:cNvPr id="1680" name="Freihandform 1679">
              <a:extLst>
                <a:ext uri="{FF2B5EF4-FFF2-40B4-BE49-F238E27FC236}">
                  <a16:creationId xmlns:a16="http://schemas.microsoft.com/office/drawing/2014/main" id="{EC94A171-0B29-9581-47A3-54CF9EA05AC0}"/>
                </a:ext>
              </a:extLst>
            </p:cNvPr>
            <p:cNvSpPr/>
            <p:nvPr/>
          </p:nvSpPr>
          <p:spPr>
            <a:xfrm>
              <a:off x="14310116" y="4095244"/>
              <a:ext cx="44265" cy="44265"/>
            </a:xfrm>
            <a:custGeom>
              <a:avLst/>
              <a:gdLst>
                <a:gd name="connsiteX0" fmla="*/ 698 w 44265"/>
                <a:gd name="connsiteY0" fmla="*/ 721 h 44265"/>
                <a:gd name="connsiteX1" fmla="*/ 44963 w 44265"/>
                <a:gd name="connsiteY1" fmla="*/ 721 h 44265"/>
                <a:gd name="connsiteX2" fmla="*/ 44963 w 44265"/>
                <a:gd name="connsiteY2" fmla="*/ 44986 h 44265"/>
                <a:gd name="connsiteX3" fmla="*/ 698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721"/>
                  </a:moveTo>
                  <a:lnTo>
                    <a:pt x="44963" y="721"/>
                  </a:lnTo>
                  <a:lnTo>
                    <a:pt x="44963" y="44986"/>
                  </a:lnTo>
                  <a:lnTo>
                    <a:pt x="698" y="44986"/>
                  </a:lnTo>
                  <a:close/>
                </a:path>
              </a:pathLst>
            </a:custGeom>
            <a:grpFill/>
            <a:ln w="441" cap="flat">
              <a:noFill/>
              <a:prstDash val="solid"/>
              <a:miter/>
            </a:ln>
          </p:spPr>
          <p:txBody>
            <a:bodyPr rtlCol="0" anchor="ctr"/>
            <a:lstStyle/>
            <a:p>
              <a:endParaRPr lang="de-DE"/>
            </a:p>
          </p:txBody>
        </p:sp>
        <p:sp>
          <p:nvSpPr>
            <p:cNvPr id="1681" name="Freihandform 1680">
              <a:extLst>
                <a:ext uri="{FF2B5EF4-FFF2-40B4-BE49-F238E27FC236}">
                  <a16:creationId xmlns:a16="http://schemas.microsoft.com/office/drawing/2014/main" id="{12214790-F698-BA8D-4328-6215771ED37D}"/>
                </a:ext>
              </a:extLst>
            </p:cNvPr>
            <p:cNvSpPr/>
            <p:nvPr/>
          </p:nvSpPr>
          <p:spPr>
            <a:xfrm>
              <a:off x="14398648" y="4095244"/>
              <a:ext cx="44265" cy="44265"/>
            </a:xfrm>
            <a:custGeom>
              <a:avLst/>
              <a:gdLst>
                <a:gd name="connsiteX0" fmla="*/ 744 w 44265"/>
                <a:gd name="connsiteY0" fmla="*/ 721 h 44265"/>
                <a:gd name="connsiteX1" fmla="*/ 45009 w 44265"/>
                <a:gd name="connsiteY1" fmla="*/ 721 h 44265"/>
                <a:gd name="connsiteX2" fmla="*/ 45009 w 44265"/>
                <a:gd name="connsiteY2" fmla="*/ 44986 h 44265"/>
                <a:gd name="connsiteX3" fmla="*/ 744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721"/>
                  </a:moveTo>
                  <a:lnTo>
                    <a:pt x="45009" y="721"/>
                  </a:lnTo>
                  <a:lnTo>
                    <a:pt x="45009" y="44986"/>
                  </a:lnTo>
                  <a:lnTo>
                    <a:pt x="744" y="44986"/>
                  </a:lnTo>
                  <a:close/>
                </a:path>
              </a:pathLst>
            </a:custGeom>
            <a:grpFill/>
            <a:ln w="441" cap="flat">
              <a:noFill/>
              <a:prstDash val="solid"/>
              <a:miter/>
            </a:ln>
          </p:spPr>
          <p:txBody>
            <a:bodyPr rtlCol="0" anchor="ctr"/>
            <a:lstStyle/>
            <a:p>
              <a:endParaRPr lang="de-DE"/>
            </a:p>
          </p:txBody>
        </p:sp>
        <p:sp>
          <p:nvSpPr>
            <p:cNvPr id="1682" name="Freihandform 1681">
              <a:extLst>
                <a:ext uri="{FF2B5EF4-FFF2-40B4-BE49-F238E27FC236}">
                  <a16:creationId xmlns:a16="http://schemas.microsoft.com/office/drawing/2014/main" id="{EA1C01F2-A6E8-A5C8-99B5-FF2A3BAF540F}"/>
                </a:ext>
              </a:extLst>
            </p:cNvPr>
            <p:cNvSpPr/>
            <p:nvPr/>
          </p:nvSpPr>
          <p:spPr>
            <a:xfrm>
              <a:off x="14487179" y="4095244"/>
              <a:ext cx="44265" cy="44265"/>
            </a:xfrm>
            <a:custGeom>
              <a:avLst/>
              <a:gdLst>
                <a:gd name="connsiteX0" fmla="*/ 790 w 44265"/>
                <a:gd name="connsiteY0" fmla="*/ 721 h 44265"/>
                <a:gd name="connsiteX1" fmla="*/ 45055 w 44265"/>
                <a:gd name="connsiteY1" fmla="*/ 721 h 44265"/>
                <a:gd name="connsiteX2" fmla="*/ 45055 w 44265"/>
                <a:gd name="connsiteY2" fmla="*/ 44986 h 44265"/>
                <a:gd name="connsiteX3" fmla="*/ 790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721"/>
                  </a:moveTo>
                  <a:lnTo>
                    <a:pt x="45055" y="721"/>
                  </a:lnTo>
                  <a:lnTo>
                    <a:pt x="45055" y="44986"/>
                  </a:lnTo>
                  <a:lnTo>
                    <a:pt x="790" y="44986"/>
                  </a:lnTo>
                  <a:close/>
                </a:path>
              </a:pathLst>
            </a:custGeom>
            <a:grpFill/>
            <a:ln w="441" cap="flat">
              <a:noFill/>
              <a:prstDash val="solid"/>
              <a:miter/>
            </a:ln>
          </p:spPr>
          <p:txBody>
            <a:bodyPr rtlCol="0" anchor="ctr"/>
            <a:lstStyle/>
            <a:p>
              <a:endParaRPr lang="de-DE"/>
            </a:p>
          </p:txBody>
        </p:sp>
        <p:sp>
          <p:nvSpPr>
            <p:cNvPr id="1683" name="Freihandform 1682">
              <a:extLst>
                <a:ext uri="{FF2B5EF4-FFF2-40B4-BE49-F238E27FC236}">
                  <a16:creationId xmlns:a16="http://schemas.microsoft.com/office/drawing/2014/main" id="{CEB3197D-6A7B-9EB4-36E8-490852E7277F}"/>
                </a:ext>
              </a:extLst>
            </p:cNvPr>
            <p:cNvSpPr/>
            <p:nvPr/>
          </p:nvSpPr>
          <p:spPr>
            <a:xfrm>
              <a:off x="14664242" y="4095244"/>
              <a:ext cx="44265" cy="44265"/>
            </a:xfrm>
            <a:custGeom>
              <a:avLst/>
              <a:gdLst>
                <a:gd name="connsiteX0" fmla="*/ 882 w 44265"/>
                <a:gd name="connsiteY0" fmla="*/ 721 h 44265"/>
                <a:gd name="connsiteX1" fmla="*/ 45147 w 44265"/>
                <a:gd name="connsiteY1" fmla="*/ 721 h 44265"/>
                <a:gd name="connsiteX2" fmla="*/ 45147 w 44265"/>
                <a:gd name="connsiteY2" fmla="*/ 44986 h 44265"/>
                <a:gd name="connsiteX3" fmla="*/ 882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721"/>
                  </a:moveTo>
                  <a:lnTo>
                    <a:pt x="45147" y="721"/>
                  </a:lnTo>
                  <a:lnTo>
                    <a:pt x="45147" y="44986"/>
                  </a:lnTo>
                  <a:lnTo>
                    <a:pt x="882" y="44986"/>
                  </a:lnTo>
                  <a:close/>
                </a:path>
              </a:pathLst>
            </a:custGeom>
            <a:grpFill/>
            <a:ln w="441" cap="flat">
              <a:noFill/>
              <a:prstDash val="solid"/>
              <a:miter/>
            </a:ln>
          </p:spPr>
          <p:txBody>
            <a:bodyPr rtlCol="0" anchor="ctr"/>
            <a:lstStyle/>
            <a:p>
              <a:endParaRPr lang="de-DE"/>
            </a:p>
          </p:txBody>
        </p:sp>
        <p:sp>
          <p:nvSpPr>
            <p:cNvPr id="1684" name="Freihandform 1683">
              <a:extLst>
                <a:ext uri="{FF2B5EF4-FFF2-40B4-BE49-F238E27FC236}">
                  <a16:creationId xmlns:a16="http://schemas.microsoft.com/office/drawing/2014/main" id="{6C831587-A433-DED7-B01D-9C2626CD3899}"/>
                </a:ext>
              </a:extLst>
            </p:cNvPr>
            <p:cNvSpPr/>
            <p:nvPr/>
          </p:nvSpPr>
          <p:spPr>
            <a:xfrm>
              <a:off x="14708507" y="4095244"/>
              <a:ext cx="44265" cy="44265"/>
            </a:xfrm>
            <a:custGeom>
              <a:avLst/>
              <a:gdLst>
                <a:gd name="connsiteX0" fmla="*/ 905 w 44265"/>
                <a:gd name="connsiteY0" fmla="*/ 721 h 44265"/>
                <a:gd name="connsiteX1" fmla="*/ 45170 w 44265"/>
                <a:gd name="connsiteY1" fmla="*/ 721 h 44265"/>
                <a:gd name="connsiteX2" fmla="*/ 45170 w 44265"/>
                <a:gd name="connsiteY2" fmla="*/ 44986 h 44265"/>
                <a:gd name="connsiteX3" fmla="*/ 905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721"/>
                  </a:moveTo>
                  <a:lnTo>
                    <a:pt x="45170" y="721"/>
                  </a:lnTo>
                  <a:lnTo>
                    <a:pt x="45170" y="44986"/>
                  </a:lnTo>
                  <a:lnTo>
                    <a:pt x="905" y="44986"/>
                  </a:lnTo>
                  <a:close/>
                </a:path>
              </a:pathLst>
            </a:custGeom>
            <a:grpFill/>
            <a:ln w="441" cap="flat">
              <a:noFill/>
              <a:prstDash val="solid"/>
              <a:miter/>
            </a:ln>
          </p:spPr>
          <p:txBody>
            <a:bodyPr rtlCol="0" anchor="ctr"/>
            <a:lstStyle/>
            <a:p>
              <a:endParaRPr lang="de-DE"/>
            </a:p>
          </p:txBody>
        </p:sp>
        <p:sp>
          <p:nvSpPr>
            <p:cNvPr id="1685" name="Freihandform 1684">
              <a:extLst>
                <a:ext uri="{FF2B5EF4-FFF2-40B4-BE49-F238E27FC236}">
                  <a16:creationId xmlns:a16="http://schemas.microsoft.com/office/drawing/2014/main" id="{928143B9-3A9A-C76E-32D4-C553AE0FA954}"/>
                </a:ext>
              </a:extLst>
            </p:cNvPr>
            <p:cNvSpPr/>
            <p:nvPr/>
          </p:nvSpPr>
          <p:spPr>
            <a:xfrm>
              <a:off x="14752773" y="4095244"/>
              <a:ext cx="44265" cy="44265"/>
            </a:xfrm>
            <a:custGeom>
              <a:avLst/>
              <a:gdLst>
                <a:gd name="connsiteX0" fmla="*/ 928 w 44265"/>
                <a:gd name="connsiteY0" fmla="*/ 721 h 44265"/>
                <a:gd name="connsiteX1" fmla="*/ 45193 w 44265"/>
                <a:gd name="connsiteY1" fmla="*/ 721 h 44265"/>
                <a:gd name="connsiteX2" fmla="*/ 45193 w 44265"/>
                <a:gd name="connsiteY2" fmla="*/ 44986 h 44265"/>
                <a:gd name="connsiteX3" fmla="*/ 928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721"/>
                  </a:moveTo>
                  <a:lnTo>
                    <a:pt x="45193" y="721"/>
                  </a:lnTo>
                  <a:lnTo>
                    <a:pt x="45193" y="44986"/>
                  </a:lnTo>
                  <a:lnTo>
                    <a:pt x="928" y="44986"/>
                  </a:lnTo>
                  <a:close/>
                </a:path>
              </a:pathLst>
            </a:custGeom>
            <a:grpFill/>
            <a:ln w="441" cap="flat">
              <a:noFill/>
              <a:prstDash val="solid"/>
              <a:miter/>
            </a:ln>
          </p:spPr>
          <p:txBody>
            <a:bodyPr rtlCol="0" anchor="ctr"/>
            <a:lstStyle/>
            <a:p>
              <a:endParaRPr lang="de-DE"/>
            </a:p>
          </p:txBody>
        </p:sp>
        <p:sp>
          <p:nvSpPr>
            <p:cNvPr id="1686" name="Freihandform 1685">
              <a:extLst>
                <a:ext uri="{FF2B5EF4-FFF2-40B4-BE49-F238E27FC236}">
                  <a16:creationId xmlns:a16="http://schemas.microsoft.com/office/drawing/2014/main" id="{36C64965-1DC4-724F-B4CE-29BE92F92416}"/>
                </a:ext>
              </a:extLst>
            </p:cNvPr>
            <p:cNvSpPr/>
            <p:nvPr/>
          </p:nvSpPr>
          <p:spPr>
            <a:xfrm>
              <a:off x="14885570" y="4095244"/>
              <a:ext cx="44265" cy="44265"/>
            </a:xfrm>
            <a:custGeom>
              <a:avLst/>
              <a:gdLst>
                <a:gd name="connsiteX0" fmla="*/ 997 w 44265"/>
                <a:gd name="connsiteY0" fmla="*/ 721 h 44265"/>
                <a:gd name="connsiteX1" fmla="*/ 45262 w 44265"/>
                <a:gd name="connsiteY1" fmla="*/ 721 h 44265"/>
                <a:gd name="connsiteX2" fmla="*/ 45262 w 44265"/>
                <a:gd name="connsiteY2" fmla="*/ 44986 h 44265"/>
                <a:gd name="connsiteX3" fmla="*/ 997 w 44265"/>
                <a:gd name="connsiteY3" fmla="*/ 44986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721"/>
                  </a:moveTo>
                  <a:lnTo>
                    <a:pt x="45262" y="721"/>
                  </a:lnTo>
                  <a:lnTo>
                    <a:pt x="45262" y="44986"/>
                  </a:lnTo>
                  <a:lnTo>
                    <a:pt x="997" y="44986"/>
                  </a:lnTo>
                  <a:close/>
                </a:path>
              </a:pathLst>
            </a:custGeom>
            <a:grpFill/>
            <a:ln w="441" cap="flat">
              <a:noFill/>
              <a:prstDash val="solid"/>
              <a:miter/>
            </a:ln>
          </p:spPr>
          <p:txBody>
            <a:bodyPr rtlCol="0" anchor="ctr"/>
            <a:lstStyle/>
            <a:p>
              <a:endParaRPr lang="de-DE"/>
            </a:p>
          </p:txBody>
        </p:sp>
        <p:sp>
          <p:nvSpPr>
            <p:cNvPr id="1687" name="Freihandform 1686">
              <a:extLst>
                <a:ext uri="{FF2B5EF4-FFF2-40B4-BE49-F238E27FC236}">
                  <a16:creationId xmlns:a16="http://schemas.microsoft.com/office/drawing/2014/main" id="{DCC2FDE4-4609-A9D2-5D8F-A0A9057A2513}"/>
                </a:ext>
              </a:extLst>
            </p:cNvPr>
            <p:cNvSpPr/>
            <p:nvPr/>
          </p:nvSpPr>
          <p:spPr>
            <a:xfrm>
              <a:off x="12982147" y="4139510"/>
              <a:ext cx="44265" cy="44265"/>
            </a:xfrm>
            <a:custGeom>
              <a:avLst/>
              <a:gdLst>
                <a:gd name="connsiteX0" fmla="*/ 8 w 44265"/>
                <a:gd name="connsiteY0" fmla="*/ 744 h 44265"/>
                <a:gd name="connsiteX1" fmla="*/ 44273 w 44265"/>
                <a:gd name="connsiteY1" fmla="*/ 744 h 44265"/>
                <a:gd name="connsiteX2" fmla="*/ 44273 w 44265"/>
                <a:gd name="connsiteY2" fmla="*/ 45009 h 44265"/>
                <a:gd name="connsiteX3" fmla="*/ 8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8" y="744"/>
                  </a:moveTo>
                  <a:lnTo>
                    <a:pt x="44273" y="744"/>
                  </a:lnTo>
                  <a:lnTo>
                    <a:pt x="44273" y="45009"/>
                  </a:lnTo>
                  <a:lnTo>
                    <a:pt x="8" y="45009"/>
                  </a:lnTo>
                  <a:close/>
                </a:path>
              </a:pathLst>
            </a:custGeom>
            <a:grpFill/>
            <a:ln w="441" cap="flat">
              <a:noFill/>
              <a:prstDash val="solid"/>
              <a:miter/>
            </a:ln>
          </p:spPr>
          <p:txBody>
            <a:bodyPr rtlCol="0" anchor="ctr"/>
            <a:lstStyle/>
            <a:p>
              <a:endParaRPr lang="de-DE"/>
            </a:p>
          </p:txBody>
        </p:sp>
        <p:sp>
          <p:nvSpPr>
            <p:cNvPr id="1688" name="Freihandform 1687">
              <a:extLst>
                <a:ext uri="{FF2B5EF4-FFF2-40B4-BE49-F238E27FC236}">
                  <a16:creationId xmlns:a16="http://schemas.microsoft.com/office/drawing/2014/main" id="{8A2C18EC-9A66-CFC0-0A4E-A2B6DF307AF8}"/>
                </a:ext>
              </a:extLst>
            </p:cNvPr>
            <p:cNvSpPr/>
            <p:nvPr/>
          </p:nvSpPr>
          <p:spPr>
            <a:xfrm>
              <a:off x="13026412" y="4139510"/>
              <a:ext cx="44265" cy="44265"/>
            </a:xfrm>
            <a:custGeom>
              <a:avLst/>
              <a:gdLst>
                <a:gd name="connsiteX0" fmla="*/ 31 w 44265"/>
                <a:gd name="connsiteY0" fmla="*/ 744 h 44265"/>
                <a:gd name="connsiteX1" fmla="*/ 44296 w 44265"/>
                <a:gd name="connsiteY1" fmla="*/ 744 h 44265"/>
                <a:gd name="connsiteX2" fmla="*/ 44296 w 44265"/>
                <a:gd name="connsiteY2" fmla="*/ 45009 h 44265"/>
                <a:gd name="connsiteX3" fmla="*/ 31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31" y="744"/>
                  </a:moveTo>
                  <a:lnTo>
                    <a:pt x="44296" y="744"/>
                  </a:lnTo>
                  <a:lnTo>
                    <a:pt x="44296" y="45009"/>
                  </a:lnTo>
                  <a:lnTo>
                    <a:pt x="31" y="45009"/>
                  </a:lnTo>
                  <a:close/>
                </a:path>
              </a:pathLst>
            </a:custGeom>
            <a:grpFill/>
            <a:ln w="441" cap="flat">
              <a:noFill/>
              <a:prstDash val="solid"/>
              <a:miter/>
            </a:ln>
          </p:spPr>
          <p:txBody>
            <a:bodyPr rtlCol="0" anchor="ctr"/>
            <a:lstStyle/>
            <a:p>
              <a:endParaRPr lang="de-DE"/>
            </a:p>
          </p:txBody>
        </p:sp>
        <p:sp>
          <p:nvSpPr>
            <p:cNvPr id="1689" name="Freihandform 1688">
              <a:extLst>
                <a:ext uri="{FF2B5EF4-FFF2-40B4-BE49-F238E27FC236}">
                  <a16:creationId xmlns:a16="http://schemas.microsoft.com/office/drawing/2014/main" id="{A5EF7736-6F13-24E6-0668-AFAE407A1C34}"/>
                </a:ext>
              </a:extLst>
            </p:cNvPr>
            <p:cNvSpPr/>
            <p:nvPr/>
          </p:nvSpPr>
          <p:spPr>
            <a:xfrm>
              <a:off x="13159209" y="4139510"/>
              <a:ext cx="44265" cy="44265"/>
            </a:xfrm>
            <a:custGeom>
              <a:avLst/>
              <a:gdLst>
                <a:gd name="connsiteX0" fmla="*/ 100 w 44265"/>
                <a:gd name="connsiteY0" fmla="*/ 744 h 44265"/>
                <a:gd name="connsiteX1" fmla="*/ 44365 w 44265"/>
                <a:gd name="connsiteY1" fmla="*/ 744 h 44265"/>
                <a:gd name="connsiteX2" fmla="*/ 44365 w 44265"/>
                <a:gd name="connsiteY2" fmla="*/ 45009 h 44265"/>
                <a:gd name="connsiteX3" fmla="*/ 100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744"/>
                  </a:moveTo>
                  <a:lnTo>
                    <a:pt x="44365" y="744"/>
                  </a:lnTo>
                  <a:lnTo>
                    <a:pt x="44365" y="45009"/>
                  </a:lnTo>
                  <a:lnTo>
                    <a:pt x="100" y="45009"/>
                  </a:lnTo>
                  <a:close/>
                </a:path>
              </a:pathLst>
            </a:custGeom>
            <a:grpFill/>
            <a:ln w="441" cap="flat">
              <a:noFill/>
              <a:prstDash val="solid"/>
              <a:miter/>
            </a:ln>
          </p:spPr>
          <p:txBody>
            <a:bodyPr rtlCol="0" anchor="ctr"/>
            <a:lstStyle/>
            <a:p>
              <a:endParaRPr lang="de-DE"/>
            </a:p>
          </p:txBody>
        </p:sp>
        <p:sp>
          <p:nvSpPr>
            <p:cNvPr id="1690" name="Freihandform 1689">
              <a:extLst>
                <a:ext uri="{FF2B5EF4-FFF2-40B4-BE49-F238E27FC236}">
                  <a16:creationId xmlns:a16="http://schemas.microsoft.com/office/drawing/2014/main" id="{7B4AFDB4-84BF-0659-1781-31A038509FF2}"/>
                </a:ext>
              </a:extLst>
            </p:cNvPr>
            <p:cNvSpPr/>
            <p:nvPr/>
          </p:nvSpPr>
          <p:spPr>
            <a:xfrm>
              <a:off x="13247741" y="4139510"/>
              <a:ext cx="44265" cy="44265"/>
            </a:xfrm>
            <a:custGeom>
              <a:avLst/>
              <a:gdLst>
                <a:gd name="connsiteX0" fmla="*/ 146 w 44265"/>
                <a:gd name="connsiteY0" fmla="*/ 744 h 44265"/>
                <a:gd name="connsiteX1" fmla="*/ 44411 w 44265"/>
                <a:gd name="connsiteY1" fmla="*/ 744 h 44265"/>
                <a:gd name="connsiteX2" fmla="*/ 44411 w 44265"/>
                <a:gd name="connsiteY2" fmla="*/ 45009 h 44265"/>
                <a:gd name="connsiteX3" fmla="*/ 146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744"/>
                  </a:moveTo>
                  <a:lnTo>
                    <a:pt x="44411" y="744"/>
                  </a:lnTo>
                  <a:lnTo>
                    <a:pt x="44411" y="45009"/>
                  </a:lnTo>
                  <a:lnTo>
                    <a:pt x="146" y="45009"/>
                  </a:lnTo>
                  <a:close/>
                </a:path>
              </a:pathLst>
            </a:custGeom>
            <a:grpFill/>
            <a:ln w="441" cap="flat">
              <a:noFill/>
              <a:prstDash val="solid"/>
              <a:miter/>
            </a:ln>
          </p:spPr>
          <p:txBody>
            <a:bodyPr rtlCol="0" anchor="ctr"/>
            <a:lstStyle/>
            <a:p>
              <a:endParaRPr lang="de-DE"/>
            </a:p>
          </p:txBody>
        </p:sp>
        <p:sp>
          <p:nvSpPr>
            <p:cNvPr id="1691" name="Freihandform 1690">
              <a:extLst>
                <a:ext uri="{FF2B5EF4-FFF2-40B4-BE49-F238E27FC236}">
                  <a16:creationId xmlns:a16="http://schemas.microsoft.com/office/drawing/2014/main" id="{9F7F2D37-8921-E614-5433-D079353EFB6E}"/>
                </a:ext>
              </a:extLst>
            </p:cNvPr>
            <p:cNvSpPr/>
            <p:nvPr/>
          </p:nvSpPr>
          <p:spPr>
            <a:xfrm>
              <a:off x="13292006" y="4139510"/>
              <a:ext cx="44265" cy="44265"/>
            </a:xfrm>
            <a:custGeom>
              <a:avLst/>
              <a:gdLst>
                <a:gd name="connsiteX0" fmla="*/ 169 w 44265"/>
                <a:gd name="connsiteY0" fmla="*/ 744 h 44265"/>
                <a:gd name="connsiteX1" fmla="*/ 44434 w 44265"/>
                <a:gd name="connsiteY1" fmla="*/ 744 h 44265"/>
                <a:gd name="connsiteX2" fmla="*/ 44434 w 44265"/>
                <a:gd name="connsiteY2" fmla="*/ 45009 h 44265"/>
                <a:gd name="connsiteX3" fmla="*/ 169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744"/>
                  </a:moveTo>
                  <a:lnTo>
                    <a:pt x="44434" y="744"/>
                  </a:lnTo>
                  <a:lnTo>
                    <a:pt x="44434" y="45009"/>
                  </a:lnTo>
                  <a:lnTo>
                    <a:pt x="169" y="45009"/>
                  </a:lnTo>
                  <a:close/>
                </a:path>
              </a:pathLst>
            </a:custGeom>
            <a:grpFill/>
            <a:ln w="441" cap="flat">
              <a:noFill/>
              <a:prstDash val="solid"/>
              <a:miter/>
            </a:ln>
          </p:spPr>
          <p:txBody>
            <a:bodyPr rtlCol="0" anchor="ctr"/>
            <a:lstStyle/>
            <a:p>
              <a:endParaRPr lang="de-DE"/>
            </a:p>
          </p:txBody>
        </p:sp>
        <p:sp>
          <p:nvSpPr>
            <p:cNvPr id="1692" name="Freihandform 1691">
              <a:extLst>
                <a:ext uri="{FF2B5EF4-FFF2-40B4-BE49-F238E27FC236}">
                  <a16:creationId xmlns:a16="http://schemas.microsoft.com/office/drawing/2014/main" id="{2667B45A-9C84-450B-DEC2-07F07E358D5A}"/>
                </a:ext>
              </a:extLst>
            </p:cNvPr>
            <p:cNvSpPr/>
            <p:nvPr/>
          </p:nvSpPr>
          <p:spPr>
            <a:xfrm>
              <a:off x="13424803" y="4139510"/>
              <a:ext cx="44265" cy="44265"/>
            </a:xfrm>
            <a:custGeom>
              <a:avLst/>
              <a:gdLst>
                <a:gd name="connsiteX0" fmla="*/ 238 w 44265"/>
                <a:gd name="connsiteY0" fmla="*/ 744 h 44265"/>
                <a:gd name="connsiteX1" fmla="*/ 44503 w 44265"/>
                <a:gd name="connsiteY1" fmla="*/ 744 h 44265"/>
                <a:gd name="connsiteX2" fmla="*/ 44503 w 44265"/>
                <a:gd name="connsiteY2" fmla="*/ 45009 h 44265"/>
                <a:gd name="connsiteX3" fmla="*/ 238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744"/>
                  </a:moveTo>
                  <a:lnTo>
                    <a:pt x="44503" y="744"/>
                  </a:lnTo>
                  <a:lnTo>
                    <a:pt x="44503" y="45009"/>
                  </a:lnTo>
                  <a:lnTo>
                    <a:pt x="238" y="45009"/>
                  </a:lnTo>
                  <a:close/>
                </a:path>
              </a:pathLst>
            </a:custGeom>
            <a:grpFill/>
            <a:ln w="441" cap="flat">
              <a:noFill/>
              <a:prstDash val="solid"/>
              <a:miter/>
            </a:ln>
          </p:spPr>
          <p:txBody>
            <a:bodyPr rtlCol="0" anchor="ctr"/>
            <a:lstStyle/>
            <a:p>
              <a:endParaRPr lang="de-DE"/>
            </a:p>
          </p:txBody>
        </p:sp>
        <p:sp>
          <p:nvSpPr>
            <p:cNvPr id="1693" name="Freihandform 1692">
              <a:extLst>
                <a:ext uri="{FF2B5EF4-FFF2-40B4-BE49-F238E27FC236}">
                  <a16:creationId xmlns:a16="http://schemas.microsoft.com/office/drawing/2014/main" id="{524992DC-DB15-071E-BCD1-472E0EEDC0A1}"/>
                </a:ext>
              </a:extLst>
            </p:cNvPr>
            <p:cNvSpPr/>
            <p:nvPr/>
          </p:nvSpPr>
          <p:spPr>
            <a:xfrm>
              <a:off x="13469069" y="4139510"/>
              <a:ext cx="44265" cy="44265"/>
            </a:xfrm>
            <a:custGeom>
              <a:avLst/>
              <a:gdLst>
                <a:gd name="connsiteX0" fmla="*/ 261 w 44265"/>
                <a:gd name="connsiteY0" fmla="*/ 744 h 44265"/>
                <a:gd name="connsiteX1" fmla="*/ 44526 w 44265"/>
                <a:gd name="connsiteY1" fmla="*/ 744 h 44265"/>
                <a:gd name="connsiteX2" fmla="*/ 44526 w 44265"/>
                <a:gd name="connsiteY2" fmla="*/ 45009 h 44265"/>
                <a:gd name="connsiteX3" fmla="*/ 261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744"/>
                  </a:moveTo>
                  <a:lnTo>
                    <a:pt x="44526" y="744"/>
                  </a:lnTo>
                  <a:lnTo>
                    <a:pt x="44526" y="45009"/>
                  </a:lnTo>
                  <a:lnTo>
                    <a:pt x="261" y="45009"/>
                  </a:lnTo>
                  <a:close/>
                </a:path>
              </a:pathLst>
            </a:custGeom>
            <a:grpFill/>
            <a:ln w="441" cap="flat">
              <a:noFill/>
              <a:prstDash val="solid"/>
              <a:miter/>
            </a:ln>
          </p:spPr>
          <p:txBody>
            <a:bodyPr rtlCol="0" anchor="ctr"/>
            <a:lstStyle/>
            <a:p>
              <a:endParaRPr lang="de-DE"/>
            </a:p>
          </p:txBody>
        </p:sp>
        <p:sp>
          <p:nvSpPr>
            <p:cNvPr id="1694" name="Freihandform 1693">
              <a:extLst>
                <a:ext uri="{FF2B5EF4-FFF2-40B4-BE49-F238E27FC236}">
                  <a16:creationId xmlns:a16="http://schemas.microsoft.com/office/drawing/2014/main" id="{AA0905F0-281A-29A9-0A44-E7E3B1AB163A}"/>
                </a:ext>
              </a:extLst>
            </p:cNvPr>
            <p:cNvSpPr/>
            <p:nvPr/>
          </p:nvSpPr>
          <p:spPr>
            <a:xfrm>
              <a:off x="13557600" y="4139510"/>
              <a:ext cx="44265" cy="44265"/>
            </a:xfrm>
            <a:custGeom>
              <a:avLst/>
              <a:gdLst>
                <a:gd name="connsiteX0" fmla="*/ 307 w 44265"/>
                <a:gd name="connsiteY0" fmla="*/ 744 h 44265"/>
                <a:gd name="connsiteX1" fmla="*/ 44572 w 44265"/>
                <a:gd name="connsiteY1" fmla="*/ 744 h 44265"/>
                <a:gd name="connsiteX2" fmla="*/ 44572 w 44265"/>
                <a:gd name="connsiteY2" fmla="*/ 45009 h 44265"/>
                <a:gd name="connsiteX3" fmla="*/ 307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744"/>
                  </a:moveTo>
                  <a:lnTo>
                    <a:pt x="44572" y="744"/>
                  </a:lnTo>
                  <a:lnTo>
                    <a:pt x="44572" y="45009"/>
                  </a:lnTo>
                  <a:lnTo>
                    <a:pt x="307" y="45009"/>
                  </a:lnTo>
                  <a:close/>
                </a:path>
              </a:pathLst>
            </a:custGeom>
            <a:grpFill/>
            <a:ln w="441" cap="flat">
              <a:noFill/>
              <a:prstDash val="solid"/>
              <a:miter/>
            </a:ln>
          </p:spPr>
          <p:txBody>
            <a:bodyPr rtlCol="0" anchor="ctr"/>
            <a:lstStyle/>
            <a:p>
              <a:endParaRPr lang="de-DE"/>
            </a:p>
          </p:txBody>
        </p:sp>
        <p:sp>
          <p:nvSpPr>
            <p:cNvPr id="1695" name="Freihandform 1694">
              <a:extLst>
                <a:ext uri="{FF2B5EF4-FFF2-40B4-BE49-F238E27FC236}">
                  <a16:creationId xmlns:a16="http://schemas.microsoft.com/office/drawing/2014/main" id="{2E76046B-FC10-E9A2-2454-01C4AACCB00B}"/>
                </a:ext>
              </a:extLst>
            </p:cNvPr>
            <p:cNvSpPr/>
            <p:nvPr/>
          </p:nvSpPr>
          <p:spPr>
            <a:xfrm>
              <a:off x="13601866" y="4139510"/>
              <a:ext cx="44265" cy="44265"/>
            </a:xfrm>
            <a:custGeom>
              <a:avLst/>
              <a:gdLst>
                <a:gd name="connsiteX0" fmla="*/ 330 w 44265"/>
                <a:gd name="connsiteY0" fmla="*/ 744 h 44265"/>
                <a:gd name="connsiteX1" fmla="*/ 44595 w 44265"/>
                <a:gd name="connsiteY1" fmla="*/ 744 h 44265"/>
                <a:gd name="connsiteX2" fmla="*/ 44595 w 44265"/>
                <a:gd name="connsiteY2" fmla="*/ 45009 h 44265"/>
                <a:gd name="connsiteX3" fmla="*/ 330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744"/>
                  </a:moveTo>
                  <a:lnTo>
                    <a:pt x="44595" y="744"/>
                  </a:lnTo>
                  <a:lnTo>
                    <a:pt x="44595" y="45009"/>
                  </a:lnTo>
                  <a:lnTo>
                    <a:pt x="330" y="45009"/>
                  </a:lnTo>
                  <a:close/>
                </a:path>
              </a:pathLst>
            </a:custGeom>
            <a:grpFill/>
            <a:ln w="441" cap="flat">
              <a:noFill/>
              <a:prstDash val="solid"/>
              <a:miter/>
            </a:ln>
          </p:spPr>
          <p:txBody>
            <a:bodyPr rtlCol="0" anchor="ctr"/>
            <a:lstStyle/>
            <a:p>
              <a:endParaRPr lang="de-DE"/>
            </a:p>
          </p:txBody>
        </p:sp>
        <p:sp>
          <p:nvSpPr>
            <p:cNvPr id="1696" name="Freihandform 1695">
              <a:extLst>
                <a:ext uri="{FF2B5EF4-FFF2-40B4-BE49-F238E27FC236}">
                  <a16:creationId xmlns:a16="http://schemas.microsoft.com/office/drawing/2014/main" id="{8BE3EA89-3ACB-51A2-FBE1-8D0518EAE7D5}"/>
                </a:ext>
              </a:extLst>
            </p:cNvPr>
            <p:cNvSpPr/>
            <p:nvPr/>
          </p:nvSpPr>
          <p:spPr>
            <a:xfrm>
              <a:off x="13778929" y="4139510"/>
              <a:ext cx="44265" cy="44265"/>
            </a:xfrm>
            <a:custGeom>
              <a:avLst/>
              <a:gdLst>
                <a:gd name="connsiteX0" fmla="*/ 422 w 44265"/>
                <a:gd name="connsiteY0" fmla="*/ 744 h 44265"/>
                <a:gd name="connsiteX1" fmla="*/ 44687 w 44265"/>
                <a:gd name="connsiteY1" fmla="*/ 744 h 44265"/>
                <a:gd name="connsiteX2" fmla="*/ 44687 w 44265"/>
                <a:gd name="connsiteY2" fmla="*/ 45009 h 44265"/>
                <a:gd name="connsiteX3" fmla="*/ 422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744"/>
                  </a:moveTo>
                  <a:lnTo>
                    <a:pt x="44687" y="744"/>
                  </a:lnTo>
                  <a:lnTo>
                    <a:pt x="44687" y="45009"/>
                  </a:lnTo>
                  <a:lnTo>
                    <a:pt x="422" y="45009"/>
                  </a:lnTo>
                  <a:close/>
                </a:path>
              </a:pathLst>
            </a:custGeom>
            <a:grpFill/>
            <a:ln w="441" cap="flat">
              <a:noFill/>
              <a:prstDash val="solid"/>
              <a:miter/>
            </a:ln>
          </p:spPr>
          <p:txBody>
            <a:bodyPr rtlCol="0" anchor="ctr"/>
            <a:lstStyle/>
            <a:p>
              <a:endParaRPr lang="de-DE"/>
            </a:p>
          </p:txBody>
        </p:sp>
        <p:sp>
          <p:nvSpPr>
            <p:cNvPr id="1697" name="Freihandform 1696">
              <a:extLst>
                <a:ext uri="{FF2B5EF4-FFF2-40B4-BE49-F238E27FC236}">
                  <a16:creationId xmlns:a16="http://schemas.microsoft.com/office/drawing/2014/main" id="{664F22DA-FE4B-D443-969E-58FF75E2938C}"/>
                </a:ext>
              </a:extLst>
            </p:cNvPr>
            <p:cNvSpPr/>
            <p:nvPr/>
          </p:nvSpPr>
          <p:spPr>
            <a:xfrm>
              <a:off x="13823194" y="4139510"/>
              <a:ext cx="44265" cy="44265"/>
            </a:xfrm>
            <a:custGeom>
              <a:avLst/>
              <a:gdLst>
                <a:gd name="connsiteX0" fmla="*/ 445 w 44265"/>
                <a:gd name="connsiteY0" fmla="*/ 744 h 44265"/>
                <a:gd name="connsiteX1" fmla="*/ 44710 w 44265"/>
                <a:gd name="connsiteY1" fmla="*/ 744 h 44265"/>
                <a:gd name="connsiteX2" fmla="*/ 44710 w 44265"/>
                <a:gd name="connsiteY2" fmla="*/ 45009 h 44265"/>
                <a:gd name="connsiteX3" fmla="*/ 445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744"/>
                  </a:moveTo>
                  <a:lnTo>
                    <a:pt x="44710" y="744"/>
                  </a:lnTo>
                  <a:lnTo>
                    <a:pt x="44710" y="45009"/>
                  </a:lnTo>
                  <a:lnTo>
                    <a:pt x="445" y="45009"/>
                  </a:lnTo>
                  <a:close/>
                </a:path>
              </a:pathLst>
            </a:custGeom>
            <a:grpFill/>
            <a:ln w="441" cap="flat">
              <a:noFill/>
              <a:prstDash val="solid"/>
              <a:miter/>
            </a:ln>
          </p:spPr>
          <p:txBody>
            <a:bodyPr rtlCol="0" anchor="ctr"/>
            <a:lstStyle/>
            <a:p>
              <a:endParaRPr lang="de-DE"/>
            </a:p>
          </p:txBody>
        </p:sp>
        <p:sp>
          <p:nvSpPr>
            <p:cNvPr id="1698" name="Freihandform 1697">
              <a:extLst>
                <a:ext uri="{FF2B5EF4-FFF2-40B4-BE49-F238E27FC236}">
                  <a16:creationId xmlns:a16="http://schemas.microsoft.com/office/drawing/2014/main" id="{5E2998EB-4473-707E-AE5C-4D05EE771E44}"/>
                </a:ext>
              </a:extLst>
            </p:cNvPr>
            <p:cNvSpPr/>
            <p:nvPr/>
          </p:nvSpPr>
          <p:spPr>
            <a:xfrm>
              <a:off x="13867460" y="4139510"/>
              <a:ext cx="44265" cy="44265"/>
            </a:xfrm>
            <a:custGeom>
              <a:avLst/>
              <a:gdLst>
                <a:gd name="connsiteX0" fmla="*/ 468 w 44265"/>
                <a:gd name="connsiteY0" fmla="*/ 744 h 44265"/>
                <a:gd name="connsiteX1" fmla="*/ 44733 w 44265"/>
                <a:gd name="connsiteY1" fmla="*/ 744 h 44265"/>
                <a:gd name="connsiteX2" fmla="*/ 44733 w 44265"/>
                <a:gd name="connsiteY2" fmla="*/ 45009 h 44265"/>
                <a:gd name="connsiteX3" fmla="*/ 468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744"/>
                  </a:moveTo>
                  <a:lnTo>
                    <a:pt x="44733" y="744"/>
                  </a:lnTo>
                  <a:lnTo>
                    <a:pt x="44733" y="45009"/>
                  </a:lnTo>
                  <a:lnTo>
                    <a:pt x="468" y="45009"/>
                  </a:lnTo>
                  <a:close/>
                </a:path>
              </a:pathLst>
            </a:custGeom>
            <a:grpFill/>
            <a:ln w="441" cap="flat">
              <a:noFill/>
              <a:prstDash val="solid"/>
              <a:miter/>
            </a:ln>
          </p:spPr>
          <p:txBody>
            <a:bodyPr rtlCol="0" anchor="ctr"/>
            <a:lstStyle/>
            <a:p>
              <a:endParaRPr lang="de-DE"/>
            </a:p>
          </p:txBody>
        </p:sp>
        <p:sp>
          <p:nvSpPr>
            <p:cNvPr id="1699" name="Freihandform 1698">
              <a:extLst>
                <a:ext uri="{FF2B5EF4-FFF2-40B4-BE49-F238E27FC236}">
                  <a16:creationId xmlns:a16="http://schemas.microsoft.com/office/drawing/2014/main" id="{4F76650A-3FF0-D34C-02B1-1296A5BE86C4}"/>
                </a:ext>
              </a:extLst>
            </p:cNvPr>
            <p:cNvSpPr/>
            <p:nvPr/>
          </p:nvSpPr>
          <p:spPr>
            <a:xfrm>
              <a:off x="13911726" y="4139510"/>
              <a:ext cx="44265" cy="44265"/>
            </a:xfrm>
            <a:custGeom>
              <a:avLst/>
              <a:gdLst>
                <a:gd name="connsiteX0" fmla="*/ 491 w 44265"/>
                <a:gd name="connsiteY0" fmla="*/ 744 h 44265"/>
                <a:gd name="connsiteX1" fmla="*/ 44756 w 44265"/>
                <a:gd name="connsiteY1" fmla="*/ 744 h 44265"/>
                <a:gd name="connsiteX2" fmla="*/ 44756 w 44265"/>
                <a:gd name="connsiteY2" fmla="*/ 45009 h 44265"/>
                <a:gd name="connsiteX3" fmla="*/ 491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744"/>
                  </a:moveTo>
                  <a:lnTo>
                    <a:pt x="44756" y="744"/>
                  </a:lnTo>
                  <a:lnTo>
                    <a:pt x="44756" y="45009"/>
                  </a:lnTo>
                  <a:lnTo>
                    <a:pt x="491" y="45009"/>
                  </a:lnTo>
                  <a:close/>
                </a:path>
              </a:pathLst>
            </a:custGeom>
            <a:grpFill/>
            <a:ln w="441" cap="flat">
              <a:noFill/>
              <a:prstDash val="solid"/>
              <a:miter/>
            </a:ln>
          </p:spPr>
          <p:txBody>
            <a:bodyPr rtlCol="0" anchor="ctr"/>
            <a:lstStyle/>
            <a:p>
              <a:endParaRPr lang="de-DE"/>
            </a:p>
          </p:txBody>
        </p:sp>
        <p:sp>
          <p:nvSpPr>
            <p:cNvPr id="1700" name="Freihandform 1699">
              <a:extLst>
                <a:ext uri="{FF2B5EF4-FFF2-40B4-BE49-F238E27FC236}">
                  <a16:creationId xmlns:a16="http://schemas.microsoft.com/office/drawing/2014/main" id="{4F20E059-F300-3465-5F86-D387EAA75D26}"/>
                </a:ext>
              </a:extLst>
            </p:cNvPr>
            <p:cNvSpPr/>
            <p:nvPr/>
          </p:nvSpPr>
          <p:spPr>
            <a:xfrm>
              <a:off x="14000257" y="4139510"/>
              <a:ext cx="44265" cy="44265"/>
            </a:xfrm>
            <a:custGeom>
              <a:avLst/>
              <a:gdLst>
                <a:gd name="connsiteX0" fmla="*/ 537 w 44265"/>
                <a:gd name="connsiteY0" fmla="*/ 744 h 44265"/>
                <a:gd name="connsiteX1" fmla="*/ 44802 w 44265"/>
                <a:gd name="connsiteY1" fmla="*/ 744 h 44265"/>
                <a:gd name="connsiteX2" fmla="*/ 44802 w 44265"/>
                <a:gd name="connsiteY2" fmla="*/ 45009 h 44265"/>
                <a:gd name="connsiteX3" fmla="*/ 537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744"/>
                  </a:moveTo>
                  <a:lnTo>
                    <a:pt x="44802" y="744"/>
                  </a:lnTo>
                  <a:lnTo>
                    <a:pt x="44802" y="45009"/>
                  </a:lnTo>
                  <a:lnTo>
                    <a:pt x="537" y="45009"/>
                  </a:lnTo>
                  <a:close/>
                </a:path>
              </a:pathLst>
            </a:custGeom>
            <a:grpFill/>
            <a:ln w="441" cap="flat">
              <a:noFill/>
              <a:prstDash val="solid"/>
              <a:miter/>
            </a:ln>
          </p:spPr>
          <p:txBody>
            <a:bodyPr rtlCol="0" anchor="ctr"/>
            <a:lstStyle/>
            <a:p>
              <a:endParaRPr lang="de-DE"/>
            </a:p>
          </p:txBody>
        </p:sp>
        <p:sp>
          <p:nvSpPr>
            <p:cNvPr id="1701" name="Freihandform 1700">
              <a:extLst>
                <a:ext uri="{FF2B5EF4-FFF2-40B4-BE49-F238E27FC236}">
                  <a16:creationId xmlns:a16="http://schemas.microsoft.com/office/drawing/2014/main" id="{07AA5B8C-B03E-BFD5-F127-DDD4870A7F24}"/>
                </a:ext>
              </a:extLst>
            </p:cNvPr>
            <p:cNvSpPr/>
            <p:nvPr/>
          </p:nvSpPr>
          <p:spPr>
            <a:xfrm>
              <a:off x="14044522" y="4139510"/>
              <a:ext cx="44265" cy="44265"/>
            </a:xfrm>
            <a:custGeom>
              <a:avLst/>
              <a:gdLst>
                <a:gd name="connsiteX0" fmla="*/ 560 w 44265"/>
                <a:gd name="connsiteY0" fmla="*/ 744 h 44265"/>
                <a:gd name="connsiteX1" fmla="*/ 44825 w 44265"/>
                <a:gd name="connsiteY1" fmla="*/ 744 h 44265"/>
                <a:gd name="connsiteX2" fmla="*/ 44825 w 44265"/>
                <a:gd name="connsiteY2" fmla="*/ 45009 h 44265"/>
                <a:gd name="connsiteX3" fmla="*/ 560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744"/>
                  </a:moveTo>
                  <a:lnTo>
                    <a:pt x="44825" y="744"/>
                  </a:lnTo>
                  <a:lnTo>
                    <a:pt x="44825" y="45009"/>
                  </a:lnTo>
                  <a:lnTo>
                    <a:pt x="560" y="45009"/>
                  </a:lnTo>
                  <a:close/>
                </a:path>
              </a:pathLst>
            </a:custGeom>
            <a:grpFill/>
            <a:ln w="441" cap="flat">
              <a:noFill/>
              <a:prstDash val="solid"/>
              <a:miter/>
            </a:ln>
          </p:spPr>
          <p:txBody>
            <a:bodyPr rtlCol="0" anchor="ctr"/>
            <a:lstStyle/>
            <a:p>
              <a:endParaRPr lang="de-DE"/>
            </a:p>
          </p:txBody>
        </p:sp>
        <p:sp>
          <p:nvSpPr>
            <p:cNvPr id="1702" name="Freihandform 1701">
              <a:extLst>
                <a:ext uri="{FF2B5EF4-FFF2-40B4-BE49-F238E27FC236}">
                  <a16:creationId xmlns:a16="http://schemas.microsoft.com/office/drawing/2014/main" id="{75DEFA88-0B34-996A-2F9F-56BBC3BDC0B4}"/>
                </a:ext>
              </a:extLst>
            </p:cNvPr>
            <p:cNvSpPr/>
            <p:nvPr/>
          </p:nvSpPr>
          <p:spPr>
            <a:xfrm>
              <a:off x="14133054" y="4139510"/>
              <a:ext cx="44265" cy="44265"/>
            </a:xfrm>
            <a:custGeom>
              <a:avLst/>
              <a:gdLst>
                <a:gd name="connsiteX0" fmla="*/ 606 w 44265"/>
                <a:gd name="connsiteY0" fmla="*/ 744 h 44265"/>
                <a:gd name="connsiteX1" fmla="*/ 44871 w 44265"/>
                <a:gd name="connsiteY1" fmla="*/ 744 h 44265"/>
                <a:gd name="connsiteX2" fmla="*/ 44871 w 44265"/>
                <a:gd name="connsiteY2" fmla="*/ 45009 h 44265"/>
                <a:gd name="connsiteX3" fmla="*/ 606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744"/>
                  </a:moveTo>
                  <a:lnTo>
                    <a:pt x="44871" y="744"/>
                  </a:lnTo>
                  <a:lnTo>
                    <a:pt x="44871" y="45009"/>
                  </a:lnTo>
                  <a:lnTo>
                    <a:pt x="606" y="45009"/>
                  </a:lnTo>
                  <a:close/>
                </a:path>
              </a:pathLst>
            </a:custGeom>
            <a:grpFill/>
            <a:ln w="441" cap="flat">
              <a:noFill/>
              <a:prstDash val="solid"/>
              <a:miter/>
            </a:ln>
          </p:spPr>
          <p:txBody>
            <a:bodyPr rtlCol="0" anchor="ctr"/>
            <a:lstStyle/>
            <a:p>
              <a:endParaRPr lang="de-DE"/>
            </a:p>
          </p:txBody>
        </p:sp>
        <p:sp>
          <p:nvSpPr>
            <p:cNvPr id="1703" name="Freihandform 1702">
              <a:extLst>
                <a:ext uri="{FF2B5EF4-FFF2-40B4-BE49-F238E27FC236}">
                  <a16:creationId xmlns:a16="http://schemas.microsoft.com/office/drawing/2014/main" id="{D7F2F8C0-A75A-F794-5AB3-B3E4EA83FE02}"/>
                </a:ext>
              </a:extLst>
            </p:cNvPr>
            <p:cNvSpPr/>
            <p:nvPr/>
          </p:nvSpPr>
          <p:spPr>
            <a:xfrm>
              <a:off x="14265851" y="4139510"/>
              <a:ext cx="44265" cy="44265"/>
            </a:xfrm>
            <a:custGeom>
              <a:avLst/>
              <a:gdLst>
                <a:gd name="connsiteX0" fmla="*/ 675 w 44265"/>
                <a:gd name="connsiteY0" fmla="*/ 744 h 44265"/>
                <a:gd name="connsiteX1" fmla="*/ 44940 w 44265"/>
                <a:gd name="connsiteY1" fmla="*/ 744 h 44265"/>
                <a:gd name="connsiteX2" fmla="*/ 44940 w 44265"/>
                <a:gd name="connsiteY2" fmla="*/ 45009 h 44265"/>
                <a:gd name="connsiteX3" fmla="*/ 675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744"/>
                  </a:moveTo>
                  <a:lnTo>
                    <a:pt x="44940" y="744"/>
                  </a:lnTo>
                  <a:lnTo>
                    <a:pt x="44940" y="45009"/>
                  </a:lnTo>
                  <a:lnTo>
                    <a:pt x="675" y="45009"/>
                  </a:lnTo>
                  <a:close/>
                </a:path>
              </a:pathLst>
            </a:custGeom>
            <a:grpFill/>
            <a:ln w="441" cap="flat">
              <a:noFill/>
              <a:prstDash val="solid"/>
              <a:miter/>
            </a:ln>
          </p:spPr>
          <p:txBody>
            <a:bodyPr rtlCol="0" anchor="ctr"/>
            <a:lstStyle/>
            <a:p>
              <a:endParaRPr lang="de-DE"/>
            </a:p>
          </p:txBody>
        </p:sp>
        <p:sp>
          <p:nvSpPr>
            <p:cNvPr id="1704" name="Freihandform 1703">
              <a:extLst>
                <a:ext uri="{FF2B5EF4-FFF2-40B4-BE49-F238E27FC236}">
                  <a16:creationId xmlns:a16="http://schemas.microsoft.com/office/drawing/2014/main" id="{CE434DC2-7817-DE4E-728B-88BF8A6A6328}"/>
                </a:ext>
              </a:extLst>
            </p:cNvPr>
            <p:cNvSpPr/>
            <p:nvPr/>
          </p:nvSpPr>
          <p:spPr>
            <a:xfrm>
              <a:off x="14310116" y="4139510"/>
              <a:ext cx="44265" cy="44265"/>
            </a:xfrm>
            <a:custGeom>
              <a:avLst/>
              <a:gdLst>
                <a:gd name="connsiteX0" fmla="*/ 698 w 44265"/>
                <a:gd name="connsiteY0" fmla="*/ 744 h 44265"/>
                <a:gd name="connsiteX1" fmla="*/ 44963 w 44265"/>
                <a:gd name="connsiteY1" fmla="*/ 744 h 44265"/>
                <a:gd name="connsiteX2" fmla="*/ 44963 w 44265"/>
                <a:gd name="connsiteY2" fmla="*/ 45009 h 44265"/>
                <a:gd name="connsiteX3" fmla="*/ 698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744"/>
                  </a:moveTo>
                  <a:lnTo>
                    <a:pt x="44963" y="744"/>
                  </a:lnTo>
                  <a:lnTo>
                    <a:pt x="44963" y="45009"/>
                  </a:lnTo>
                  <a:lnTo>
                    <a:pt x="698" y="45009"/>
                  </a:lnTo>
                  <a:close/>
                </a:path>
              </a:pathLst>
            </a:custGeom>
            <a:grpFill/>
            <a:ln w="441" cap="flat">
              <a:noFill/>
              <a:prstDash val="solid"/>
              <a:miter/>
            </a:ln>
          </p:spPr>
          <p:txBody>
            <a:bodyPr rtlCol="0" anchor="ctr"/>
            <a:lstStyle/>
            <a:p>
              <a:endParaRPr lang="de-DE"/>
            </a:p>
          </p:txBody>
        </p:sp>
        <p:sp>
          <p:nvSpPr>
            <p:cNvPr id="1705" name="Freihandform 1704">
              <a:extLst>
                <a:ext uri="{FF2B5EF4-FFF2-40B4-BE49-F238E27FC236}">
                  <a16:creationId xmlns:a16="http://schemas.microsoft.com/office/drawing/2014/main" id="{EDF7EB95-0D9B-3108-F145-06118B92CD2E}"/>
                </a:ext>
              </a:extLst>
            </p:cNvPr>
            <p:cNvSpPr/>
            <p:nvPr/>
          </p:nvSpPr>
          <p:spPr>
            <a:xfrm>
              <a:off x="14398648" y="4139510"/>
              <a:ext cx="44265" cy="44265"/>
            </a:xfrm>
            <a:custGeom>
              <a:avLst/>
              <a:gdLst>
                <a:gd name="connsiteX0" fmla="*/ 744 w 44265"/>
                <a:gd name="connsiteY0" fmla="*/ 744 h 44265"/>
                <a:gd name="connsiteX1" fmla="*/ 45009 w 44265"/>
                <a:gd name="connsiteY1" fmla="*/ 744 h 44265"/>
                <a:gd name="connsiteX2" fmla="*/ 45009 w 44265"/>
                <a:gd name="connsiteY2" fmla="*/ 45009 h 44265"/>
                <a:gd name="connsiteX3" fmla="*/ 744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744"/>
                  </a:moveTo>
                  <a:lnTo>
                    <a:pt x="45009" y="744"/>
                  </a:lnTo>
                  <a:lnTo>
                    <a:pt x="45009" y="45009"/>
                  </a:lnTo>
                  <a:lnTo>
                    <a:pt x="744" y="45009"/>
                  </a:lnTo>
                  <a:close/>
                </a:path>
              </a:pathLst>
            </a:custGeom>
            <a:grpFill/>
            <a:ln w="441" cap="flat">
              <a:noFill/>
              <a:prstDash val="solid"/>
              <a:miter/>
            </a:ln>
          </p:spPr>
          <p:txBody>
            <a:bodyPr rtlCol="0" anchor="ctr"/>
            <a:lstStyle/>
            <a:p>
              <a:endParaRPr lang="de-DE"/>
            </a:p>
          </p:txBody>
        </p:sp>
        <p:sp>
          <p:nvSpPr>
            <p:cNvPr id="1706" name="Freihandform 1705">
              <a:extLst>
                <a:ext uri="{FF2B5EF4-FFF2-40B4-BE49-F238E27FC236}">
                  <a16:creationId xmlns:a16="http://schemas.microsoft.com/office/drawing/2014/main" id="{BF26F2FB-61DC-AD06-8E68-780EB0E5BAD6}"/>
                </a:ext>
              </a:extLst>
            </p:cNvPr>
            <p:cNvSpPr/>
            <p:nvPr/>
          </p:nvSpPr>
          <p:spPr>
            <a:xfrm>
              <a:off x="14575710" y="4139510"/>
              <a:ext cx="44265" cy="44265"/>
            </a:xfrm>
            <a:custGeom>
              <a:avLst/>
              <a:gdLst>
                <a:gd name="connsiteX0" fmla="*/ 836 w 44265"/>
                <a:gd name="connsiteY0" fmla="*/ 744 h 44265"/>
                <a:gd name="connsiteX1" fmla="*/ 45101 w 44265"/>
                <a:gd name="connsiteY1" fmla="*/ 744 h 44265"/>
                <a:gd name="connsiteX2" fmla="*/ 45101 w 44265"/>
                <a:gd name="connsiteY2" fmla="*/ 45009 h 44265"/>
                <a:gd name="connsiteX3" fmla="*/ 836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744"/>
                  </a:moveTo>
                  <a:lnTo>
                    <a:pt x="45101" y="744"/>
                  </a:lnTo>
                  <a:lnTo>
                    <a:pt x="45101" y="45009"/>
                  </a:lnTo>
                  <a:lnTo>
                    <a:pt x="836" y="45009"/>
                  </a:lnTo>
                  <a:close/>
                </a:path>
              </a:pathLst>
            </a:custGeom>
            <a:grpFill/>
            <a:ln w="441" cap="flat">
              <a:noFill/>
              <a:prstDash val="solid"/>
              <a:miter/>
            </a:ln>
          </p:spPr>
          <p:txBody>
            <a:bodyPr rtlCol="0" anchor="ctr"/>
            <a:lstStyle/>
            <a:p>
              <a:endParaRPr lang="de-DE"/>
            </a:p>
          </p:txBody>
        </p:sp>
        <p:sp>
          <p:nvSpPr>
            <p:cNvPr id="1707" name="Freihandform 1706">
              <a:extLst>
                <a:ext uri="{FF2B5EF4-FFF2-40B4-BE49-F238E27FC236}">
                  <a16:creationId xmlns:a16="http://schemas.microsoft.com/office/drawing/2014/main" id="{4EC1911A-D73C-8971-B6DF-F46D8FD5858C}"/>
                </a:ext>
              </a:extLst>
            </p:cNvPr>
            <p:cNvSpPr/>
            <p:nvPr/>
          </p:nvSpPr>
          <p:spPr>
            <a:xfrm>
              <a:off x="14619976" y="4139510"/>
              <a:ext cx="44265" cy="44265"/>
            </a:xfrm>
            <a:custGeom>
              <a:avLst/>
              <a:gdLst>
                <a:gd name="connsiteX0" fmla="*/ 859 w 44265"/>
                <a:gd name="connsiteY0" fmla="*/ 744 h 44265"/>
                <a:gd name="connsiteX1" fmla="*/ 45124 w 44265"/>
                <a:gd name="connsiteY1" fmla="*/ 744 h 44265"/>
                <a:gd name="connsiteX2" fmla="*/ 45124 w 44265"/>
                <a:gd name="connsiteY2" fmla="*/ 45009 h 44265"/>
                <a:gd name="connsiteX3" fmla="*/ 859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744"/>
                  </a:moveTo>
                  <a:lnTo>
                    <a:pt x="45124" y="744"/>
                  </a:lnTo>
                  <a:lnTo>
                    <a:pt x="45124" y="45009"/>
                  </a:lnTo>
                  <a:lnTo>
                    <a:pt x="859" y="45009"/>
                  </a:lnTo>
                  <a:close/>
                </a:path>
              </a:pathLst>
            </a:custGeom>
            <a:grpFill/>
            <a:ln w="441" cap="flat">
              <a:noFill/>
              <a:prstDash val="solid"/>
              <a:miter/>
            </a:ln>
          </p:spPr>
          <p:txBody>
            <a:bodyPr rtlCol="0" anchor="ctr"/>
            <a:lstStyle/>
            <a:p>
              <a:endParaRPr lang="de-DE"/>
            </a:p>
          </p:txBody>
        </p:sp>
        <p:sp>
          <p:nvSpPr>
            <p:cNvPr id="1708" name="Freihandform 1707">
              <a:extLst>
                <a:ext uri="{FF2B5EF4-FFF2-40B4-BE49-F238E27FC236}">
                  <a16:creationId xmlns:a16="http://schemas.microsoft.com/office/drawing/2014/main" id="{EE333317-E863-7887-20E5-1B5C96AEB573}"/>
                </a:ext>
              </a:extLst>
            </p:cNvPr>
            <p:cNvSpPr/>
            <p:nvPr/>
          </p:nvSpPr>
          <p:spPr>
            <a:xfrm>
              <a:off x="14664242" y="4139510"/>
              <a:ext cx="44265" cy="44265"/>
            </a:xfrm>
            <a:custGeom>
              <a:avLst/>
              <a:gdLst>
                <a:gd name="connsiteX0" fmla="*/ 882 w 44265"/>
                <a:gd name="connsiteY0" fmla="*/ 744 h 44265"/>
                <a:gd name="connsiteX1" fmla="*/ 45147 w 44265"/>
                <a:gd name="connsiteY1" fmla="*/ 744 h 44265"/>
                <a:gd name="connsiteX2" fmla="*/ 45147 w 44265"/>
                <a:gd name="connsiteY2" fmla="*/ 45009 h 44265"/>
                <a:gd name="connsiteX3" fmla="*/ 882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744"/>
                  </a:moveTo>
                  <a:lnTo>
                    <a:pt x="45147" y="744"/>
                  </a:lnTo>
                  <a:lnTo>
                    <a:pt x="45147" y="45009"/>
                  </a:lnTo>
                  <a:lnTo>
                    <a:pt x="882" y="45009"/>
                  </a:lnTo>
                  <a:close/>
                </a:path>
              </a:pathLst>
            </a:custGeom>
            <a:grpFill/>
            <a:ln w="441" cap="flat">
              <a:noFill/>
              <a:prstDash val="solid"/>
              <a:miter/>
            </a:ln>
          </p:spPr>
          <p:txBody>
            <a:bodyPr rtlCol="0" anchor="ctr"/>
            <a:lstStyle/>
            <a:p>
              <a:endParaRPr lang="de-DE"/>
            </a:p>
          </p:txBody>
        </p:sp>
        <p:sp>
          <p:nvSpPr>
            <p:cNvPr id="1709" name="Freihandform 1708">
              <a:extLst>
                <a:ext uri="{FF2B5EF4-FFF2-40B4-BE49-F238E27FC236}">
                  <a16:creationId xmlns:a16="http://schemas.microsoft.com/office/drawing/2014/main" id="{5B9AB21A-EC24-EFE0-EFB9-9D94D00D5F90}"/>
                </a:ext>
              </a:extLst>
            </p:cNvPr>
            <p:cNvSpPr/>
            <p:nvPr/>
          </p:nvSpPr>
          <p:spPr>
            <a:xfrm>
              <a:off x="14708507" y="4139510"/>
              <a:ext cx="44265" cy="44265"/>
            </a:xfrm>
            <a:custGeom>
              <a:avLst/>
              <a:gdLst>
                <a:gd name="connsiteX0" fmla="*/ 905 w 44265"/>
                <a:gd name="connsiteY0" fmla="*/ 744 h 44265"/>
                <a:gd name="connsiteX1" fmla="*/ 45170 w 44265"/>
                <a:gd name="connsiteY1" fmla="*/ 744 h 44265"/>
                <a:gd name="connsiteX2" fmla="*/ 45170 w 44265"/>
                <a:gd name="connsiteY2" fmla="*/ 45009 h 44265"/>
                <a:gd name="connsiteX3" fmla="*/ 905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744"/>
                  </a:moveTo>
                  <a:lnTo>
                    <a:pt x="45170" y="744"/>
                  </a:lnTo>
                  <a:lnTo>
                    <a:pt x="45170" y="45009"/>
                  </a:lnTo>
                  <a:lnTo>
                    <a:pt x="905" y="45009"/>
                  </a:lnTo>
                  <a:close/>
                </a:path>
              </a:pathLst>
            </a:custGeom>
            <a:grpFill/>
            <a:ln w="441" cap="flat">
              <a:noFill/>
              <a:prstDash val="solid"/>
              <a:miter/>
            </a:ln>
          </p:spPr>
          <p:txBody>
            <a:bodyPr rtlCol="0" anchor="ctr"/>
            <a:lstStyle/>
            <a:p>
              <a:endParaRPr lang="de-DE"/>
            </a:p>
          </p:txBody>
        </p:sp>
        <p:sp>
          <p:nvSpPr>
            <p:cNvPr id="1710" name="Freihandform 1709">
              <a:extLst>
                <a:ext uri="{FF2B5EF4-FFF2-40B4-BE49-F238E27FC236}">
                  <a16:creationId xmlns:a16="http://schemas.microsoft.com/office/drawing/2014/main" id="{61F958C2-D531-071B-49BB-3355D2EA40F9}"/>
                </a:ext>
              </a:extLst>
            </p:cNvPr>
            <p:cNvSpPr/>
            <p:nvPr/>
          </p:nvSpPr>
          <p:spPr>
            <a:xfrm>
              <a:off x="14752773" y="4139510"/>
              <a:ext cx="44265" cy="44265"/>
            </a:xfrm>
            <a:custGeom>
              <a:avLst/>
              <a:gdLst>
                <a:gd name="connsiteX0" fmla="*/ 928 w 44265"/>
                <a:gd name="connsiteY0" fmla="*/ 744 h 44265"/>
                <a:gd name="connsiteX1" fmla="*/ 45193 w 44265"/>
                <a:gd name="connsiteY1" fmla="*/ 744 h 44265"/>
                <a:gd name="connsiteX2" fmla="*/ 45193 w 44265"/>
                <a:gd name="connsiteY2" fmla="*/ 45009 h 44265"/>
                <a:gd name="connsiteX3" fmla="*/ 928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744"/>
                  </a:moveTo>
                  <a:lnTo>
                    <a:pt x="45193" y="744"/>
                  </a:lnTo>
                  <a:lnTo>
                    <a:pt x="45193" y="45009"/>
                  </a:lnTo>
                  <a:lnTo>
                    <a:pt x="928" y="45009"/>
                  </a:lnTo>
                  <a:close/>
                </a:path>
              </a:pathLst>
            </a:custGeom>
            <a:grpFill/>
            <a:ln w="441" cap="flat">
              <a:noFill/>
              <a:prstDash val="solid"/>
              <a:miter/>
            </a:ln>
          </p:spPr>
          <p:txBody>
            <a:bodyPr rtlCol="0" anchor="ctr"/>
            <a:lstStyle/>
            <a:p>
              <a:endParaRPr lang="de-DE"/>
            </a:p>
          </p:txBody>
        </p:sp>
        <p:sp>
          <p:nvSpPr>
            <p:cNvPr id="1711" name="Freihandform 1710">
              <a:extLst>
                <a:ext uri="{FF2B5EF4-FFF2-40B4-BE49-F238E27FC236}">
                  <a16:creationId xmlns:a16="http://schemas.microsoft.com/office/drawing/2014/main" id="{039D877F-FD3A-E090-5483-5F08C5646FD5}"/>
                </a:ext>
              </a:extLst>
            </p:cNvPr>
            <p:cNvSpPr/>
            <p:nvPr/>
          </p:nvSpPr>
          <p:spPr>
            <a:xfrm>
              <a:off x="14885570" y="4139510"/>
              <a:ext cx="44265" cy="44265"/>
            </a:xfrm>
            <a:custGeom>
              <a:avLst/>
              <a:gdLst>
                <a:gd name="connsiteX0" fmla="*/ 997 w 44265"/>
                <a:gd name="connsiteY0" fmla="*/ 744 h 44265"/>
                <a:gd name="connsiteX1" fmla="*/ 45262 w 44265"/>
                <a:gd name="connsiteY1" fmla="*/ 744 h 44265"/>
                <a:gd name="connsiteX2" fmla="*/ 45262 w 44265"/>
                <a:gd name="connsiteY2" fmla="*/ 45009 h 44265"/>
                <a:gd name="connsiteX3" fmla="*/ 997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744"/>
                  </a:moveTo>
                  <a:lnTo>
                    <a:pt x="45262" y="744"/>
                  </a:lnTo>
                  <a:lnTo>
                    <a:pt x="45262" y="45009"/>
                  </a:lnTo>
                  <a:lnTo>
                    <a:pt x="997" y="45009"/>
                  </a:lnTo>
                  <a:close/>
                </a:path>
              </a:pathLst>
            </a:custGeom>
            <a:grpFill/>
            <a:ln w="441" cap="flat">
              <a:noFill/>
              <a:prstDash val="solid"/>
              <a:miter/>
            </a:ln>
          </p:spPr>
          <p:txBody>
            <a:bodyPr rtlCol="0" anchor="ctr"/>
            <a:lstStyle/>
            <a:p>
              <a:endParaRPr lang="de-DE"/>
            </a:p>
          </p:txBody>
        </p:sp>
        <p:sp>
          <p:nvSpPr>
            <p:cNvPr id="1712" name="Freihandform 1711">
              <a:extLst>
                <a:ext uri="{FF2B5EF4-FFF2-40B4-BE49-F238E27FC236}">
                  <a16:creationId xmlns:a16="http://schemas.microsoft.com/office/drawing/2014/main" id="{1EC0192E-29AD-7699-F6FE-A0D32E09DEFD}"/>
                </a:ext>
              </a:extLst>
            </p:cNvPr>
            <p:cNvSpPr/>
            <p:nvPr/>
          </p:nvSpPr>
          <p:spPr>
            <a:xfrm>
              <a:off x="14929836" y="4139510"/>
              <a:ext cx="44265" cy="44265"/>
            </a:xfrm>
            <a:custGeom>
              <a:avLst/>
              <a:gdLst>
                <a:gd name="connsiteX0" fmla="*/ 1020 w 44265"/>
                <a:gd name="connsiteY0" fmla="*/ 744 h 44265"/>
                <a:gd name="connsiteX1" fmla="*/ 45285 w 44265"/>
                <a:gd name="connsiteY1" fmla="*/ 744 h 44265"/>
                <a:gd name="connsiteX2" fmla="*/ 45285 w 44265"/>
                <a:gd name="connsiteY2" fmla="*/ 45009 h 44265"/>
                <a:gd name="connsiteX3" fmla="*/ 1020 w 44265"/>
                <a:gd name="connsiteY3" fmla="*/ 45009 h 44265"/>
              </a:gdLst>
              <a:ahLst/>
              <a:cxnLst>
                <a:cxn ang="0">
                  <a:pos x="connsiteX0" y="connsiteY0"/>
                </a:cxn>
                <a:cxn ang="0">
                  <a:pos x="connsiteX1" y="connsiteY1"/>
                </a:cxn>
                <a:cxn ang="0">
                  <a:pos x="connsiteX2" y="connsiteY2"/>
                </a:cxn>
                <a:cxn ang="0">
                  <a:pos x="connsiteX3" y="connsiteY3"/>
                </a:cxn>
              </a:cxnLst>
              <a:rect l="l" t="t" r="r" b="b"/>
              <a:pathLst>
                <a:path w="44265" h="44265">
                  <a:moveTo>
                    <a:pt x="1020" y="744"/>
                  </a:moveTo>
                  <a:lnTo>
                    <a:pt x="45285" y="744"/>
                  </a:lnTo>
                  <a:lnTo>
                    <a:pt x="45285" y="45009"/>
                  </a:lnTo>
                  <a:lnTo>
                    <a:pt x="1020" y="45009"/>
                  </a:lnTo>
                  <a:close/>
                </a:path>
              </a:pathLst>
            </a:custGeom>
            <a:grpFill/>
            <a:ln w="441" cap="flat">
              <a:noFill/>
              <a:prstDash val="solid"/>
              <a:miter/>
            </a:ln>
          </p:spPr>
          <p:txBody>
            <a:bodyPr rtlCol="0" anchor="ctr"/>
            <a:lstStyle/>
            <a:p>
              <a:endParaRPr lang="de-DE"/>
            </a:p>
          </p:txBody>
        </p:sp>
        <p:sp>
          <p:nvSpPr>
            <p:cNvPr id="1713" name="Freihandform 1712">
              <a:extLst>
                <a:ext uri="{FF2B5EF4-FFF2-40B4-BE49-F238E27FC236}">
                  <a16:creationId xmlns:a16="http://schemas.microsoft.com/office/drawing/2014/main" id="{DDF14DFC-3E42-D74A-9BCC-A681394A3D06}"/>
                </a:ext>
              </a:extLst>
            </p:cNvPr>
            <p:cNvSpPr/>
            <p:nvPr/>
          </p:nvSpPr>
          <p:spPr>
            <a:xfrm>
              <a:off x="12982147" y="4183775"/>
              <a:ext cx="44265" cy="44265"/>
            </a:xfrm>
            <a:custGeom>
              <a:avLst/>
              <a:gdLst>
                <a:gd name="connsiteX0" fmla="*/ 8 w 44265"/>
                <a:gd name="connsiteY0" fmla="*/ 767 h 44265"/>
                <a:gd name="connsiteX1" fmla="*/ 44273 w 44265"/>
                <a:gd name="connsiteY1" fmla="*/ 767 h 44265"/>
                <a:gd name="connsiteX2" fmla="*/ 44273 w 44265"/>
                <a:gd name="connsiteY2" fmla="*/ 45032 h 44265"/>
                <a:gd name="connsiteX3" fmla="*/ 8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8" y="767"/>
                  </a:moveTo>
                  <a:lnTo>
                    <a:pt x="44273" y="767"/>
                  </a:lnTo>
                  <a:lnTo>
                    <a:pt x="44273" y="45032"/>
                  </a:lnTo>
                  <a:lnTo>
                    <a:pt x="8" y="45032"/>
                  </a:lnTo>
                  <a:close/>
                </a:path>
              </a:pathLst>
            </a:custGeom>
            <a:grpFill/>
            <a:ln w="441" cap="flat">
              <a:noFill/>
              <a:prstDash val="solid"/>
              <a:miter/>
            </a:ln>
          </p:spPr>
          <p:txBody>
            <a:bodyPr rtlCol="0" anchor="ctr"/>
            <a:lstStyle/>
            <a:p>
              <a:endParaRPr lang="de-DE"/>
            </a:p>
          </p:txBody>
        </p:sp>
        <p:sp>
          <p:nvSpPr>
            <p:cNvPr id="1714" name="Freihandform 1713">
              <a:extLst>
                <a:ext uri="{FF2B5EF4-FFF2-40B4-BE49-F238E27FC236}">
                  <a16:creationId xmlns:a16="http://schemas.microsoft.com/office/drawing/2014/main" id="{78853549-A3A5-6F38-EDDA-EEBE570335C1}"/>
                </a:ext>
              </a:extLst>
            </p:cNvPr>
            <p:cNvSpPr/>
            <p:nvPr/>
          </p:nvSpPr>
          <p:spPr>
            <a:xfrm>
              <a:off x="13114944" y="4183775"/>
              <a:ext cx="44265" cy="44265"/>
            </a:xfrm>
            <a:custGeom>
              <a:avLst/>
              <a:gdLst>
                <a:gd name="connsiteX0" fmla="*/ 77 w 44265"/>
                <a:gd name="connsiteY0" fmla="*/ 767 h 44265"/>
                <a:gd name="connsiteX1" fmla="*/ 44342 w 44265"/>
                <a:gd name="connsiteY1" fmla="*/ 767 h 44265"/>
                <a:gd name="connsiteX2" fmla="*/ 44342 w 44265"/>
                <a:gd name="connsiteY2" fmla="*/ 45032 h 44265"/>
                <a:gd name="connsiteX3" fmla="*/ 77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77" y="767"/>
                  </a:moveTo>
                  <a:lnTo>
                    <a:pt x="44342" y="767"/>
                  </a:lnTo>
                  <a:lnTo>
                    <a:pt x="44342" y="45032"/>
                  </a:lnTo>
                  <a:lnTo>
                    <a:pt x="77" y="45032"/>
                  </a:lnTo>
                  <a:close/>
                </a:path>
              </a:pathLst>
            </a:custGeom>
            <a:grpFill/>
            <a:ln w="441" cap="flat">
              <a:noFill/>
              <a:prstDash val="solid"/>
              <a:miter/>
            </a:ln>
          </p:spPr>
          <p:txBody>
            <a:bodyPr rtlCol="0" anchor="ctr"/>
            <a:lstStyle/>
            <a:p>
              <a:endParaRPr lang="de-DE"/>
            </a:p>
          </p:txBody>
        </p:sp>
        <p:sp>
          <p:nvSpPr>
            <p:cNvPr id="1715" name="Freihandform 1714">
              <a:extLst>
                <a:ext uri="{FF2B5EF4-FFF2-40B4-BE49-F238E27FC236}">
                  <a16:creationId xmlns:a16="http://schemas.microsoft.com/office/drawing/2014/main" id="{392447ED-7710-9AE3-D672-C5F294437B3C}"/>
                </a:ext>
              </a:extLst>
            </p:cNvPr>
            <p:cNvSpPr/>
            <p:nvPr/>
          </p:nvSpPr>
          <p:spPr>
            <a:xfrm>
              <a:off x="13159209" y="4183775"/>
              <a:ext cx="44265" cy="44265"/>
            </a:xfrm>
            <a:custGeom>
              <a:avLst/>
              <a:gdLst>
                <a:gd name="connsiteX0" fmla="*/ 100 w 44265"/>
                <a:gd name="connsiteY0" fmla="*/ 767 h 44265"/>
                <a:gd name="connsiteX1" fmla="*/ 44365 w 44265"/>
                <a:gd name="connsiteY1" fmla="*/ 767 h 44265"/>
                <a:gd name="connsiteX2" fmla="*/ 44365 w 44265"/>
                <a:gd name="connsiteY2" fmla="*/ 45032 h 44265"/>
                <a:gd name="connsiteX3" fmla="*/ 100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767"/>
                  </a:moveTo>
                  <a:lnTo>
                    <a:pt x="44365" y="767"/>
                  </a:lnTo>
                  <a:lnTo>
                    <a:pt x="44365" y="45032"/>
                  </a:lnTo>
                  <a:lnTo>
                    <a:pt x="100" y="45032"/>
                  </a:lnTo>
                  <a:close/>
                </a:path>
              </a:pathLst>
            </a:custGeom>
            <a:grpFill/>
            <a:ln w="441" cap="flat">
              <a:noFill/>
              <a:prstDash val="solid"/>
              <a:miter/>
            </a:ln>
          </p:spPr>
          <p:txBody>
            <a:bodyPr rtlCol="0" anchor="ctr"/>
            <a:lstStyle/>
            <a:p>
              <a:endParaRPr lang="de-DE"/>
            </a:p>
          </p:txBody>
        </p:sp>
        <p:sp>
          <p:nvSpPr>
            <p:cNvPr id="1716" name="Freihandform 1715">
              <a:extLst>
                <a:ext uri="{FF2B5EF4-FFF2-40B4-BE49-F238E27FC236}">
                  <a16:creationId xmlns:a16="http://schemas.microsoft.com/office/drawing/2014/main" id="{7A38BFB9-65EF-6B5A-44AA-629AFA10E1AC}"/>
                </a:ext>
              </a:extLst>
            </p:cNvPr>
            <p:cNvSpPr/>
            <p:nvPr/>
          </p:nvSpPr>
          <p:spPr>
            <a:xfrm>
              <a:off x="13203475" y="4183775"/>
              <a:ext cx="44265" cy="44265"/>
            </a:xfrm>
            <a:custGeom>
              <a:avLst/>
              <a:gdLst>
                <a:gd name="connsiteX0" fmla="*/ 123 w 44265"/>
                <a:gd name="connsiteY0" fmla="*/ 767 h 44265"/>
                <a:gd name="connsiteX1" fmla="*/ 44388 w 44265"/>
                <a:gd name="connsiteY1" fmla="*/ 767 h 44265"/>
                <a:gd name="connsiteX2" fmla="*/ 44388 w 44265"/>
                <a:gd name="connsiteY2" fmla="*/ 45032 h 44265"/>
                <a:gd name="connsiteX3" fmla="*/ 123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123" y="767"/>
                  </a:moveTo>
                  <a:lnTo>
                    <a:pt x="44388" y="767"/>
                  </a:lnTo>
                  <a:lnTo>
                    <a:pt x="44388" y="45032"/>
                  </a:lnTo>
                  <a:lnTo>
                    <a:pt x="123" y="45032"/>
                  </a:lnTo>
                  <a:close/>
                </a:path>
              </a:pathLst>
            </a:custGeom>
            <a:grpFill/>
            <a:ln w="441" cap="flat">
              <a:noFill/>
              <a:prstDash val="solid"/>
              <a:miter/>
            </a:ln>
          </p:spPr>
          <p:txBody>
            <a:bodyPr rtlCol="0" anchor="ctr"/>
            <a:lstStyle/>
            <a:p>
              <a:endParaRPr lang="de-DE"/>
            </a:p>
          </p:txBody>
        </p:sp>
        <p:sp>
          <p:nvSpPr>
            <p:cNvPr id="1717" name="Freihandform 1716">
              <a:extLst>
                <a:ext uri="{FF2B5EF4-FFF2-40B4-BE49-F238E27FC236}">
                  <a16:creationId xmlns:a16="http://schemas.microsoft.com/office/drawing/2014/main" id="{CD76E505-16FE-55F8-E041-0C4AFE7ECB7E}"/>
                </a:ext>
              </a:extLst>
            </p:cNvPr>
            <p:cNvSpPr/>
            <p:nvPr/>
          </p:nvSpPr>
          <p:spPr>
            <a:xfrm>
              <a:off x="13292006" y="4183775"/>
              <a:ext cx="44265" cy="44265"/>
            </a:xfrm>
            <a:custGeom>
              <a:avLst/>
              <a:gdLst>
                <a:gd name="connsiteX0" fmla="*/ 169 w 44265"/>
                <a:gd name="connsiteY0" fmla="*/ 767 h 44265"/>
                <a:gd name="connsiteX1" fmla="*/ 44434 w 44265"/>
                <a:gd name="connsiteY1" fmla="*/ 767 h 44265"/>
                <a:gd name="connsiteX2" fmla="*/ 44434 w 44265"/>
                <a:gd name="connsiteY2" fmla="*/ 45032 h 44265"/>
                <a:gd name="connsiteX3" fmla="*/ 169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767"/>
                  </a:moveTo>
                  <a:lnTo>
                    <a:pt x="44434" y="767"/>
                  </a:lnTo>
                  <a:lnTo>
                    <a:pt x="44434" y="45032"/>
                  </a:lnTo>
                  <a:lnTo>
                    <a:pt x="169" y="45032"/>
                  </a:lnTo>
                  <a:close/>
                </a:path>
              </a:pathLst>
            </a:custGeom>
            <a:grpFill/>
            <a:ln w="441" cap="flat">
              <a:noFill/>
              <a:prstDash val="solid"/>
              <a:miter/>
            </a:ln>
          </p:spPr>
          <p:txBody>
            <a:bodyPr rtlCol="0" anchor="ctr"/>
            <a:lstStyle/>
            <a:p>
              <a:endParaRPr lang="de-DE"/>
            </a:p>
          </p:txBody>
        </p:sp>
        <p:sp>
          <p:nvSpPr>
            <p:cNvPr id="1718" name="Freihandform 1717">
              <a:extLst>
                <a:ext uri="{FF2B5EF4-FFF2-40B4-BE49-F238E27FC236}">
                  <a16:creationId xmlns:a16="http://schemas.microsoft.com/office/drawing/2014/main" id="{B511C538-CF0C-D100-F172-FDD08BABC6A1}"/>
                </a:ext>
              </a:extLst>
            </p:cNvPr>
            <p:cNvSpPr/>
            <p:nvPr/>
          </p:nvSpPr>
          <p:spPr>
            <a:xfrm>
              <a:off x="13336272" y="4183775"/>
              <a:ext cx="44265" cy="44265"/>
            </a:xfrm>
            <a:custGeom>
              <a:avLst/>
              <a:gdLst>
                <a:gd name="connsiteX0" fmla="*/ 192 w 44265"/>
                <a:gd name="connsiteY0" fmla="*/ 767 h 44265"/>
                <a:gd name="connsiteX1" fmla="*/ 44457 w 44265"/>
                <a:gd name="connsiteY1" fmla="*/ 767 h 44265"/>
                <a:gd name="connsiteX2" fmla="*/ 44457 w 44265"/>
                <a:gd name="connsiteY2" fmla="*/ 45032 h 44265"/>
                <a:gd name="connsiteX3" fmla="*/ 192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767"/>
                  </a:moveTo>
                  <a:lnTo>
                    <a:pt x="44457" y="767"/>
                  </a:lnTo>
                  <a:lnTo>
                    <a:pt x="44457" y="45032"/>
                  </a:lnTo>
                  <a:lnTo>
                    <a:pt x="192" y="45032"/>
                  </a:lnTo>
                  <a:close/>
                </a:path>
              </a:pathLst>
            </a:custGeom>
            <a:grpFill/>
            <a:ln w="441" cap="flat">
              <a:noFill/>
              <a:prstDash val="solid"/>
              <a:miter/>
            </a:ln>
          </p:spPr>
          <p:txBody>
            <a:bodyPr rtlCol="0" anchor="ctr"/>
            <a:lstStyle/>
            <a:p>
              <a:endParaRPr lang="de-DE"/>
            </a:p>
          </p:txBody>
        </p:sp>
        <p:sp>
          <p:nvSpPr>
            <p:cNvPr id="1719" name="Freihandform 1718">
              <a:extLst>
                <a:ext uri="{FF2B5EF4-FFF2-40B4-BE49-F238E27FC236}">
                  <a16:creationId xmlns:a16="http://schemas.microsoft.com/office/drawing/2014/main" id="{422CD96F-13BD-9283-1FE8-552951B362AB}"/>
                </a:ext>
              </a:extLst>
            </p:cNvPr>
            <p:cNvSpPr/>
            <p:nvPr/>
          </p:nvSpPr>
          <p:spPr>
            <a:xfrm>
              <a:off x="13557600" y="4183775"/>
              <a:ext cx="44265" cy="44265"/>
            </a:xfrm>
            <a:custGeom>
              <a:avLst/>
              <a:gdLst>
                <a:gd name="connsiteX0" fmla="*/ 307 w 44265"/>
                <a:gd name="connsiteY0" fmla="*/ 767 h 44265"/>
                <a:gd name="connsiteX1" fmla="*/ 44572 w 44265"/>
                <a:gd name="connsiteY1" fmla="*/ 767 h 44265"/>
                <a:gd name="connsiteX2" fmla="*/ 44572 w 44265"/>
                <a:gd name="connsiteY2" fmla="*/ 45032 h 44265"/>
                <a:gd name="connsiteX3" fmla="*/ 307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767"/>
                  </a:moveTo>
                  <a:lnTo>
                    <a:pt x="44572" y="767"/>
                  </a:lnTo>
                  <a:lnTo>
                    <a:pt x="44572" y="45032"/>
                  </a:lnTo>
                  <a:lnTo>
                    <a:pt x="307" y="45032"/>
                  </a:lnTo>
                  <a:close/>
                </a:path>
              </a:pathLst>
            </a:custGeom>
            <a:grpFill/>
            <a:ln w="441" cap="flat">
              <a:noFill/>
              <a:prstDash val="solid"/>
              <a:miter/>
            </a:ln>
          </p:spPr>
          <p:txBody>
            <a:bodyPr rtlCol="0" anchor="ctr"/>
            <a:lstStyle/>
            <a:p>
              <a:endParaRPr lang="de-DE"/>
            </a:p>
          </p:txBody>
        </p:sp>
        <p:sp>
          <p:nvSpPr>
            <p:cNvPr id="1720" name="Freihandform 1719">
              <a:extLst>
                <a:ext uri="{FF2B5EF4-FFF2-40B4-BE49-F238E27FC236}">
                  <a16:creationId xmlns:a16="http://schemas.microsoft.com/office/drawing/2014/main" id="{574AF76B-D9CA-CE14-DAB6-8FA5E2C9AB3F}"/>
                </a:ext>
              </a:extLst>
            </p:cNvPr>
            <p:cNvSpPr/>
            <p:nvPr/>
          </p:nvSpPr>
          <p:spPr>
            <a:xfrm>
              <a:off x="13955991" y="4183775"/>
              <a:ext cx="44265" cy="44265"/>
            </a:xfrm>
            <a:custGeom>
              <a:avLst/>
              <a:gdLst>
                <a:gd name="connsiteX0" fmla="*/ 514 w 44265"/>
                <a:gd name="connsiteY0" fmla="*/ 767 h 44265"/>
                <a:gd name="connsiteX1" fmla="*/ 44779 w 44265"/>
                <a:gd name="connsiteY1" fmla="*/ 767 h 44265"/>
                <a:gd name="connsiteX2" fmla="*/ 44779 w 44265"/>
                <a:gd name="connsiteY2" fmla="*/ 45032 h 44265"/>
                <a:gd name="connsiteX3" fmla="*/ 514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767"/>
                  </a:moveTo>
                  <a:lnTo>
                    <a:pt x="44779" y="767"/>
                  </a:lnTo>
                  <a:lnTo>
                    <a:pt x="44779" y="45032"/>
                  </a:lnTo>
                  <a:lnTo>
                    <a:pt x="514" y="45032"/>
                  </a:lnTo>
                  <a:close/>
                </a:path>
              </a:pathLst>
            </a:custGeom>
            <a:grpFill/>
            <a:ln w="441" cap="flat">
              <a:noFill/>
              <a:prstDash val="solid"/>
              <a:miter/>
            </a:ln>
          </p:spPr>
          <p:txBody>
            <a:bodyPr rtlCol="0" anchor="ctr"/>
            <a:lstStyle/>
            <a:p>
              <a:endParaRPr lang="de-DE"/>
            </a:p>
          </p:txBody>
        </p:sp>
        <p:sp>
          <p:nvSpPr>
            <p:cNvPr id="1721" name="Freihandform 1720">
              <a:extLst>
                <a:ext uri="{FF2B5EF4-FFF2-40B4-BE49-F238E27FC236}">
                  <a16:creationId xmlns:a16="http://schemas.microsoft.com/office/drawing/2014/main" id="{B5BD27A6-96B4-C256-B7F9-F9EB51703F0F}"/>
                </a:ext>
              </a:extLst>
            </p:cNvPr>
            <p:cNvSpPr/>
            <p:nvPr/>
          </p:nvSpPr>
          <p:spPr>
            <a:xfrm>
              <a:off x="14044522" y="4183775"/>
              <a:ext cx="44265" cy="44265"/>
            </a:xfrm>
            <a:custGeom>
              <a:avLst/>
              <a:gdLst>
                <a:gd name="connsiteX0" fmla="*/ 560 w 44265"/>
                <a:gd name="connsiteY0" fmla="*/ 767 h 44265"/>
                <a:gd name="connsiteX1" fmla="*/ 44825 w 44265"/>
                <a:gd name="connsiteY1" fmla="*/ 767 h 44265"/>
                <a:gd name="connsiteX2" fmla="*/ 44825 w 44265"/>
                <a:gd name="connsiteY2" fmla="*/ 45032 h 44265"/>
                <a:gd name="connsiteX3" fmla="*/ 560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767"/>
                  </a:moveTo>
                  <a:lnTo>
                    <a:pt x="44825" y="767"/>
                  </a:lnTo>
                  <a:lnTo>
                    <a:pt x="44825" y="45032"/>
                  </a:lnTo>
                  <a:lnTo>
                    <a:pt x="560" y="45032"/>
                  </a:lnTo>
                  <a:close/>
                </a:path>
              </a:pathLst>
            </a:custGeom>
            <a:grpFill/>
            <a:ln w="441" cap="flat">
              <a:noFill/>
              <a:prstDash val="solid"/>
              <a:miter/>
            </a:ln>
          </p:spPr>
          <p:txBody>
            <a:bodyPr rtlCol="0" anchor="ctr"/>
            <a:lstStyle/>
            <a:p>
              <a:endParaRPr lang="de-DE"/>
            </a:p>
          </p:txBody>
        </p:sp>
        <p:sp>
          <p:nvSpPr>
            <p:cNvPr id="1722" name="Freihandform 1721">
              <a:extLst>
                <a:ext uri="{FF2B5EF4-FFF2-40B4-BE49-F238E27FC236}">
                  <a16:creationId xmlns:a16="http://schemas.microsoft.com/office/drawing/2014/main" id="{06718B80-F254-1157-A77A-143AC1BD0FBC}"/>
                </a:ext>
              </a:extLst>
            </p:cNvPr>
            <p:cNvSpPr/>
            <p:nvPr/>
          </p:nvSpPr>
          <p:spPr>
            <a:xfrm>
              <a:off x="14133054" y="4183775"/>
              <a:ext cx="44265" cy="44265"/>
            </a:xfrm>
            <a:custGeom>
              <a:avLst/>
              <a:gdLst>
                <a:gd name="connsiteX0" fmla="*/ 606 w 44265"/>
                <a:gd name="connsiteY0" fmla="*/ 767 h 44265"/>
                <a:gd name="connsiteX1" fmla="*/ 44871 w 44265"/>
                <a:gd name="connsiteY1" fmla="*/ 767 h 44265"/>
                <a:gd name="connsiteX2" fmla="*/ 44871 w 44265"/>
                <a:gd name="connsiteY2" fmla="*/ 45032 h 44265"/>
                <a:gd name="connsiteX3" fmla="*/ 606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767"/>
                  </a:moveTo>
                  <a:lnTo>
                    <a:pt x="44871" y="767"/>
                  </a:lnTo>
                  <a:lnTo>
                    <a:pt x="44871" y="45032"/>
                  </a:lnTo>
                  <a:lnTo>
                    <a:pt x="606" y="45032"/>
                  </a:lnTo>
                  <a:close/>
                </a:path>
              </a:pathLst>
            </a:custGeom>
            <a:grpFill/>
            <a:ln w="441" cap="flat">
              <a:noFill/>
              <a:prstDash val="solid"/>
              <a:miter/>
            </a:ln>
          </p:spPr>
          <p:txBody>
            <a:bodyPr rtlCol="0" anchor="ctr"/>
            <a:lstStyle/>
            <a:p>
              <a:endParaRPr lang="de-DE"/>
            </a:p>
          </p:txBody>
        </p:sp>
        <p:sp>
          <p:nvSpPr>
            <p:cNvPr id="1723" name="Freihandform 1722">
              <a:extLst>
                <a:ext uri="{FF2B5EF4-FFF2-40B4-BE49-F238E27FC236}">
                  <a16:creationId xmlns:a16="http://schemas.microsoft.com/office/drawing/2014/main" id="{554E5A92-F83C-739F-51C1-0A9AA0182E1B}"/>
                </a:ext>
              </a:extLst>
            </p:cNvPr>
            <p:cNvSpPr/>
            <p:nvPr/>
          </p:nvSpPr>
          <p:spPr>
            <a:xfrm>
              <a:off x="14265851" y="4183775"/>
              <a:ext cx="44265" cy="44265"/>
            </a:xfrm>
            <a:custGeom>
              <a:avLst/>
              <a:gdLst>
                <a:gd name="connsiteX0" fmla="*/ 675 w 44265"/>
                <a:gd name="connsiteY0" fmla="*/ 767 h 44265"/>
                <a:gd name="connsiteX1" fmla="*/ 44940 w 44265"/>
                <a:gd name="connsiteY1" fmla="*/ 767 h 44265"/>
                <a:gd name="connsiteX2" fmla="*/ 44940 w 44265"/>
                <a:gd name="connsiteY2" fmla="*/ 45032 h 44265"/>
                <a:gd name="connsiteX3" fmla="*/ 675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767"/>
                  </a:moveTo>
                  <a:lnTo>
                    <a:pt x="44940" y="767"/>
                  </a:lnTo>
                  <a:lnTo>
                    <a:pt x="44940" y="45032"/>
                  </a:lnTo>
                  <a:lnTo>
                    <a:pt x="675" y="45032"/>
                  </a:lnTo>
                  <a:close/>
                </a:path>
              </a:pathLst>
            </a:custGeom>
            <a:grpFill/>
            <a:ln w="441" cap="flat">
              <a:noFill/>
              <a:prstDash val="solid"/>
              <a:miter/>
            </a:ln>
          </p:spPr>
          <p:txBody>
            <a:bodyPr rtlCol="0" anchor="ctr"/>
            <a:lstStyle/>
            <a:p>
              <a:endParaRPr lang="de-DE"/>
            </a:p>
          </p:txBody>
        </p:sp>
        <p:sp>
          <p:nvSpPr>
            <p:cNvPr id="1724" name="Freihandform 1723">
              <a:extLst>
                <a:ext uri="{FF2B5EF4-FFF2-40B4-BE49-F238E27FC236}">
                  <a16:creationId xmlns:a16="http://schemas.microsoft.com/office/drawing/2014/main" id="{7E9B9CF2-97B0-9F2F-0476-A44F01D055F6}"/>
                </a:ext>
              </a:extLst>
            </p:cNvPr>
            <p:cNvSpPr/>
            <p:nvPr/>
          </p:nvSpPr>
          <p:spPr>
            <a:xfrm>
              <a:off x="14310116" y="4183775"/>
              <a:ext cx="44265" cy="44265"/>
            </a:xfrm>
            <a:custGeom>
              <a:avLst/>
              <a:gdLst>
                <a:gd name="connsiteX0" fmla="*/ 698 w 44265"/>
                <a:gd name="connsiteY0" fmla="*/ 767 h 44265"/>
                <a:gd name="connsiteX1" fmla="*/ 44963 w 44265"/>
                <a:gd name="connsiteY1" fmla="*/ 767 h 44265"/>
                <a:gd name="connsiteX2" fmla="*/ 44963 w 44265"/>
                <a:gd name="connsiteY2" fmla="*/ 45032 h 44265"/>
                <a:gd name="connsiteX3" fmla="*/ 698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767"/>
                  </a:moveTo>
                  <a:lnTo>
                    <a:pt x="44963" y="767"/>
                  </a:lnTo>
                  <a:lnTo>
                    <a:pt x="44963" y="45032"/>
                  </a:lnTo>
                  <a:lnTo>
                    <a:pt x="698" y="45032"/>
                  </a:lnTo>
                  <a:close/>
                </a:path>
              </a:pathLst>
            </a:custGeom>
            <a:grpFill/>
            <a:ln w="441" cap="flat">
              <a:noFill/>
              <a:prstDash val="solid"/>
              <a:miter/>
            </a:ln>
          </p:spPr>
          <p:txBody>
            <a:bodyPr rtlCol="0" anchor="ctr"/>
            <a:lstStyle/>
            <a:p>
              <a:endParaRPr lang="de-DE"/>
            </a:p>
          </p:txBody>
        </p:sp>
        <p:sp>
          <p:nvSpPr>
            <p:cNvPr id="1725" name="Freihandform 1724">
              <a:extLst>
                <a:ext uri="{FF2B5EF4-FFF2-40B4-BE49-F238E27FC236}">
                  <a16:creationId xmlns:a16="http://schemas.microsoft.com/office/drawing/2014/main" id="{B967FDFC-7E28-4491-247B-AF84B53987B7}"/>
                </a:ext>
              </a:extLst>
            </p:cNvPr>
            <p:cNvSpPr/>
            <p:nvPr/>
          </p:nvSpPr>
          <p:spPr>
            <a:xfrm>
              <a:off x="14354382" y="4183775"/>
              <a:ext cx="44265" cy="44265"/>
            </a:xfrm>
            <a:custGeom>
              <a:avLst/>
              <a:gdLst>
                <a:gd name="connsiteX0" fmla="*/ 721 w 44265"/>
                <a:gd name="connsiteY0" fmla="*/ 767 h 44265"/>
                <a:gd name="connsiteX1" fmla="*/ 44986 w 44265"/>
                <a:gd name="connsiteY1" fmla="*/ 767 h 44265"/>
                <a:gd name="connsiteX2" fmla="*/ 44986 w 44265"/>
                <a:gd name="connsiteY2" fmla="*/ 45032 h 44265"/>
                <a:gd name="connsiteX3" fmla="*/ 721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767"/>
                  </a:moveTo>
                  <a:lnTo>
                    <a:pt x="44986" y="767"/>
                  </a:lnTo>
                  <a:lnTo>
                    <a:pt x="44986" y="45032"/>
                  </a:lnTo>
                  <a:lnTo>
                    <a:pt x="721" y="45032"/>
                  </a:lnTo>
                  <a:close/>
                </a:path>
              </a:pathLst>
            </a:custGeom>
            <a:grpFill/>
            <a:ln w="441" cap="flat">
              <a:noFill/>
              <a:prstDash val="solid"/>
              <a:miter/>
            </a:ln>
          </p:spPr>
          <p:txBody>
            <a:bodyPr rtlCol="0" anchor="ctr"/>
            <a:lstStyle/>
            <a:p>
              <a:endParaRPr lang="de-DE"/>
            </a:p>
          </p:txBody>
        </p:sp>
        <p:sp>
          <p:nvSpPr>
            <p:cNvPr id="1726" name="Freihandform 1725">
              <a:extLst>
                <a:ext uri="{FF2B5EF4-FFF2-40B4-BE49-F238E27FC236}">
                  <a16:creationId xmlns:a16="http://schemas.microsoft.com/office/drawing/2014/main" id="{0BDE5158-0859-BBE3-4585-FAB2C42B0F27}"/>
                </a:ext>
              </a:extLst>
            </p:cNvPr>
            <p:cNvSpPr/>
            <p:nvPr/>
          </p:nvSpPr>
          <p:spPr>
            <a:xfrm>
              <a:off x="14442913" y="4183775"/>
              <a:ext cx="44265" cy="44265"/>
            </a:xfrm>
            <a:custGeom>
              <a:avLst/>
              <a:gdLst>
                <a:gd name="connsiteX0" fmla="*/ 767 w 44265"/>
                <a:gd name="connsiteY0" fmla="*/ 767 h 44265"/>
                <a:gd name="connsiteX1" fmla="*/ 45032 w 44265"/>
                <a:gd name="connsiteY1" fmla="*/ 767 h 44265"/>
                <a:gd name="connsiteX2" fmla="*/ 45032 w 44265"/>
                <a:gd name="connsiteY2" fmla="*/ 45032 h 44265"/>
                <a:gd name="connsiteX3" fmla="*/ 767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767"/>
                  </a:moveTo>
                  <a:lnTo>
                    <a:pt x="45032" y="767"/>
                  </a:lnTo>
                  <a:lnTo>
                    <a:pt x="45032" y="45032"/>
                  </a:lnTo>
                  <a:lnTo>
                    <a:pt x="767" y="45032"/>
                  </a:lnTo>
                  <a:close/>
                </a:path>
              </a:pathLst>
            </a:custGeom>
            <a:grpFill/>
            <a:ln w="441" cap="flat">
              <a:noFill/>
              <a:prstDash val="solid"/>
              <a:miter/>
            </a:ln>
          </p:spPr>
          <p:txBody>
            <a:bodyPr rtlCol="0" anchor="ctr"/>
            <a:lstStyle/>
            <a:p>
              <a:endParaRPr lang="de-DE"/>
            </a:p>
          </p:txBody>
        </p:sp>
        <p:sp>
          <p:nvSpPr>
            <p:cNvPr id="1727" name="Freihandform 1726">
              <a:extLst>
                <a:ext uri="{FF2B5EF4-FFF2-40B4-BE49-F238E27FC236}">
                  <a16:creationId xmlns:a16="http://schemas.microsoft.com/office/drawing/2014/main" id="{C31F5B70-7886-83CF-E301-7F610292C39C}"/>
                </a:ext>
              </a:extLst>
            </p:cNvPr>
            <p:cNvSpPr/>
            <p:nvPr/>
          </p:nvSpPr>
          <p:spPr>
            <a:xfrm>
              <a:off x="14531445" y="4183775"/>
              <a:ext cx="44265" cy="44265"/>
            </a:xfrm>
            <a:custGeom>
              <a:avLst/>
              <a:gdLst>
                <a:gd name="connsiteX0" fmla="*/ 813 w 44265"/>
                <a:gd name="connsiteY0" fmla="*/ 767 h 44265"/>
                <a:gd name="connsiteX1" fmla="*/ 45078 w 44265"/>
                <a:gd name="connsiteY1" fmla="*/ 767 h 44265"/>
                <a:gd name="connsiteX2" fmla="*/ 45078 w 44265"/>
                <a:gd name="connsiteY2" fmla="*/ 45032 h 44265"/>
                <a:gd name="connsiteX3" fmla="*/ 813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767"/>
                  </a:moveTo>
                  <a:lnTo>
                    <a:pt x="45078" y="767"/>
                  </a:lnTo>
                  <a:lnTo>
                    <a:pt x="45078" y="45032"/>
                  </a:lnTo>
                  <a:lnTo>
                    <a:pt x="813" y="45032"/>
                  </a:lnTo>
                  <a:close/>
                </a:path>
              </a:pathLst>
            </a:custGeom>
            <a:grpFill/>
            <a:ln w="441" cap="flat">
              <a:noFill/>
              <a:prstDash val="solid"/>
              <a:miter/>
            </a:ln>
          </p:spPr>
          <p:txBody>
            <a:bodyPr rtlCol="0" anchor="ctr"/>
            <a:lstStyle/>
            <a:p>
              <a:endParaRPr lang="de-DE"/>
            </a:p>
          </p:txBody>
        </p:sp>
        <p:sp>
          <p:nvSpPr>
            <p:cNvPr id="1728" name="Freihandform 1727">
              <a:extLst>
                <a:ext uri="{FF2B5EF4-FFF2-40B4-BE49-F238E27FC236}">
                  <a16:creationId xmlns:a16="http://schemas.microsoft.com/office/drawing/2014/main" id="{2C6D16D6-84FA-AA70-8B98-1DBC5BFEB9D2}"/>
                </a:ext>
              </a:extLst>
            </p:cNvPr>
            <p:cNvSpPr/>
            <p:nvPr/>
          </p:nvSpPr>
          <p:spPr>
            <a:xfrm>
              <a:off x="14619976" y="4183775"/>
              <a:ext cx="44265" cy="44265"/>
            </a:xfrm>
            <a:custGeom>
              <a:avLst/>
              <a:gdLst>
                <a:gd name="connsiteX0" fmla="*/ 859 w 44265"/>
                <a:gd name="connsiteY0" fmla="*/ 767 h 44265"/>
                <a:gd name="connsiteX1" fmla="*/ 45124 w 44265"/>
                <a:gd name="connsiteY1" fmla="*/ 767 h 44265"/>
                <a:gd name="connsiteX2" fmla="*/ 45124 w 44265"/>
                <a:gd name="connsiteY2" fmla="*/ 45032 h 44265"/>
                <a:gd name="connsiteX3" fmla="*/ 859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767"/>
                  </a:moveTo>
                  <a:lnTo>
                    <a:pt x="45124" y="767"/>
                  </a:lnTo>
                  <a:lnTo>
                    <a:pt x="45124" y="45032"/>
                  </a:lnTo>
                  <a:lnTo>
                    <a:pt x="859" y="45032"/>
                  </a:lnTo>
                  <a:close/>
                </a:path>
              </a:pathLst>
            </a:custGeom>
            <a:grpFill/>
            <a:ln w="441" cap="flat">
              <a:noFill/>
              <a:prstDash val="solid"/>
              <a:miter/>
            </a:ln>
          </p:spPr>
          <p:txBody>
            <a:bodyPr rtlCol="0" anchor="ctr"/>
            <a:lstStyle/>
            <a:p>
              <a:endParaRPr lang="de-DE"/>
            </a:p>
          </p:txBody>
        </p:sp>
        <p:sp>
          <p:nvSpPr>
            <p:cNvPr id="1729" name="Freihandform 1728">
              <a:extLst>
                <a:ext uri="{FF2B5EF4-FFF2-40B4-BE49-F238E27FC236}">
                  <a16:creationId xmlns:a16="http://schemas.microsoft.com/office/drawing/2014/main" id="{2176B9FD-7295-AF1C-5115-7196F9F153B3}"/>
                </a:ext>
              </a:extLst>
            </p:cNvPr>
            <p:cNvSpPr/>
            <p:nvPr/>
          </p:nvSpPr>
          <p:spPr>
            <a:xfrm>
              <a:off x="14708507" y="4183775"/>
              <a:ext cx="44265" cy="44265"/>
            </a:xfrm>
            <a:custGeom>
              <a:avLst/>
              <a:gdLst>
                <a:gd name="connsiteX0" fmla="*/ 905 w 44265"/>
                <a:gd name="connsiteY0" fmla="*/ 767 h 44265"/>
                <a:gd name="connsiteX1" fmla="*/ 45170 w 44265"/>
                <a:gd name="connsiteY1" fmla="*/ 767 h 44265"/>
                <a:gd name="connsiteX2" fmla="*/ 45170 w 44265"/>
                <a:gd name="connsiteY2" fmla="*/ 45032 h 44265"/>
                <a:gd name="connsiteX3" fmla="*/ 905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767"/>
                  </a:moveTo>
                  <a:lnTo>
                    <a:pt x="45170" y="767"/>
                  </a:lnTo>
                  <a:lnTo>
                    <a:pt x="45170" y="45032"/>
                  </a:lnTo>
                  <a:lnTo>
                    <a:pt x="905" y="45032"/>
                  </a:lnTo>
                  <a:close/>
                </a:path>
              </a:pathLst>
            </a:custGeom>
            <a:grpFill/>
            <a:ln w="441" cap="flat">
              <a:noFill/>
              <a:prstDash val="solid"/>
              <a:miter/>
            </a:ln>
          </p:spPr>
          <p:txBody>
            <a:bodyPr rtlCol="0" anchor="ctr"/>
            <a:lstStyle/>
            <a:p>
              <a:endParaRPr lang="de-DE"/>
            </a:p>
          </p:txBody>
        </p:sp>
        <p:sp>
          <p:nvSpPr>
            <p:cNvPr id="1730" name="Freihandform 1729">
              <a:extLst>
                <a:ext uri="{FF2B5EF4-FFF2-40B4-BE49-F238E27FC236}">
                  <a16:creationId xmlns:a16="http://schemas.microsoft.com/office/drawing/2014/main" id="{CBDE8884-A0AA-9BD3-BB26-6F9D9B078183}"/>
                </a:ext>
              </a:extLst>
            </p:cNvPr>
            <p:cNvSpPr/>
            <p:nvPr/>
          </p:nvSpPr>
          <p:spPr>
            <a:xfrm>
              <a:off x="14841304" y="4183775"/>
              <a:ext cx="44265" cy="44265"/>
            </a:xfrm>
            <a:custGeom>
              <a:avLst/>
              <a:gdLst>
                <a:gd name="connsiteX0" fmla="*/ 974 w 44265"/>
                <a:gd name="connsiteY0" fmla="*/ 767 h 44265"/>
                <a:gd name="connsiteX1" fmla="*/ 45239 w 44265"/>
                <a:gd name="connsiteY1" fmla="*/ 767 h 44265"/>
                <a:gd name="connsiteX2" fmla="*/ 45239 w 44265"/>
                <a:gd name="connsiteY2" fmla="*/ 45032 h 44265"/>
                <a:gd name="connsiteX3" fmla="*/ 974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767"/>
                  </a:moveTo>
                  <a:lnTo>
                    <a:pt x="45239" y="767"/>
                  </a:lnTo>
                  <a:lnTo>
                    <a:pt x="45239" y="45032"/>
                  </a:lnTo>
                  <a:lnTo>
                    <a:pt x="974" y="45032"/>
                  </a:lnTo>
                  <a:close/>
                </a:path>
              </a:pathLst>
            </a:custGeom>
            <a:grpFill/>
            <a:ln w="441" cap="flat">
              <a:noFill/>
              <a:prstDash val="solid"/>
              <a:miter/>
            </a:ln>
          </p:spPr>
          <p:txBody>
            <a:bodyPr rtlCol="0" anchor="ctr"/>
            <a:lstStyle/>
            <a:p>
              <a:endParaRPr lang="de-DE"/>
            </a:p>
          </p:txBody>
        </p:sp>
        <p:sp>
          <p:nvSpPr>
            <p:cNvPr id="1731" name="Freihandform 1730">
              <a:extLst>
                <a:ext uri="{FF2B5EF4-FFF2-40B4-BE49-F238E27FC236}">
                  <a16:creationId xmlns:a16="http://schemas.microsoft.com/office/drawing/2014/main" id="{4A357AC6-7627-4AAD-D222-F610969C9403}"/>
                </a:ext>
              </a:extLst>
            </p:cNvPr>
            <p:cNvSpPr/>
            <p:nvPr/>
          </p:nvSpPr>
          <p:spPr>
            <a:xfrm>
              <a:off x="14885570" y="4183775"/>
              <a:ext cx="44265" cy="44265"/>
            </a:xfrm>
            <a:custGeom>
              <a:avLst/>
              <a:gdLst>
                <a:gd name="connsiteX0" fmla="*/ 997 w 44265"/>
                <a:gd name="connsiteY0" fmla="*/ 767 h 44265"/>
                <a:gd name="connsiteX1" fmla="*/ 45262 w 44265"/>
                <a:gd name="connsiteY1" fmla="*/ 767 h 44265"/>
                <a:gd name="connsiteX2" fmla="*/ 45262 w 44265"/>
                <a:gd name="connsiteY2" fmla="*/ 45032 h 44265"/>
                <a:gd name="connsiteX3" fmla="*/ 997 w 44265"/>
                <a:gd name="connsiteY3" fmla="*/ 45032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767"/>
                  </a:moveTo>
                  <a:lnTo>
                    <a:pt x="45262" y="767"/>
                  </a:lnTo>
                  <a:lnTo>
                    <a:pt x="45262" y="45032"/>
                  </a:lnTo>
                  <a:lnTo>
                    <a:pt x="997" y="45032"/>
                  </a:lnTo>
                  <a:close/>
                </a:path>
              </a:pathLst>
            </a:custGeom>
            <a:grpFill/>
            <a:ln w="441" cap="flat">
              <a:noFill/>
              <a:prstDash val="solid"/>
              <a:miter/>
            </a:ln>
          </p:spPr>
          <p:txBody>
            <a:bodyPr rtlCol="0" anchor="ctr"/>
            <a:lstStyle/>
            <a:p>
              <a:endParaRPr lang="de-DE"/>
            </a:p>
          </p:txBody>
        </p:sp>
        <p:sp>
          <p:nvSpPr>
            <p:cNvPr id="1732" name="Freihandform 1731">
              <a:extLst>
                <a:ext uri="{FF2B5EF4-FFF2-40B4-BE49-F238E27FC236}">
                  <a16:creationId xmlns:a16="http://schemas.microsoft.com/office/drawing/2014/main" id="{CC8D3AC1-0E44-63DB-D819-8CF4E5FAEE16}"/>
                </a:ext>
              </a:extLst>
            </p:cNvPr>
            <p:cNvSpPr/>
            <p:nvPr/>
          </p:nvSpPr>
          <p:spPr>
            <a:xfrm>
              <a:off x="13159209" y="4228041"/>
              <a:ext cx="44265" cy="44265"/>
            </a:xfrm>
            <a:custGeom>
              <a:avLst/>
              <a:gdLst>
                <a:gd name="connsiteX0" fmla="*/ 100 w 44265"/>
                <a:gd name="connsiteY0" fmla="*/ 790 h 44265"/>
                <a:gd name="connsiteX1" fmla="*/ 44365 w 44265"/>
                <a:gd name="connsiteY1" fmla="*/ 790 h 44265"/>
                <a:gd name="connsiteX2" fmla="*/ 44365 w 44265"/>
                <a:gd name="connsiteY2" fmla="*/ 45055 h 44265"/>
                <a:gd name="connsiteX3" fmla="*/ 100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790"/>
                  </a:moveTo>
                  <a:lnTo>
                    <a:pt x="44365" y="790"/>
                  </a:lnTo>
                  <a:lnTo>
                    <a:pt x="44365" y="45055"/>
                  </a:lnTo>
                  <a:lnTo>
                    <a:pt x="100" y="45055"/>
                  </a:lnTo>
                  <a:close/>
                </a:path>
              </a:pathLst>
            </a:custGeom>
            <a:grpFill/>
            <a:ln w="441" cap="flat">
              <a:noFill/>
              <a:prstDash val="solid"/>
              <a:miter/>
            </a:ln>
          </p:spPr>
          <p:txBody>
            <a:bodyPr rtlCol="0" anchor="ctr"/>
            <a:lstStyle/>
            <a:p>
              <a:endParaRPr lang="de-DE"/>
            </a:p>
          </p:txBody>
        </p:sp>
        <p:sp>
          <p:nvSpPr>
            <p:cNvPr id="1733" name="Freihandform 1732">
              <a:extLst>
                <a:ext uri="{FF2B5EF4-FFF2-40B4-BE49-F238E27FC236}">
                  <a16:creationId xmlns:a16="http://schemas.microsoft.com/office/drawing/2014/main" id="{AC69FA14-E917-0AF9-3C20-43931A4FE5A7}"/>
                </a:ext>
              </a:extLst>
            </p:cNvPr>
            <p:cNvSpPr/>
            <p:nvPr/>
          </p:nvSpPr>
          <p:spPr>
            <a:xfrm>
              <a:off x="13247741" y="4228041"/>
              <a:ext cx="44265" cy="44265"/>
            </a:xfrm>
            <a:custGeom>
              <a:avLst/>
              <a:gdLst>
                <a:gd name="connsiteX0" fmla="*/ 146 w 44265"/>
                <a:gd name="connsiteY0" fmla="*/ 790 h 44265"/>
                <a:gd name="connsiteX1" fmla="*/ 44411 w 44265"/>
                <a:gd name="connsiteY1" fmla="*/ 790 h 44265"/>
                <a:gd name="connsiteX2" fmla="*/ 44411 w 44265"/>
                <a:gd name="connsiteY2" fmla="*/ 45055 h 44265"/>
                <a:gd name="connsiteX3" fmla="*/ 146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790"/>
                  </a:moveTo>
                  <a:lnTo>
                    <a:pt x="44411" y="790"/>
                  </a:lnTo>
                  <a:lnTo>
                    <a:pt x="44411" y="45055"/>
                  </a:lnTo>
                  <a:lnTo>
                    <a:pt x="146" y="45055"/>
                  </a:lnTo>
                  <a:close/>
                </a:path>
              </a:pathLst>
            </a:custGeom>
            <a:grpFill/>
            <a:ln w="441" cap="flat">
              <a:noFill/>
              <a:prstDash val="solid"/>
              <a:miter/>
            </a:ln>
          </p:spPr>
          <p:txBody>
            <a:bodyPr rtlCol="0" anchor="ctr"/>
            <a:lstStyle/>
            <a:p>
              <a:endParaRPr lang="de-DE"/>
            </a:p>
          </p:txBody>
        </p:sp>
        <p:sp>
          <p:nvSpPr>
            <p:cNvPr id="1734" name="Freihandform 1733">
              <a:extLst>
                <a:ext uri="{FF2B5EF4-FFF2-40B4-BE49-F238E27FC236}">
                  <a16:creationId xmlns:a16="http://schemas.microsoft.com/office/drawing/2014/main" id="{A83B854F-FC00-B47A-92A6-0284301FF3DC}"/>
                </a:ext>
              </a:extLst>
            </p:cNvPr>
            <p:cNvSpPr/>
            <p:nvPr/>
          </p:nvSpPr>
          <p:spPr>
            <a:xfrm>
              <a:off x="13292006" y="4228041"/>
              <a:ext cx="44265" cy="44265"/>
            </a:xfrm>
            <a:custGeom>
              <a:avLst/>
              <a:gdLst>
                <a:gd name="connsiteX0" fmla="*/ 169 w 44265"/>
                <a:gd name="connsiteY0" fmla="*/ 790 h 44265"/>
                <a:gd name="connsiteX1" fmla="*/ 44434 w 44265"/>
                <a:gd name="connsiteY1" fmla="*/ 790 h 44265"/>
                <a:gd name="connsiteX2" fmla="*/ 44434 w 44265"/>
                <a:gd name="connsiteY2" fmla="*/ 45055 h 44265"/>
                <a:gd name="connsiteX3" fmla="*/ 169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790"/>
                  </a:moveTo>
                  <a:lnTo>
                    <a:pt x="44434" y="790"/>
                  </a:lnTo>
                  <a:lnTo>
                    <a:pt x="44434" y="45055"/>
                  </a:lnTo>
                  <a:lnTo>
                    <a:pt x="169" y="45055"/>
                  </a:lnTo>
                  <a:close/>
                </a:path>
              </a:pathLst>
            </a:custGeom>
            <a:grpFill/>
            <a:ln w="441" cap="flat">
              <a:noFill/>
              <a:prstDash val="solid"/>
              <a:miter/>
            </a:ln>
          </p:spPr>
          <p:txBody>
            <a:bodyPr rtlCol="0" anchor="ctr"/>
            <a:lstStyle/>
            <a:p>
              <a:endParaRPr lang="de-DE"/>
            </a:p>
          </p:txBody>
        </p:sp>
        <p:sp>
          <p:nvSpPr>
            <p:cNvPr id="1735" name="Freihandform 1734">
              <a:extLst>
                <a:ext uri="{FF2B5EF4-FFF2-40B4-BE49-F238E27FC236}">
                  <a16:creationId xmlns:a16="http://schemas.microsoft.com/office/drawing/2014/main" id="{53AB030B-1F10-6E96-A889-23D9F33CA96E}"/>
                </a:ext>
              </a:extLst>
            </p:cNvPr>
            <p:cNvSpPr/>
            <p:nvPr/>
          </p:nvSpPr>
          <p:spPr>
            <a:xfrm>
              <a:off x="13336272" y="4228041"/>
              <a:ext cx="44265" cy="44265"/>
            </a:xfrm>
            <a:custGeom>
              <a:avLst/>
              <a:gdLst>
                <a:gd name="connsiteX0" fmla="*/ 192 w 44265"/>
                <a:gd name="connsiteY0" fmla="*/ 790 h 44265"/>
                <a:gd name="connsiteX1" fmla="*/ 44457 w 44265"/>
                <a:gd name="connsiteY1" fmla="*/ 790 h 44265"/>
                <a:gd name="connsiteX2" fmla="*/ 44457 w 44265"/>
                <a:gd name="connsiteY2" fmla="*/ 45055 h 44265"/>
                <a:gd name="connsiteX3" fmla="*/ 192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790"/>
                  </a:moveTo>
                  <a:lnTo>
                    <a:pt x="44457" y="790"/>
                  </a:lnTo>
                  <a:lnTo>
                    <a:pt x="44457" y="45055"/>
                  </a:lnTo>
                  <a:lnTo>
                    <a:pt x="192" y="45055"/>
                  </a:lnTo>
                  <a:close/>
                </a:path>
              </a:pathLst>
            </a:custGeom>
            <a:grpFill/>
            <a:ln w="441" cap="flat">
              <a:noFill/>
              <a:prstDash val="solid"/>
              <a:miter/>
            </a:ln>
          </p:spPr>
          <p:txBody>
            <a:bodyPr rtlCol="0" anchor="ctr"/>
            <a:lstStyle/>
            <a:p>
              <a:endParaRPr lang="de-DE"/>
            </a:p>
          </p:txBody>
        </p:sp>
        <p:sp>
          <p:nvSpPr>
            <p:cNvPr id="1736" name="Freihandform 1735">
              <a:extLst>
                <a:ext uri="{FF2B5EF4-FFF2-40B4-BE49-F238E27FC236}">
                  <a16:creationId xmlns:a16="http://schemas.microsoft.com/office/drawing/2014/main" id="{5EC84CC1-3BE1-BEB4-579F-CA938FB91121}"/>
                </a:ext>
              </a:extLst>
            </p:cNvPr>
            <p:cNvSpPr/>
            <p:nvPr/>
          </p:nvSpPr>
          <p:spPr>
            <a:xfrm>
              <a:off x="13380538" y="4228041"/>
              <a:ext cx="44265" cy="44265"/>
            </a:xfrm>
            <a:custGeom>
              <a:avLst/>
              <a:gdLst>
                <a:gd name="connsiteX0" fmla="*/ 215 w 44265"/>
                <a:gd name="connsiteY0" fmla="*/ 790 h 44265"/>
                <a:gd name="connsiteX1" fmla="*/ 44480 w 44265"/>
                <a:gd name="connsiteY1" fmla="*/ 790 h 44265"/>
                <a:gd name="connsiteX2" fmla="*/ 44480 w 44265"/>
                <a:gd name="connsiteY2" fmla="*/ 45055 h 44265"/>
                <a:gd name="connsiteX3" fmla="*/ 215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790"/>
                  </a:moveTo>
                  <a:lnTo>
                    <a:pt x="44480" y="790"/>
                  </a:lnTo>
                  <a:lnTo>
                    <a:pt x="44480" y="45055"/>
                  </a:lnTo>
                  <a:lnTo>
                    <a:pt x="215" y="45055"/>
                  </a:lnTo>
                  <a:close/>
                </a:path>
              </a:pathLst>
            </a:custGeom>
            <a:grpFill/>
            <a:ln w="441" cap="flat">
              <a:noFill/>
              <a:prstDash val="solid"/>
              <a:miter/>
            </a:ln>
          </p:spPr>
          <p:txBody>
            <a:bodyPr rtlCol="0" anchor="ctr"/>
            <a:lstStyle/>
            <a:p>
              <a:endParaRPr lang="de-DE"/>
            </a:p>
          </p:txBody>
        </p:sp>
        <p:sp>
          <p:nvSpPr>
            <p:cNvPr id="1737" name="Freihandform 1736">
              <a:extLst>
                <a:ext uri="{FF2B5EF4-FFF2-40B4-BE49-F238E27FC236}">
                  <a16:creationId xmlns:a16="http://schemas.microsoft.com/office/drawing/2014/main" id="{519DE1B0-4DA3-CBED-B226-18A4148C5298}"/>
                </a:ext>
              </a:extLst>
            </p:cNvPr>
            <p:cNvSpPr/>
            <p:nvPr/>
          </p:nvSpPr>
          <p:spPr>
            <a:xfrm>
              <a:off x="13424803" y="4228041"/>
              <a:ext cx="44265" cy="44265"/>
            </a:xfrm>
            <a:custGeom>
              <a:avLst/>
              <a:gdLst>
                <a:gd name="connsiteX0" fmla="*/ 238 w 44265"/>
                <a:gd name="connsiteY0" fmla="*/ 790 h 44265"/>
                <a:gd name="connsiteX1" fmla="*/ 44503 w 44265"/>
                <a:gd name="connsiteY1" fmla="*/ 790 h 44265"/>
                <a:gd name="connsiteX2" fmla="*/ 44503 w 44265"/>
                <a:gd name="connsiteY2" fmla="*/ 45055 h 44265"/>
                <a:gd name="connsiteX3" fmla="*/ 238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790"/>
                  </a:moveTo>
                  <a:lnTo>
                    <a:pt x="44503" y="790"/>
                  </a:lnTo>
                  <a:lnTo>
                    <a:pt x="44503" y="45055"/>
                  </a:lnTo>
                  <a:lnTo>
                    <a:pt x="238" y="45055"/>
                  </a:lnTo>
                  <a:close/>
                </a:path>
              </a:pathLst>
            </a:custGeom>
            <a:grpFill/>
            <a:ln w="441" cap="flat">
              <a:noFill/>
              <a:prstDash val="solid"/>
              <a:miter/>
            </a:ln>
          </p:spPr>
          <p:txBody>
            <a:bodyPr rtlCol="0" anchor="ctr"/>
            <a:lstStyle/>
            <a:p>
              <a:endParaRPr lang="de-DE"/>
            </a:p>
          </p:txBody>
        </p:sp>
        <p:sp>
          <p:nvSpPr>
            <p:cNvPr id="1738" name="Freihandform 1737">
              <a:extLst>
                <a:ext uri="{FF2B5EF4-FFF2-40B4-BE49-F238E27FC236}">
                  <a16:creationId xmlns:a16="http://schemas.microsoft.com/office/drawing/2014/main" id="{4D1B7BA8-C020-315C-4C7B-B8B62126CC74}"/>
                </a:ext>
              </a:extLst>
            </p:cNvPr>
            <p:cNvSpPr/>
            <p:nvPr/>
          </p:nvSpPr>
          <p:spPr>
            <a:xfrm>
              <a:off x="13469069" y="4228041"/>
              <a:ext cx="44265" cy="44265"/>
            </a:xfrm>
            <a:custGeom>
              <a:avLst/>
              <a:gdLst>
                <a:gd name="connsiteX0" fmla="*/ 261 w 44265"/>
                <a:gd name="connsiteY0" fmla="*/ 790 h 44265"/>
                <a:gd name="connsiteX1" fmla="*/ 44526 w 44265"/>
                <a:gd name="connsiteY1" fmla="*/ 790 h 44265"/>
                <a:gd name="connsiteX2" fmla="*/ 44526 w 44265"/>
                <a:gd name="connsiteY2" fmla="*/ 45055 h 44265"/>
                <a:gd name="connsiteX3" fmla="*/ 261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790"/>
                  </a:moveTo>
                  <a:lnTo>
                    <a:pt x="44526" y="790"/>
                  </a:lnTo>
                  <a:lnTo>
                    <a:pt x="44526" y="45055"/>
                  </a:lnTo>
                  <a:lnTo>
                    <a:pt x="261" y="45055"/>
                  </a:lnTo>
                  <a:close/>
                </a:path>
              </a:pathLst>
            </a:custGeom>
            <a:grpFill/>
            <a:ln w="441" cap="flat">
              <a:noFill/>
              <a:prstDash val="solid"/>
              <a:miter/>
            </a:ln>
          </p:spPr>
          <p:txBody>
            <a:bodyPr rtlCol="0" anchor="ctr"/>
            <a:lstStyle/>
            <a:p>
              <a:endParaRPr lang="de-DE"/>
            </a:p>
          </p:txBody>
        </p:sp>
        <p:sp>
          <p:nvSpPr>
            <p:cNvPr id="1739" name="Freihandform 1738">
              <a:extLst>
                <a:ext uri="{FF2B5EF4-FFF2-40B4-BE49-F238E27FC236}">
                  <a16:creationId xmlns:a16="http://schemas.microsoft.com/office/drawing/2014/main" id="{48B7389B-D4E7-D6CF-DB50-8A6630DA0473}"/>
                </a:ext>
              </a:extLst>
            </p:cNvPr>
            <p:cNvSpPr/>
            <p:nvPr/>
          </p:nvSpPr>
          <p:spPr>
            <a:xfrm>
              <a:off x="13513335" y="4228041"/>
              <a:ext cx="44265" cy="44265"/>
            </a:xfrm>
            <a:custGeom>
              <a:avLst/>
              <a:gdLst>
                <a:gd name="connsiteX0" fmla="*/ 284 w 44265"/>
                <a:gd name="connsiteY0" fmla="*/ 790 h 44265"/>
                <a:gd name="connsiteX1" fmla="*/ 44549 w 44265"/>
                <a:gd name="connsiteY1" fmla="*/ 790 h 44265"/>
                <a:gd name="connsiteX2" fmla="*/ 44549 w 44265"/>
                <a:gd name="connsiteY2" fmla="*/ 45055 h 44265"/>
                <a:gd name="connsiteX3" fmla="*/ 284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790"/>
                  </a:moveTo>
                  <a:lnTo>
                    <a:pt x="44549" y="790"/>
                  </a:lnTo>
                  <a:lnTo>
                    <a:pt x="44549" y="45055"/>
                  </a:lnTo>
                  <a:lnTo>
                    <a:pt x="284" y="45055"/>
                  </a:lnTo>
                  <a:close/>
                </a:path>
              </a:pathLst>
            </a:custGeom>
            <a:grpFill/>
            <a:ln w="441" cap="flat">
              <a:noFill/>
              <a:prstDash val="solid"/>
              <a:miter/>
            </a:ln>
          </p:spPr>
          <p:txBody>
            <a:bodyPr rtlCol="0" anchor="ctr"/>
            <a:lstStyle/>
            <a:p>
              <a:endParaRPr lang="de-DE"/>
            </a:p>
          </p:txBody>
        </p:sp>
        <p:sp>
          <p:nvSpPr>
            <p:cNvPr id="1740" name="Freihandform 1739">
              <a:extLst>
                <a:ext uri="{FF2B5EF4-FFF2-40B4-BE49-F238E27FC236}">
                  <a16:creationId xmlns:a16="http://schemas.microsoft.com/office/drawing/2014/main" id="{34EAC0EC-8AE1-31E1-13AA-390E67375BC9}"/>
                </a:ext>
              </a:extLst>
            </p:cNvPr>
            <p:cNvSpPr/>
            <p:nvPr/>
          </p:nvSpPr>
          <p:spPr>
            <a:xfrm>
              <a:off x="13690397" y="4228041"/>
              <a:ext cx="44265" cy="44265"/>
            </a:xfrm>
            <a:custGeom>
              <a:avLst/>
              <a:gdLst>
                <a:gd name="connsiteX0" fmla="*/ 376 w 44265"/>
                <a:gd name="connsiteY0" fmla="*/ 790 h 44265"/>
                <a:gd name="connsiteX1" fmla="*/ 44641 w 44265"/>
                <a:gd name="connsiteY1" fmla="*/ 790 h 44265"/>
                <a:gd name="connsiteX2" fmla="*/ 44641 w 44265"/>
                <a:gd name="connsiteY2" fmla="*/ 45055 h 44265"/>
                <a:gd name="connsiteX3" fmla="*/ 376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790"/>
                  </a:moveTo>
                  <a:lnTo>
                    <a:pt x="44641" y="790"/>
                  </a:lnTo>
                  <a:lnTo>
                    <a:pt x="44641" y="45055"/>
                  </a:lnTo>
                  <a:lnTo>
                    <a:pt x="376" y="45055"/>
                  </a:lnTo>
                  <a:close/>
                </a:path>
              </a:pathLst>
            </a:custGeom>
            <a:grpFill/>
            <a:ln w="441" cap="flat">
              <a:noFill/>
              <a:prstDash val="solid"/>
              <a:miter/>
            </a:ln>
          </p:spPr>
          <p:txBody>
            <a:bodyPr rtlCol="0" anchor="ctr"/>
            <a:lstStyle/>
            <a:p>
              <a:endParaRPr lang="de-DE"/>
            </a:p>
          </p:txBody>
        </p:sp>
        <p:sp>
          <p:nvSpPr>
            <p:cNvPr id="1741" name="Freihandform 1740">
              <a:extLst>
                <a:ext uri="{FF2B5EF4-FFF2-40B4-BE49-F238E27FC236}">
                  <a16:creationId xmlns:a16="http://schemas.microsoft.com/office/drawing/2014/main" id="{CDEBFF84-1DC6-BAAE-79E2-E712AE2EF5F8}"/>
                </a:ext>
              </a:extLst>
            </p:cNvPr>
            <p:cNvSpPr/>
            <p:nvPr/>
          </p:nvSpPr>
          <p:spPr>
            <a:xfrm>
              <a:off x="13778929" y="4228041"/>
              <a:ext cx="44265" cy="44265"/>
            </a:xfrm>
            <a:custGeom>
              <a:avLst/>
              <a:gdLst>
                <a:gd name="connsiteX0" fmla="*/ 422 w 44265"/>
                <a:gd name="connsiteY0" fmla="*/ 790 h 44265"/>
                <a:gd name="connsiteX1" fmla="*/ 44687 w 44265"/>
                <a:gd name="connsiteY1" fmla="*/ 790 h 44265"/>
                <a:gd name="connsiteX2" fmla="*/ 44687 w 44265"/>
                <a:gd name="connsiteY2" fmla="*/ 45055 h 44265"/>
                <a:gd name="connsiteX3" fmla="*/ 422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790"/>
                  </a:moveTo>
                  <a:lnTo>
                    <a:pt x="44687" y="790"/>
                  </a:lnTo>
                  <a:lnTo>
                    <a:pt x="44687" y="45055"/>
                  </a:lnTo>
                  <a:lnTo>
                    <a:pt x="422" y="45055"/>
                  </a:lnTo>
                  <a:close/>
                </a:path>
              </a:pathLst>
            </a:custGeom>
            <a:grpFill/>
            <a:ln w="441" cap="flat">
              <a:noFill/>
              <a:prstDash val="solid"/>
              <a:miter/>
            </a:ln>
          </p:spPr>
          <p:txBody>
            <a:bodyPr rtlCol="0" anchor="ctr"/>
            <a:lstStyle/>
            <a:p>
              <a:endParaRPr lang="de-DE"/>
            </a:p>
          </p:txBody>
        </p:sp>
        <p:sp>
          <p:nvSpPr>
            <p:cNvPr id="1742" name="Freihandform 1741">
              <a:extLst>
                <a:ext uri="{FF2B5EF4-FFF2-40B4-BE49-F238E27FC236}">
                  <a16:creationId xmlns:a16="http://schemas.microsoft.com/office/drawing/2014/main" id="{CBFFBC24-8EFC-517F-3902-87CFFD63EE22}"/>
                </a:ext>
              </a:extLst>
            </p:cNvPr>
            <p:cNvSpPr/>
            <p:nvPr/>
          </p:nvSpPr>
          <p:spPr>
            <a:xfrm>
              <a:off x="13867460" y="4228041"/>
              <a:ext cx="44265" cy="44265"/>
            </a:xfrm>
            <a:custGeom>
              <a:avLst/>
              <a:gdLst>
                <a:gd name="connsiteX0" fmla="*/ 468 w 44265"/>
                <a:gd name="connsiteY0" fmla="*/ 790 h 44265"/>
                <a:gd name="connsiteX1" fmla="*/ 44733 w 44265"/>
                <a:gd name="connsiteY1" fmla="*/ 790 h 44265"/>
                <a:gd name="connsiteX2" fmla="*/ 44733 w 44265"/>
                <a:gd name="connsiteY2" fmla="*/ 45055 h 44265"/>
                <a:gd name="connsiteX3" fmla="*/ 468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790"/>
                  </a:moveTo>
                  <a:lnTo>
                    <a:pt x="44733" y="790"/>
                  </a:lnTo>
                  <a:lnTo>
                    <a:pt x="44733" y="45055"/>
                  </a:lnTo>
                  <a:lnTo>
                    <a:pt x="468" y="45055"/>
                  </a:lnTo>
                  <a:close/>
                </a:path>
              </a:pathLst>
            </a:custGeom>
            <a:grpFill/>
            <a:ln w="441" cap="flat">
              <a:noFill/>
              <a:prstDash val="solid"/>
              <a:miter/>
            </a:ln>
          </p:spPr>
          <p:txBody>
            <a:bodyPr rtlCol="0" anchor="ctr"/>
            <a:lstStyle/>
            <a:p>
              <a:endParaRPr lang="de-DE"/>
            </a:p>
          </p:txBody>
        </p:sp>
        <p:sp>
          <p:nvSpPr>
            <p:cNvPr id="1743" name="Freihandform 1742">
              <a:extLst>
                <a:ext uri="{FF2B5EF4-FFF2-40B4-BE49-F238E27FC236}">
                  <a16:creationId xmlns:a16="http://schemas.microsoft.com/office/drawing/2014/main" id="{37C72DAF-A1D9-5474-3716-7612E21A1441}"/>
                </a:ext>
              </a:extLst>
            </p:cNvPr>
            <p:cNvSpPr/>
            <p:nvPr/>
          </p:nvSpPr>
          <p:spPr>
            <a:xfrm>
              <a:off x="14000257" y="4228041"/>
              <a:ext cx="44265" cy="44265"/>
            </a:xfrm>
            <a:custGeom>
              <a:avLst/>
              <a:gdLst>
                <a:gd name="connsiteX0" fmla="*/ 537 w 44265"/>
                <a:gd name="connsiteY0" fmla="*/ 790 h 44265"/>
                <a:gd name="connsiteX1" fmla="*/ 44802 w 44265"/>
                <a:gd name="connsiteY1" fmla="*/ 790 h 44265"/>
                <a:gd name="connsiteX2" fmla="*/ 44802 w 44265"/>
                <a:gd name="connsiteY2" fmla="*/ 45055 h 44265"/>
                <a:gd name="connsiteX3" fmla="*/ 537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790"/>
                  </a:moveTo>
                  <a:lnTo>
                    <a:pt x="44802" y="790"/>
                  </a:lnTo>
                  <a:lnTo>
                    <a:pt x="44802" y="45055"/>
                  </a:lnTo>
                  <a:lnTo>
                    <a:pt x="537" y="45055"/>
                  </a:lnTo>
                  <a:close/>
                </a:path>
              </a:pathLst>
            </a:custGeom>
            <a:grpFill/>
            <a:ln w="441" cap="flat">
              <a:noFill/>
              <a:prstDash val="solid"/>
              <a:miter/>
            </a:ln>
          </p:spPr>
          <p:txBody>
            <a:bodyPr rtlCol="0" anchor="ctr"/>
            <a:lstStyle/>
            <a:p>
              <a:endParaRPr lang="de-DE"/>
            </a:p>
          </p:txBody>
        </p:sp>
        <p:sp>
          <p:nvSpPr>
            <p:cNvPr id="1744" name="Freihandform 1743">
              <a:extLst>
                <a:ext uri="{FF2B5EF4-FFF2-40B4-BE49-F238E27FC236}">
                  <a16:creationId xmlns:a16="http://schemas.microsoft.com/office/drawing/2014/main" id="{96E682EF-60F1-FA9D-4B04-863B33BE4A1B}"/>
                </a:ext>
              </a:extLst>
            </p:cNvPr>
            <p:cNvSpPr/>
            <p:nvPr/>
          </p:nvSpPr>
          <p:spPr>
            <a:xfrm>
              <a:off x="14044522" y="4228041"/>
              <a:ext cx="44265" cy="44265"/>
            </a:xfrm>
            <a:custGeom>
              <a:avLst/>
              <a:gdLst>
                <a:gd name="connsiteX0" fmla="*/ 560 w 44265"/>
                <a:gd name="connsiteY0" fmla="*/ 790 h 44265"/>
                <a:gd name="connsiteX1" fmla="*/ 44825 w 44265"/>
                <a:gd name="connsiteY1" fmla="*/ 790 h 44265"/>
                <a:gd name="connsiteX2" fmla="*/ 44825 w 44265"/>
                <a:gd name="connsiteY2" fmla="*/ 45055 h 44265"/>
                <a:gd name="connsiteX3" fmla="*/ 560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790"/>
                  </a:moveTo>
                  <a:lnTo>
                    <a:pt x="44825" y="790"/>
                  </a:lnTo>
                  <a:lnTo>
                    <a:pt x="44825" y="45055"/>
                  </a:lnTo>
                  <a:lnTo>
                    <a:pt x="560" y="45055"/>
                  </a:lnTo>
                  <a:close/>
                </a:path>
              </a:pathLst>
            </a:custGeom>
            <a:grpFill/>
            <a:ln w="441" cap="flat">
              <a:noFill/>
              <a:prstDash val="solid"/>
              <a:miter/>
            </a:ln>
          </p:spPr>
          <p:txBody>
            <a:bodyPr rtlCol="0" anchor="ctr"/>
            <a:lstStyle/>
            <a:p>
              <a:endParaRPr lang="de-DE"/>
            </a:p>
          </p:txBody>
        </p:sp>
        <p:sp>
          <p:nvSpPr>
            <p:cNvPr id="1745" name="Freihandform 1744">
              <a:extLst>
                <a:ext uri="{FF2B5EF4-FFF2-40B4-BE49-F238E27FC236}">
                  <a16:creationId xmlns:a16="http://schemas.microsoft.com/office/drawing/2014/main" id="{B27A7554-E5B5-3A4E-28FC-BE79381EE0CB}"/>
                </a:ext>
              </a:extLst>
            </p:cNvPr>
            <p:cNvSpPr/>
            <p:nvPr/>
          </p:nvSpPr>
          <p:spPr>
            <a:xfrm>
              <a:off x="14133054" y="4228041"/>
              <a:ext cx="44265" cy="44265"/>
            </a:xfrm>
            <a:custGeom>
              <a:avLst/>
              <a:gdLst>
                <a:gd name="connsiteX0" fmla="*/ 606 w 44265"/>
                <a:gd name="connsiteY0" fmla="*/ 790 h 44265"/>
                <a:gd name="connsiteX1" fmla="*/ 44871 w 44265"/>
                <a:gd name="connsiteY1" fmla="*/ 790 h 44265"/>
                <a:gd name="connsiteX2" fmla="*/ 44871 w 44265"/>
                <a:gd name="connsiteY2" fmla="*/ 45055 h 44265"/>
                <a:gd name="connsiteX3" fmla="*/ 606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790"/>
                  </a:moveTo>
                  <a:lnTo>
                    <a:pt x="44871" y="790"/>
                  </a:lnTo>
                  <a:lnTo>
                    <a:pt x="44871" y="45055"/>
                  </a:lnTo>
                  <a:lnTo>
                    <a:pt x="606" y="45055"/>
                  </a:lnTo>
                  <a:close/>
                </a:path>
              </a:pathLst>
            </a:custGeom>
            <a:grpFill/>
            <a:ln w="441" cap="flat">
              <a:noFill/>
              <a:prstDash val="solid"/>
              <a:miter/>
            </a:ln>
          </p:spPr>
          <p:txBody>
            <a:bodyPr rtlCol="0" anchor="ctr"/>
            <a:lstStyle/>
            <a:p>
              <a:endParaRPr lang="de-DE"/>
            </a:p>
          </p:txBody>
        </p:sp>
        <p:sp>
          <p:nvSpPr>
            <p:cNvPr id="1746" name="Freihandform 1745">
              <a:extLst>
                <a:ext uri="{FF2B5EF4-FFF2-40B4-BE49-F238E27FC236}">
                  <a16:creationId xmlns:a16="http://schemas.microsoft.com/office/drawing/2014/main" id="{42AC708E-2140-C629-B22E-8D18EF268AAA}"/>
                </a:ext>
              </a:extLst>
            </p:cNvPr>
            <p:cNvSpPr/>
            <p:nvPr/>
          </p:nvSpPr>
          <p:spPr>
            <a:xfrm>
              <a:off x="14177319" y="4228041"/>
              <a:ext cx="44265" cy="44265"/>
            </a:xfrm>
            <a:custGeom>
              <a:avLst/>
              <a:gdLst>
                <a:gd name="connsiteX0" fmla="*/ 629 w 44265"/>
                <a:gd name="connsiteY0" fmla="*/ 790 h 44265"/>
                <a:gd name="connsiteX1" fmla="*/ 44894 w 44265"/>
                <a:gd name="connsiteY1" fmla="*/ 790 h 44265"/>
                <a:gd name="connsiteX2" fmla="*/ 44894 w 44265"/>
                <a:gd name="connsiteY2" fmla="*/ 45055 h 44265"/>
                <a:gd name="connsiteX3" fmla="*/ 629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790"/>
                  </a:moveTo>
                  <a:lnTo>
                    <a:pt x="44894" y="790"/>
                  </a:lnTo>
                  <a:lnTo>
                    <a:pt x="44894" y="45055"/>
                  </a:lnTo>
                  <a:lnTo>
                    <a:pt x="629" y="45055"/>
                  </a:lnTo>
                  <a:close/>
                </a:path>
              </a:pathLst>
            </a:custGeom>
            <a:grpFill/>
            <a:ln w="441" cap="flat">
              <a:noFill/>
              <a:prstDash val="solid"/>
              <a:miter/>
            </a:ln>
          </p:spPr>
          <p:txBody>
            <a:bodyPr rtlCol="0" anchor="ctr"/>
            <a:lstStyle/>
            <a:p>
              <a:endParaRPr lang="de-DE"/>
            </a:p>
          </p:txBody>
        </p:sp>
        <p:sp>
          <p:nvSpPr>
            <p:cNvPr id="1747" name="Freihandform 1746">
              <a:extLst>
                <a:ext uri="{FF2B5EF4-FFF2-40B4-BE49-F238E27FC236}">
                  <a16:creationId xmlns:a16="http://schemas.microsoft.com/office/drawing/2014/main" id="{F9892FC1-B1A7-B6E4-919F-E157AD74BF18}"/>
                </a:ext>
              </a:extLst>
            </p:cNvPr>
            <p:cNvSpPr/>
            <p:nvPr/>
          </p:nvSpPr>
          <p:spPr>
            <a:xfrm>
              <a:off x="14265851" y="4228041"/>
              <a:ext cx="44265" cy="44265"/>
            </a:xfrm>
            <a:custGeom>
              <a:avLst/>
              <a:gdLst>
                <a:gd name="connsiteX0" fmla="*/ 675 w 44265"/>
                <a:gd name="connsiteY0" fmla="*/ 790 h 44265"/>
                <a:gd name="connsiteX1" fmla="*/ 44940 w 44265"/>
                <a:gd name="connsiteY1" fmla="*/ 790 h 44265"/>
                <a:gd name="connsiteX2" fmla="*/ 44940 w 44265"/>
                <a:gd name="connsiteY2" fmla="*/ 45055 h 44265"/>
                <a:gd name="connsiteX3" fmla="*/ 675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790"/>
                  </a:moveTo>
                  <a:lnTo>
                    <a:pt x="44940" y="790"/>
                  </a:lnTo>
                  <a:lnTo>
                    <a:pt x="44940" y="45055"/>
                  </a:lnTo>
                  <a:lnTo>
                    <a:pt x="675" y="45055"/>
                  </a:lnTo>
                  <a:close/>
                </a:path>
              </a:pathLst>
            </a:custGeom>
            <a:grpFill/>
            <a:ln w="441" cap="flat">
              <a:noFill/>
              <a:prstDash val="solid"/>
              <a:miter/>
            </a:ln>
          </p:spPr>
          <p:txBody>
            <a:bodyPr rtlCol="0" anchor="ctr"/>
            <a:lstStyle/>
            <a:p>
              <a:endParaRPr lang="de-DE"/>
            </a:p>
          </p:txBody>
        </p:sp>
        <p:sp>
          <p:nvSpPr>
            <p:cNvPr id="1748" name="Freihandform 1747">
              <a:extLst>
                <a:ext uri="{FF2B5EF4-FFF2-40B4-BE49-F238E27FC236}">
                  <a16:creationId xmlns:a16="http://schemas.microsoft.com/office/drawing/2014/main" id="{D910E26D-A95B-5207-2FC2-CA94D3B3E068}"/>
                </a:ext>
              </a:extLst>
            </p:cNvPr>
            <p:cNvSpPr/>
            <p:nvPr/>
          </p:nvSpPr>
          <p:spPr>
            <a:xfrm>
              <a:off x="14310116" y="4228041"/>
              <a:ext cx="44265" cy="44265"/>
            </a:xfrm>
            <a:custGeom>
              <a:avLst/>
              <a:gdLst>
                <a:gd name="connsiteX0" fmla="*/ 698 w 44265"/>
                <a:gd name="connsiteY0" fmla="*/ 790 h 44265"/>
                <a:gd name="connsiteX1" fmla="*/ 44963 w 44265"/>
                <a:gd name="connsiteY1" fmla="*/ 790 h 44265"/>
                <a:gd name="connsiteX2" fmla="*/ 44963 w 44265"/>
                <a:gd name="connsiteY2" fmla="*/ 45055 h 44265"/>
                <a:gd name="connsiteX3" fmla="*/ 698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790"/>
                  </a:moveTo>
                  <a:lnTo>
                    <a:pt x="44963" y="790"/>
                  </a:lnTo>
                  <a:lnTo>
                    <a:pt x="44963" y="45055"/>
                  </a:lnTo>
                  <a:lnTo>
                    <a:pt x="698" y="45055"/>
                  </a:lnTo>
                  <a:close/>
                </a:path>
              </a:pathLst>
            </a:custGeom>
            <a:grpFill/>
            <a:ln w="441" cap="flat">
              <a:noFill/>
              <a:prstDash val="solid"/>
              <a:miter/>
            </a:ln>
          </p:spPr>
          <p:txBody>
            <a:bodyPr rtlCol="0" anchor="ctr"/>
            <a:lstStyle/>
            <a:p>
              <a:endParaRPr lang="de-DE"/>
            </a:p>
          </p:txBody>
        </p:sp>
        <p:sp>
          <p:nvSpPr>
            <p:cNvPr id="1749" name="Freihandform 1748">
              <a:extLst>
                <a:ext uri="{FF2B5EF4-FFF2-40B4-BE49-F238E27FC236}">
                  <a16:creationId xmlns:a16="http://schemas.microsoft.com/office/drawing/2014/main" id="{727FB28B-F7BF-5126-BF58-DE1EAB9930AF}"/>
                </a:ext>
              </a:extLst>
            </p:cNvPr>
            <p:cNvSpPr/>
            <p:nvPr/>
          </p:nvSpPr>
          <p:spPr>
            <a:xfrm>
              <a:off x="14354382" y="4228041"/>
              <a:ext cx="44265" cy="44265"/>
            </a:xfrm>
            <a:custGeom>
              <a:avLst/>
              <a:gdLst>
                <a:gd name="connsiteX0" fmla="*/ 721 w 44265"/>
                <a:gd name="connsiteY0" fmla="*/ 790 h 44265"/>
                <a:gd name="connsiteX1" fmla="*/ 44986 w 44265"/>
                <a:gd name="connsiteY1" fmla="*/ 790 h 44265"/>
                <a:gd name="connsiteX2" fmla="*/ 44986 w 44265"/>
                <a:gd name="connsiteY2" fmla="*/ 45055 h 44265"/>
                <a:gd name="connsiteX3" fmla="*/ 721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790"/>
                  </a:moveTo>
                  <a:lnTo>
                    <a:pt x="44986" y="790"/>
                  </a:lnTo>
                  <a:lnTo>
                    <a:pt x="44986" y="45055"/>
                  </a:lnTo>
                  <a:lnTo>
                    <a:pt x="721" y="45055"/>
                  </a:lnTo>
                  <a:close/>
                </a:path>
              </a:pathLst>
            </a:custGeom>
            <a:grpFill/>
            <a:ln w="441" cap="flat">
              <a:noFill/>
              <a:prstDash val="solid"/>
              <a:miter/>
            </a:ln>
          </p:spPr>
          <p:txBody>
            <a:bodyPr rtlCol="0" anchor="ctr"/>
            <a:lstStyle/>
            <a:p>
              <a:endParaRPr lang="de-DE"/>
            </a:p>
          </p:txBody>
        </p:sp>
        <p:sp>
          <p:nvSpPr>
            <p:cNvPr id="1750" name="Freihandform 1749">
              <a:extLst>
                <a:ext uri="{FF2B5EF4-FFF2-40B4-BE49-F238E27FC236}">
                  <a16:creationId xmlns:a16="http://schemas.microsoft.com/office/drawing/2014/main" id="{187A1B6B-01DF-6686-F827-6973193E6ED4}"/>
                </a:ext>
              </a:extLst>
            </p:cNvPr>
            <p:cNvSpPr/>
            <p:nvPr/>
          </p:nvSpPr>
          <p:spPr>
            <a:xfrm>
              <a:off x="14398648" y="4228041"/>
              <a:ext cx="44265" cy="44265"/>
            </a:xfrm>
            <a:custGeom>
              <a:avLst/>
              <a:gdLst>
                <a:gd name="connsiteX0" fmla="*/ 744 w 44265"/>
                <a:gd name="connsiteY0" fmla="*/ 790 h 44265"/>
                <a:gd name="connsiteX1" fmla="*/ 45009 w 44265"/>
                <a:gd name="connsiteY1" fmla="*/ 790 h 44265"/>
                <a:gd name="connsiteX2" fmla="*/ 45009 w 44265"/>
                <a:gd name="connsiteY2" fmla="*/ 45055 h 44265"/>
                <a:gd name="connsiteX3" fmla="*/ 744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790"/>
                  </a:moveTo>
                  <a:lnTo>
                    <a:pt x="45009" y="790"/>
                  </a:lnTo>
                  <a:lnTo>
                    <a:pt x="45009" y="45055"/>
                  </a:lnTo>
                  <a:lnTo>
                    <a:pt x="744" y="45055"/>
                  </a:lnTo>
                  <a:close/>
                </a:path>
              </a:pathLst>
            </a:custGeom>
            <a:grpFill/>
            <a:ln w="441" cap="flat">
              <a:noFill/>
              <a:prstDash val="solid"/>
              <a:miter/>
            </a:ln>
          </p:spPr>
          <p:txBody>
            <a:bodyPr rtlCol="0" anchor="ctr"/>
            <a:lstStyle/>
            <a:p>
              <a:endParaRPr lang="de-DE"/>
            </a:p>
          </p:txBody>
        </p:sp>
        <p:sp>
          <p:nvSpPr>
            <p:cNvPr id="1751" name="Freihandform 1750">
              <a:extLst>
                <a:ext uri="{FF2B5EF4-FFF2-40B4-BE49-F238E27FC236}">
                  <a16:creationId xmlns:a16="http://schemas.microsoft.com/office/drawing/2014/main" id="{D1B00526-9CE3-C71D-1086-AC137561CD24}"/>
                </a:ext>
              </a:extLst>
            </p:cNvPr>
            <p:cNvSpPr/>
            <p:nvPr/>
          </p:nvSpPr>
          <p:spPr>
            <a:xfrm>
              <a:off x="14619976" y="4228041"/>
              <a:ext cx="44265" cy="44265"/>
            </a:xfrm>
            <a:custGeom>
              <a:avLst/>
              <a:gdLst>
                <a:gd name="connsiteX0" fmla="*/ 859 w 44265"/>
                <a:gd name="connsiteY0" fmla="*/ 790 h 44265"/>
                <a:gd name="connsiteX1" fmla="*/ 45124 w 44265"/>
                <a:gd name="connsiteY1" fmla="*/ 790 h 44265"/>
                <a:gd name="connsiteX2" fmla="*/ 45124 w 44265"/>
                <a:gd name="connsiteY2" fmla="*/ 45055 h 44265"/>
                <a:gd name="connsiteX3" fmla="*/ 859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790"/>
                  </a:moveTo>
                  <a:lnTo>
                    <a:pt x="45124" y="790"/>
                  </a:lnTo>
                  <a:lnTo>
                    <a:pt x="45124" y="45055"/>
                  </a:lnTo>
                  <a:lnTo>
                    <a:pt x="859" y="45055"/>
                  </a:lnTo>
                  <a:close/>
                </a:path>
              </a:pathLst>
            </a:custGeom>
            <a:grpFill/>
            <a:ln w="441" cap="flat">
              <a:noFill/>
              <a:prstDash val="solid"/>
              <a:miter/>
            </a:ln>
          </p:spPr>
          <p:txBody>
            <a:bodyPr rtlCol="0" anchor="ctr"/>
            <a:lstStyle/>
            <a:p>
              <a:endParaRPr lang="de-DE"/>
            </a:p>
          </p:txBody>
        </p:sp>
        <p:sp>
          <p:nvSpPr>
            <p:cNvPr id="1752" name="Freihandform 1751">
              <a:extLst>
                <a:ext uri="{FF2B5EF4-FFF2-40B4-BE49-F238E27FC236}">
                  <a16:creationId xmlns:a16="http://schemas.microsoft.com/office/drawing/2014/main" id="{878FAAC9-3184-05F0-BF59-6D3891044914}"/>
                </a:ext>
              </a:extLst>
            </p:cNvPr>
            <p:cNvSpPr/>
            <p:nvPr/>
          </p:nvSpPr>
          <p:spPr>
            <a:xfrm>
              <a:off x="14841304" y="4228041"/>
              <a:ext cx="44265" cy="44265"/>
            </a:xfrm>
            <a:custGeom>
              <a:avLst/>
              <a:gdLst>
                <a:gd name="connsiteX0" fmla="*/ 974 w 44265"/>
                <a:gd name="connsiteY0" fmla="*/ 790 h 44265"/>
                <a:gd name="connsiteX1" fmla="*/ 45239 w 44265"/>
                <a:gd name="connsiteY1" fmla="*/ 790 h 44265"/>
                <a:gd name="connsiteX2" fmla="*/ 45239 w 44265"/>
                <a:gd name="connsiteY2" fmla="*/ 45055 h 44265"/>
                <a:gd name="connsiteX3" fmla="*/ 974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790"/>
                  </a:moveTo>
                  <a:lnTo>
                    <a:pt x="45239" y="790"/>
                  </a:lnTo>
                  <a:lnTo>
                    <a:pt x="45239" y="45055"/>
                  </a:lnTo>
                  <a:lnTo>
                    <a:pt x="974" y="45055"/>
                  </a:lnTo>
                  <a:close/>
                </a:path>
              </a:pathLst>
            </a:custGeom>
            <a:grpFill/>
            <a:ln w="441" cap="flat">
              <a:noFill/>
              <a:prstDash val="solid"/>
              <a:miter/>
            </a:ln>
          </p:spPr>
          <p:txBody>
            <a:bodyPr rtlCol="0" anchor="ctr"/>
            <a:lstStyle/>
            <a:p>
              <a:endParaRPr lang="de-DE"/>
            </a:p>
          </p:txBody>
        </p:sp>
        <p:sp>
          <p:nvSpPr>
            <p:cNvPr id="1753" name="Freihandform 1752">
              <a:extLst>
                <a:ext uri="{FF2B5EF4-FFF2-40B4-BE49-F238E27FC236}">
                  <a16:creationId xmlns:a16="http://schemas.microsoft.com/office/drawing/2014/main" id="{C38184D5-EF29-31DD-E134-08BE5B61807A}"/>
                </a:ext>
              </a:extLst>
            </p:cNvPr>
            <p:cNvSpPr/>
            <p:nvPr/>
          </p:nvSpPr>
          <p:spPr>
            <a:xfrm>
              <a:off x="14885570" y="4228041"/>
              <a:ext cx="44265" cy="44265"/>
            </a:xfrm>
            <a:custGeom>
              <a:avLst/>
              <a:gdLst>
                <a:gd name="connsiteX0" fmla="*/ 997 w 44265"/>
                <a:gd name="connsiteY0" fmla="*/ 790 h 44265"/>
                <a:gd name="connsiteX1" fmla="*/ 45262 w 44265"/>
                <a:gd name="connsiteY1" fmla="*/ 790 h 44265"/>
                <a:gd name="connsiteX2" fmla="*/ 45262 w 44265"/>
                <a:gd name="connsiteY2" fmla="*/ 45055 h 44265"/>
                <a:gd name="connsiteX3" fmla="*/ 997 w 44265"/>
                <a:gd name="connsiteY3" fmla="*/ 45055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790"/>
                  </a:moveTo>
                  <a:lnTo>
                    <a:pt x="45262" y="790"/>
                  </a:lnTo>
                  <a:lnTo>
                    <a:pt x="45262" y="45055"/>
                  </a:lnTo>
                  <a:lnTo>
                    <a:pt x="997" y="45055"/>
                  </a:lnTo>
                  <a:close/>
                </a:path>
              </a:pathLst>
            </a:custGeom>
            <a:grpFill/>
            <a:ln w="441" cap="flat">
              <a:noFill/>
              <a:prstDash val="solid"/>
              <a:miter/>
            </a:ln>
          </p:spPr>
          <p:txBody>
            <a:bodyPr rtlCol="0" anchor="ctr"/>
            <a:lstStyle/>
            <a:p>
              <a:endParaRPr lang="de-DE"/>
            </a:p>
          </p:txBody>
        </p:sp>
        <p:sp>
          <p:nvSpPr>
            <p:cNvPr id="1754" name="Freihandform 1753">
              <a:extLst>
                <a:ext uri="{FF2B5EF4-FFF2-40B4-BE49-F238E27FC236}">
                  <a16:creationId xmlns:a16="http://schemas.microsoft.com/office/drawing/2014/main" id="{CD408E31-73F8-3CE5-8F22-0A5EF6318D70}"/>
                </a:ext>
              </a:extLst>
            </p:cNvPr>
            <p:cNvSpPr/>
            <p:nvPr/>
          </p:nvSpPr>
          <p:spPr>
            <a:xfrm>
              <a:off x="13026412" y="4272307"/>
              <a:ext cx="44265" cy="44265"/>
            </a:xfrm>
            <a:custGeom>
              <a:avLst/>
              <a:gdLst>
                <a:gd name="connsiteX0" fmla="*/ 31 w 44265"/>
                <a:gd name="connsiteY0" fmla="*/ 813 h 44265"/>
                <a:gd name="connsiteX1" fmla="*/ 44296 w 44265"/>
                <a:gd name="connsiteY1" fmla="*/ 813 h 44265"/>
                <a:gd name="connsiteX2" fmla="*/ 44296 w 44265"/>
                <a:gd name="connsiteY2" fmla="*/ 45078 h 44265"/>
                <a:gd name="connsiteX3" fmla="*/ 31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31" y="813"/>
                  </a:moveTo>
                  <a:lnTo>
                    <a:pt x="44296" y="813"/>
                  </a:lnTo>
                  <a:lnTo>
                    <a:pt x="44296" y="45078"/>
                  </a:lnTo>
                  <a:lnTo>
                    <a:pt x="31" y="45078"/>
                  </a:lnTo>
                  <a:close/>
                </a:path>
              </a:pathLst>
            </a:custGeom>
            <a:grpFill/>
            <a:ln w="441" cap="flat">
              <a:noFill/>
              <a:prstDash val="solid"/>
              <a:miter/>
            </a:ln>
          </p:spPr>
          <p:txBody>
            <a:bodyPr rtlCol="0" anchor="ctr"/>
            <a:lstStyle/>
            <a:p>
              <a:endParaRPr lang="de-DE"/>
            </a:p>
          </p:txBody>
        </p:sp>
        <p:sp>
          <p:nvSpPr>
            <p:cNvPr id="1755" name="Freihandform 1754">
              <a:extLst>
                <a:ext uri="{FF2B5EF4-FFF2-40B4-BE49-F238E27FC236}">
                  <a16:creationId xmlns:a16="http://schemas.microsoft.com/office/drawing/2014/main" id="{AB4E0048-4A3F-7565-A644-4A38FB7058F4}"/>
                </a:ext>
              </a:extLst>
            </p:cNvPr>
            <p:cNvSpPr/>
            <p:nvPr/>
          </p:nvSpPr>
          <p:spPr>
            <a:xfrm>
              <a:off x="13070678" y="4272307"/>
              <a:ext cx="44265" cy="44265"/>
            </a:xfrm>
            <a:custGeom>
              <a:avLst/>
              <a:gdLst>
                <a:gd name="connsiteX0" fmla="*/ 54 w 44265"/>
                <a:gd name="connsiteY0" fmla="*/ 813 h 44265"/>
                <a:gd name="connsiteX1" fmla="*/ 44319 w 44265"/>
                <a:gd name="connsiteY1" fmla="*/ 813 h 44265"/>
                <a:gd name="connsiteX2" fmla="*/ 44319 w 44265"/>
                <a:gd name="connsiteY2" fmla="*/ 45078 h 44265"/>
                <a:gd name="connsiteX3" fmla="*/ 54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54" y="813"/>
                  </a:moveTo>
                  <a:lnTo>
                    <a:pt x="44319" y="813"/>
                  </a:lnTo>
                  <a:lnTo>
                    <a:pt x="44319" y="45078"/>
                  </a:lnTo>
                  <a:lnTo>
                    <a:pt x="54" y="45078"/>
                  </a:lnTo>
                  <a:close/>
                </a:path>
              </a:pathLst>
            </a:custGeom>
            <a:grpFill/>
            <a:ln w="441" cap="flat">
              <a:noFill/>
              <a:prstDash val="solid"/>
              <a:miter/>
            </a:ln>
          </p:spPr>
          <p:txBody>
            <a:bodyPr rtlCol="0" anchor="ctr"/>
            <a:lstStyle/>
            <a:p>
              <a:endParaRPr lang="de-DE"/>
            </a:p>
          </p:txBody>
        </p:sp>
        <p:sp>
          <p:nvSpPr>
            <p:cNvPr id="1756" name="Freihandform 1755">
              <a:extLst>
                <a:ext uri="{FF2B5EF4-FFF2-40B4-BE49-F238E27FC236}">
                  <a16:creationId xmlns:a16="http://schemas.microsoft.com/office/drawing/2014/main" id="{22E3DF90-8905-816F-C10C-090206DAB183}"/>
                </a:ext>
              </a:extLst>
            </p:cNvPr>
            <p:cNvSpPr/>
            <p:nvPr/>
          </p:nvSpPr>
          <p:spPr>
            <a:xfrm>
              <a:off x="13114944" y="4272307"/>
              <a:ext cx="44265" cy="44265"/>
            </a:xfrm>
            <a:custGeom>
              <a:avLst/>
              <a:gdLst>
                <a:gd name="connsiteX0" fmla="*/ 77 w 44265"/>
                <a:gd name="connsiteY0" fmla="*/ 813 h 44265"/>
                <a:gd name="connsiteX1" fmla="*/ 44342 w 44265"/>
                <a:gd name="connsiteY1" fmla="*/ 813 h 44265"/>
                <a:gd name="connsiteX2" fmla="*/ 44342 w 44265"/>
                <a:gd name="connsiteY2" fmla="*/ 45078 h 44265"/>
                <a:gd name="connsiteX3" fmla="*/ 77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77" y="813"/>
                  </a:moveTo>
                  <a:lnTo>
                    <a:pt x="44342" y="813"/>
                  </a:lnTo>
                  <a:lnTo>
                    <a:pt x="44342" y="45078"/>
                  </a:lnTo>
                  <a:lnTo>
                    <a:pt x="77" y="45078"/>
                  </a:lnTo>
                  <a:close/>
                </a:path>
              </a:pathLst>
            </a:custGeom>
            <a:grpFill/>
            <a:ln w="441" cap="flat">
              <a:noFill/>
              <a:prstDash val="solid"/>
              <a:miter/>
            </a:ln>
          </p:spPr>
          <p:txBody>
            <a:bodyPr rtlCol="0" anchor="ctr"/>
            <a:lstStyle/>
            <a:p>
              <a:endParaRPr lang="de-DE"/>
            </a:p>
          </p:txBody>
        </p:sp>
        <p:sp>
          <p:nvSpPr>
            <p:cNvPr id="1757" name="Freihandform 1756">
              <a:extLst>
                <a:ext uri="{FF2B5EF4-FFF2-40B4-BE49-F238E27FC236}">
                  <a16:creationId xmlns:a16="http://schemas.microsoft.com/office/drawing/2014/main" id="{E0A26996-6185-A8E3-A430-178E95D7FB3E}"/>
                </a:ext>
              </a:extLst>
            </p:cNvPr>
            <p:cNvSpPr/>
            <p:nvPr/>
          </p:nvSpPr>
          <p:spPr>
            <a:xfrm>
              <a:off x="13159209" y="4272307"/>
              <a:ext cx="44265" cy="44265"/>
            </a:xfrm>
            <a:custGeom>
              <a:avLst/>
              <a:gdLst>
                <a:gd name="connsiteX0" fmla="*/ 100 w 44265"/>
                <a:gd name="connsiteY0" fmla="*/ 813 h 44265"/>
                <a:gd name="connsiteX1" fmla="*/ 44365 w 44265"/>
                <a:gd name="connsiteY1" fmla="*/ 813 h 44265"/>
                <a:gd name="connsiteX2" fmla="*/ 44365 w 44265"/>
                <a:gd name="connsiteY2" fmla="*/ 45078 h 44265"/>
                <a:gd name="connsiteX3" fmla="*/ 100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813"/>
                  </a:moveTo>
                  <a:lnTo>
                    <a:pt x="44365" y="813"/>
                  </a:lnTo>
                  <a:lnTo>
                    <a:pt x="44365" y="45078"/>
                  </a:lnTo>
                  <a:lnTo>
                    <a:pt x="100" y="45078"/>
                  </a:lnTo>
                  <a:close/>
                </a:path>
              </a:pathLst>
            </a:custGeom>
            <a:grpFill/>
            <a:ln w="441" cap="flat">
              <a:noFill/>
              <a:prstDash val="solid"/>
              <a:miter/>
            </a:ln>
          </p:spPr>
          <p:txBody>
            <a:bodyPr rtlCol="0" anchor="ctr"/>
            <a:lstStyle/>
            <a:p>
              <a:endParaRPr lang="de-DE"/>
            </a:p>
          </p:txBody>
        </p:sp>
        <p:sp>
          <p:nvSpPr>
            <p:cNvPr id="1758" name="Freihandform 1757">
              <a:extLst>
                <a:ext uri="{FF2B5EF4-FFF2-40B4-BE49-F238E27FC236}">
                  <a16:creationId xmlns:a16="http://schemas.microsoft.com/office/drawing/2014/main" id="{22F51A9B-5E34-048B-88BA-27C8E5C41199}"/>
                </a:ext>
              </a:extLst>
            </p:cNvPr>
            <p:cNvSpPr/>
            <p:nvPr/>
          </p:nvSpPr>
          <p:spPr>
            <a:xfrm>
              <a:off x="13380538" y="4272307"/>
              <a:ext cx="44265" cy="44265"/>
            </a:xfrm>
            <a:custGeom>
              <a:avLst/>
              <a:gdLst>
                <a:gd name="connsiteX0" fmla="*/ 215 w 44265"/>
                <a:gd name="connsiteY0" fmla="*/ 813 h 44265"/>
                <a:gd name="connsiteX1" fmla="*/ 44480 w 44265"/>
                <a:gd name="connsiteY1" fmla="*/ 813 h 44265"/>
                <a:gd name="connsiteX2" fmla="*/ 44480 w 44265"/>
                <a:gd name="connsiteY2" fmla="*/ 45078 h 44265"/>
                <a:gd name="connsiteX3" fmla="*/ 215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813"/>
                  </a:moveTo>
                  <a:lnTo>
                    <a:pt x="44480" y="813"/>
                  </a:lnTo>
                  <a:lnTo>
                    <a:pt x="44480" y="45078"/>
                  </a:lnTo>
                  <a:lnTo>
                    <a:pt x="215" y="45078"/>
                  </a:lnTo>
                  <a:close/>
                </a:path>
              </a:pathLst>
            </a:custGeom>
            <a:grpFill/>
            <a:ln w="441" cap="flat">
              <a:noFill/>
              <a:prstDash val="solid"/>
              <a:miter/>
            </a:ln>
          </p:spPr>
          <p:txBody>
            <a:bodyPr rtlCol="0" anchor="ctr"/>
            <a:lstStyle/>
            <a:p>
              <a:endParaRPr lang="de-DE"/>
            </a:p>
          </p:txBody>
        </p:sp>
        <p:sp>
          <p:nvSpPr>
            <p:cNvPr id="1759" name="Freihandform 1758">
              <a:extLst>
                <a:ext uri="{FF2B5EF4-FFF2-40B4-BE49-F238E27FC236}">
                  <a16:creationId xmlns:a16="http://schemas.microsoft.com/office/drawing/2014/main" id="{7E070114-60D0-A2E7-FBEC-08697DC31CB3}"/>
                </a:ext>
              </a:extLst>
            </p:cNvPr>
            <p:cNvSpPr/>
            <p:nvPr/>
          </p:nvSpPr>
          <p:spPr>
            <a:xfrm>
              <a:off x="13911726" y="4272307"/>
              <a:ext cx="44265" cy="44265"/>
            </a:xfrm>
            <a:custGeom>
              <a:avLst/>
              <a:gdLst>
                <a:gd name="connsiteX0" fmla="*/ 491 w 44265"/>
                <a:gd name="connsiteY0" fmla="*/ 813 h 44265"/>
                <a:gd name="connsiteX1" fmla="*/ 44756 w 44265"/>
                <a:gd name="connsiteY1" fmla="*/ 813 h 44265"/>
                <a:gd name="connsiteX2" fmla="*/ 44756 w 44265"/>
                <a:gd name="connsiteY2" fmla="*/ 45078 h 44265"/>
                <a:gd name="connsiteX3" fmla="*/ 491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813"/>
                  </a:moveTo>
                  <a:lnTo>
                    <a:pt x="44756" y="813"/>
                  </a:lnTo>
                  <a:lnTo>
                    <a:pt x="44756" y="45078"/>
                  </a:lnTo>
                  <a:lnTo>
                    <a:pt x="491" y="45078"/>
                  </a:lnTo>
                  <a:close/>
                </a:path>
              </a:pathLst>
            </a:custGeom>
            <a:grpFill/>
            <a:ln w="441" cap="flat">
              <a:noFill/>
              <a:prstDash val="solid"/>
              <a:miter/>
            </a:ln>
          </p:spPr>
          <p:txBody>
            <a:bodyPr rtlCol="0" anchor="ctr"/>
            <a:lstStyle/>
            <a:p>
              <a:endParaRPr lang="de-DE"/>
            </a:p>
          </p:txBody>
        </p:sp>
        <p:sp>
          <p:nvSpPr>
            <p:cNvPr id="1760" name="Freihandform 1759">
              <a:extLst>
                <a:ext uri="{FF2B5EF4-FFF2-40B4-BE49-F238E27FC236}">
                  <a16:creationId xmlns:a16="http://schemas.microsoft.com/office/drawing/2014/main" id="{D8B6524C-6B3E-F3D9-830F-94066D274C28}"/>
                </a:ext>
              </a:extLst>
            </p:cNvPr>
            <p:cNvSpPr/>
            <p:nvPr/>
          </p:nvSpPr>
          <p:spPr>
            <a:xfrm>
              <a:off x="14000257" y="4272307"/>
              <a:ext cx="44265" cy="44265"/>
            </a:xfrm>
            <a:custGeom>
              <a:avLst/>
              <a:gdLst>
                <a:gd name="connsiteX0" fmla="*/ 537 w 44265"/>
                <a:gd name="connsiteY0" fmla="*/ 813 h 44265"/>
                <a:gd name="connsiteX1" fmla="*/ 44802 w 44265"/>
                <a:gd name="connsiteY1" fmla="*/ 813 h 44265"/>
                <a:gd name="connsiteX2" fmla="*/ 44802 w 44265"/>
                <a:gd name="connsiteY2" fmla="*/ 45078 h 44265"/>
                <a:gd name="connsiteX3" fmla="*/ 537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813"/>
                  </a:moveTo>
                  <a:lnTo>
                    <a:pt x="44802" y="813"/>
                  </a:lnTo>
                  <a:lnTo>
                    <a:pt x="44802" y="45078"/>
                  </a:lnTo>
                  <a:lnTo>
                    <a:pt x="537" y="45078"/>
                  </a:lnTo>
                  <a:close/>
                </a:path>
              </a:pathLst>
            </a:custGeom>
            <a:grpFill/>
            <a:ln w="441" cap="flat">
              <a:noFill/>
              <a:prstDash val="solid"/>
              <a:miter/>
            </a:ln>
          </p:spPr>
          <p:txBody>
            <a:bodyPr rtlCol="0" anchor="ctr"/>
            <a:lstStyle/>
            <a:p>
              <a:endParaRPr lang="de-DE"/>
            </a:p>
          </p:txBody>
        </p:sp>
        <p:sp>
          <p:nvSpPr>
            <p:cNvPr id="1761" name="Freihandform 1760">
              <a:extLst>
                <a:ext uri="{FF2B5EF4-FFF2-40B4-BE49-F238E27FC236}">
                  <a16:creationId xmlns:a16="http://schemas.microsoft.com/office/drawing/2014/main" id="{D0A09CA1-7E1C-B9AD-CFFE-F4EA1AF6C97F}"/>
                </a:ext>
              </a:extLst>
            </p:cNvPr>
            <p:cNvSpPr/>
            <p:nvPr/>
          </p:nvSpPr>
          <p:spPr>
            <a:xfrm>
              <a:off x="14088788" y="4272307"/>
              <a:ext cx="44265" cy="44265"/>
            </a:xfrm>
            <a:custGeom>
              <a:avLst/>
              <a:gdLst>
                <a:gd name="connsiteX0" fmla="*/ 583 w 44265"/>
                <a:gd name="connsiteY0" fmla="*/ 813 h 44265"/>
                <a:gd name="connsiteX1" fmla="*/ 44848 w 44265"/>
                <a:gd name="connsiteY1" fmla="*/ 813 h 44265"/>
                <a:gd name="connsiteX2" fmla="*/ 44848 w 44265"/>
                <a:gd name="connsiteY2" fmla="*/ 45078 h 44265"/>
                <a:gd name="connsiteX3" fmla="*/ 583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813"/>
                  </a:moveTo>
                  <a:lnTo>
                    <a:pt x="44848" y="813"/>
                  </a:lnTo>
                  <a:lnTo>
                    <a:pt x="44848" y="45078"/>
                  </a:lnTo>
                  <a:lnTo>
                    <a:pt x="583" y="45078"/>
                  </a:lnTo>
                  <a:close/>
                </a:path>
              </a:pathLst>
            </a:custGeom>
            <a:grpFill/>
            <a:ln w="441" cap="flat">
              <a:noFill/>
              <a:prstDash val="solid"/>
              <a:miter/>
            </a:ln>
          </p:spPr>
          <p:txBody>
            <a:bodyPr rtlCol="0" anchor="ctr"/>
            <a:lstStyle/>
            <a:p>
              <a:endParaRPr lang="de-DE"/>
            </a:p>
          </p:txBody>
        </p:sp>
        <p:sp>
          <p:nvSpPr>
            <p:cNvPr id="1762" name="Freihandform 1761">
              <a:extLst>
                <a:ext uri="{FF2B5EF4-FFF2-40B4-BE49-F238E27FC236}">
                  <a16:creationId xmlns:a16="http://schemas.microsoft.com/office/drawing/2014/main" id="{3EC13BB1-07F6-B5BB-4A54-70F262083FDB}"/>
                </a:ext>
              </a:extLst>
            </p:cNvPr>
            <p:cNvSpPr/>
            <p:nvPr/>
          </p:nvSpPr>
          <p:spPr>
            <a:xfrm>
              <a:off x="14133054" y="4272307"/>
              <a:ext cx="44265" cy="44265"/>
            </a:xfrm>
            <a:custGeom>
              <a:avLst/>
              <a:gdLst>
                <a:gd name="connsiteX0" fmla="*/ 606 w 44265"/>
                <a:gd name="connsiteY0" fmla="*/ 813 h 44265"/>
                <a:gd name="connsiteX1" fmla="*/ 44871 w 44265"/>
                <a:gd name="connsiteY1" fmla="*/ 813 h 44265"/>
                <a:gd name="connsiteX2" fmla="*/ 44871 w 44265"/>
                <a:gd name="connsiteY2" fmla="*/ 45078 h 44265"/>
                <a:gd name="connsiteX3" fmla="*/ 606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813"/>
                  </a:moveTo>
                  <a:lnTo>
                    <a:pt x="44871" y="813"/>
                  </a:lnTo>
                  <a:lnTo>
                    <a:pt x="44871" y="45078"/>
                  </a:lnTo>
                  <a:lnTo>
                    <a:pt x="606" y="45078"/>
                  </a:lnTo>
                  <a:close/>
                </a:path>
              </a:pathLst>
            </a:custGeom>
            <a:grpFill/>
            <a:ln w="441" cap="flat">
              <a:noFill/>
              <a:prstDash val="solid"/>
              <a:miter/>
            </a:ln>
          </p:spPr>
          <p:txBody>
            <a:bodyPr rtlCol="0" anchor="ctr"/>
            <a:lstStyle/>
            <a:p>
              <a:endParaRPr lang="de-DE"/>
            </a:p>
          </p:txBody>
        </p:sp>
        <p:sp>
          <p:nvSpPr>
            <p:cNvPr id="1763" name="Freihandform 1762">
              <a:extLst>
                <a:ext uri="{FF2B5EF4-FFF2-40B4-BE49-F238E27FC236}">
                  <a16:creationId xmlns:a16="http://schemas.microsoft.com/office/drawing/2014/main" id="{64851117-DE2E-C07C-63F1-7433EEA3BA9F}"/>
                </a:ext>
              </a:extLst>
            </p:cNvPr>
            <p:cNvSpPr/>
            <p:nvPr/>
          </p:nvSpPr>
          <p:spPr>
            <a:xfrm>
              <a:off x="14177319" y="4272307"/>
              <a:ext cx="44265" cy="44265"/>
            </a:xfrm>
            <a:custGeom>
              <a:avLst/>
              <a:gdLst>
                <a:gd name="connsiteX0" fmla="*/ 629 w 44265"/>
                <a:gd name="connsiteY0" fmla="*/ 813 h 44265"/>
                <a:gd name="connsiteX1" fmla="*/ 44894 w 44265"/>
                <a:gd name="connsiteY1" fmla="*/ 813 h 44265"/>
                <a:gd name="connsiteX2" fmla="*/ 44894 w 44265"/>
                <a:gd name="connsiteY2" fmla="*/ 45078 h 44265"/>
                <a:gd name="connsiteX3" fmla="*/ 629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813"/>
                  </a:moveTo>
                  <a:lnTo>
                    <a:pt x="44894" y="813"/>
                  </a:lnTo>
                  <a:lnTo>
                    <a:pt x="44894" y="45078"/>
                  </a:lnTo>
                  <a:lnTo>
                    <a:pt x="629" y="45078"/>
                  </a:lnTo>
                  <a:close/>
                </a:path>
              </a:pathLst>
            </a:custGeom>
            <a:grpFill/>
            <a:ln w="441" cap="flat">
              <a:noFill/>
              <a:prstDash val="solid"/>
              <a:miter/>
            </a:ln>
          </p:spPr>
          <p:txBody>
            <a:bodyPr rtlCol="0" anchor="ctr"/>
            <a:lstStyle/>
            <a:p>
              <a:endParaRPr lang="de-DE"/>
            </a:p>
          </p:txBody>
        </p:sp>
        <p:sp>
          <p:nvSpPr>
            <p:cNvPr id="1764" name="Freihandform 1763">
              <a:extLst>
                <a:ext uri="{FF2B5EF4-FFF2-40B4-BE49-F238E27FC236}">
                  <a16:creationId xmlns:a16="http://schemas.microsoft.com/office/drawing/2014/main" id="{0FAB0B7B-D350-7B69-021F-D56C492BD660}"/>
                </a:ext>
              </a:extLst>
            </p:cNvPr>
            <p:cNvSpPr/>
            <p:nvPr/>
          </p:nvSpPr>
          <p:spPr>
            <a:xfrm>
              <a:off x="14310116" y="4272307"/>
              <a:ext cx="44265" cy="44265"/>
            </a:xfrm>
            <a:custGeom>
              <a:avLst/>
              <a:gdLst>
                <a:gd name="connsiteX0" fmla="*/ 698 w 44265"/>
                <a:gd name="connsiteY0" fmla="*/ 813 h 44265"/>
                <a:gd name="connsiteX1" fmla="*/ 44963 w 44265"/>
                <a:gd name="connsiteY1" fmla="*/ 813 h 44265"/>
                <a:gd name="connsiteX2" fmla="*/ 44963 w 44265"/>
                <a:gd name="connsiteY2" fmla="*/ 45078 h 44265"/>
                <a:gd name="connsiteX3" fmla="*/ 698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813"/>
                  </a:moveTo>
                  <a:lnTo>
                    <a:pt x="44963" y="813"/>
                  </a:lnTo>
                  <a:lnTo>
                    <a:pt x="44963" y="45078"/>
                  </a:lnTo>
                  <a:lnTo>
                    <a:pt x="698" y="45078"/>
                  </a:lnTo>
                  <a:close/>
                </a:path>
              </a:pathLst>
            </a:custGeom>
            <a:grpFill/>
            <a:ln w="441" cap="flat">
              <a:noFill/>
              <a:prstDash val="solid"/>
              <a:miter/>
            </a:ln>
          </p:spPr>
          <p:txBody>
            <a:bodyPr rtlCol="0" anchor="ctr"/>
            <a:lstStyle/>
            <a:p>
              <a:endParaRPr lang="de-DE"/>
            </a:p>
          </p:txBody>
        </p:sp>
        <p:sp>
          <p:nvSpPr>
            <p:cNvPr id="1765" name="Freihandform 1764">
              <a:extLst>
                <a:ext uri="{FF2B5EF4-FFF2-40B4-BE49-F238E27FC236}">
                  <a16:creationId xmlns:a16="http://schemas.microsoft.com/office/drawing/2014/main" id="{9FCAAD49-E1B1-5F6B-16AA-32CCB2687780}"/>
                </a:ext>
              </a:extLst>
            </p:cNvPr>
            <p:cNvSpPr/>
            <p:nvPr/>
          </p:nvSpPr>
          <p:spPr>
            <a:xfrm>
              <a:off x="14398648" y="4272307"/>
              <a:ext cx="44265" cy="44265"/>
            </a:xfrm>
            <a:custGeom>
              <a:avLst/>
              <a:gdLst>
                <a:gd name="connsiteX0" fmla="*/ 744 w 44265"/>
                <a:gd name="connsiteY0" fmla="*/ 813 h 44265"/>
                <a:gd name="connsiteX1" fmla="*/ 45009 w 44265"/>
                <a:gd name="connsiteY1" fmla="*/ 813 h 44265"/>
                <a:gd name="connsiteX2" fmla="*/ 45009 w 44265"/>
                <a:gd name="connsiteY2" fmla="*/ 45078 h 44265"/>
                <a:gd name="connsiteX3" fmla="*/ 744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813"/>
                  </a:moveTo>
                  <a:lnTo>
                    <a:pt x="45009" y="813"/>
                  </a:lnTo>
                  <a:lnTo>
                    <a:pt x="45009" y="45078"/>
                  </a:lnTo>
                  <a:lnTo>
                    <a:pt x="744" y="45078"/>
                  </a:lnTo>
                  <a:close/>
                </a:path>
              </a:pathLst>
            </a:custGeom>
            <a:grpFill/>
            <a:ln w="441" cap="flat">
              <a:noFill/>
              <a:prstDash val="solid"/>
              <a:miter/>
            </a:ln>
          </p:spPr>
          <p:txBody>
            <a:bodyPr rtlCol="0" anchor="ctr"/>
            <a:lstStyle/>
            <a:p>
              <a:endParaRPr lang="de-DE"/>
            </a:p>
          </p:txBody>
        </p:sp>
        <p:sp>
          <p:nvSpPr>
            <p:cNvPr id="1766" name="Freihandform 1765">
              <a:extLst>
                <a:ext uri="{FF2B5EF4-FFF2-40B4-BE49-F238E27FC236}">
                  <a16:creationId xmlns:a16="http://schemas.microsoft.com/office/drawing/2014/main" id="{6222F17E-7716-9E76-FAAA-1607D9AAE6CD}"/>
                </a:ext>
              </a:extLst>
            </p:cNvPr>
            <p:cNvSpPr/>
            <p:nvPr/>
          </p:nvSpPr>
          <p:spPr>
            <a:xfrm>
              <a:off x="14664242" y="4272307"/>
              <a:ext cx="44265" cy="44265"/>
            </a:xfrm>
            <a:custGeom>
              <a:avLst/>
              <a:gdLst>
                <a:gd name="connsiteX0" fmla="*/ 882 w 44265"/>
                <a:gd name="connsiteY0" fmla="*/ 813 h 44265"/>
                <a:gd name="connsiteX1" fmla="*/ 45147 w 44265"/>
                <a:gd name="connsiteY1" fmla="*/ 813 h 44265"/>
                <a:gd name="connsiteX2" fmla="*/ 45147 w 44265"/>
                <a:gd name="connsiteY2" fmla="*/ 45078 h 44265"/>
                <a:gd name="connsiteX3" fmla="*/ 882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813"/>
                  </a:moveTo>
                  <a:lnTo>
                    <a:pt x="45147" y="813"/>
                  </a:lnTo>
                  <a:lnTo>
                    <a:pt x="45147" y="45078"/>
                  </a:lnTo>
                  <a:lnTo>
                    <a:pt x="882" y="45078"/>
                  </a:lnTo>
                  <a:close/>
                </a:path>
              </a:pathLst>
            </a:custGeom>
            <a:grpFill/>
            <a:ln w="441" cap="flat">
              <a:noFill/>
              <a:prstDash val="solid"/>
              <a:miter/>
            </a:ln>
          </p:spPr>
          <p:txBody>
            <a:bodyPr rtlCol="0" anchor="ctr"/>
            <a:lstStyle/>
            <a:p>
              <a:endParaRPr lang="de-DE"/>
            </a:p>
          </p:txBody>
        </p:sp>
        <p:sp>
          <p:nvSpPr>
            <p:cNvPr id="1767" name="Freihandform 1766">
              <a:extLst>
                <a:ext uri="{FF2B5EF4-FFF2-40B4-BE49-F238E27FC236}">
                  <a16:creationId xmlns:a16="http://schemas.microsoft.com/office/drawing/2014/main" id="{F7E57A44-CB9D-EFD0-1354-3282B3F8C945}"/>
                </a:ext>
              </a:extLst>
            </p:cNvPr>
            <p:cNvSpPr/>
            <p:nvPr/>
          </p:nvSpPr>
          <p:spPr>
            <a:xfrm>
              <a:off x="14708507" y="4272307"/>
              <a:ext cx="44265" cy="44265"/>
            </a:xfrm>
            <a:custGeom>
              <a:avLst/>
              <a:gdLst>
                <a:gd name="connsiteX0" fmla="*/ 905 w 44265"/>
                <a:gd name="connsiteY0" fmla="*/ 813 h 44265"/>
                <a:gd name="connsiteX1" fmla="*/ 45170 w 44265"/>
                <a:gd name="connsiteY1" fmla="*/ 813 h 44265"/>
                <a:gd name="connsiteX2" fmla="*/ 45170 w 44265"/>
                <a:gd name="connsiteY2" fmla="*/ 45078 h 44265"/>
                <a:gd name="connsiteX3" fmla="*/ 905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813"/>
                  </a:moveTo>
                  <a:lnTo>
                    <a:pt x="45170" y="813"/>
                  </a:lnTo>
                  <a:lnTo>
                    <a:pt x="45170" y="45078"/>
                  </a:lnTo>
                  <a:lnTo>
                    <a:pt x="905" y="45078"/>
                  </a:lnTo>
                  <a:close/>
                </a:path>
              </a:pathLst>
            </a:custGeom>
            <a:grpFill/>
            <a:ln w="441" cap="flat">
              <a:noFill/>
              <a:prstDash val="solid"/>
              <a:miter/>
            </a:ln>
          </p:spPr>
          <p:txBody>
            <a:bodyPr rtlCol="0" anchor="ctr"/>
            <a:lstStyle/>
            <a:p>
              <a:endParaRPr lang="de-DE"/>
            </a:p>
          </p:txBody>
        </p:sp>
        <p:sp>
          <p:nvSpPr>
            <p:cNvPr id="1768" name="Freihandform 1767">
              <a:extLst>
                <a:ext uri="{FF2B5EF4-FFF2-40B4-BE49-F238E27FC236}">
                  <a16:creationId xmlns:a16="http://schemas.microsoft.com/office/drawing/2014/main" id="{0C3DA48C-91B0-3043-D33E-44956EB28E6E}"/>
                </a:ext>
              </a:extLst>
            </p:cNvPr>
            <p:cNvSpPr/>
            <p:nvPr/>
          </p:nvSpPr>
          <p:spPr>
            <a:xfrm>
              <a:off x="14752773" y="4272307"/>
              <a:ext cx="44265" cy="44265"/>
            </a:xfrm>
            <a:custGeom>
              <a:avLst/>
              <a:gdLst>
                <a:gd name="connsiteX0" fmla="*/ 928 w 44265"/>
                <a:gd name="connsiteY0" fmla="*/ 813 h 44265"/>
                <a:gd name="connsiteX1" fmla="*/ 45193 w 44265"/>
                <a:gd name="connsiteY1" fmla="*/ 813 h 44265"/>
                <a:gd name="connsiteX2" fmla="*/ 45193 w 44265"/>
                <a:gd name="connsiteY2" fmla="*/ 45078 h 44265"/>
                <a:gd name="connsiteX3" fmla="*/ 928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813"/>
                  </a:moveTo>
                  <a:lnTo>
                    <a:pt x="45193" y="813"/>
                  </a:lnTo>
                  <a:lnTo>
                    <a:pt x="45193" y="45078"/>
                  </a:lnTo>
                  <a:lnTo>
                    <a:pt x="928" y="45078"/>
                  </a:lnTo>
                  <a:close/>
                </a:path>
              </a:pathLst>
            </a:custGeom>
            <a:grpFill/>
            <a:ln w="441" cap="flat">
              <a:noFill/>
              <a:prstDash val="solid"/>
              <a:miter/>
            </a:ln>
          </p:spPr>
          <p:txBody>
            <a:bodyPr rtlCol="0" anchor="ctr"/>
            <a:lstStyle/>
            <a:p>
              <a:endParaRPr lang="de-DE"/>
            </a:p>
          </p:txBody>
        </p:sp>
        <p:sp>
          <p:nvSpPr>
            <p:cNvPr id="1769" name="Freihandform 1768">
              <a:extLst>
                <a:ext uri="{FF2B5EF4-FFF2-40B4-BE49-F238E27FC236}">
                  <a16:creationId xmlns:a16="http://schemas.microsoft.com/office/drawing/2014/main" id="{FDE6EBF0-2901-27D4-BFA5-DDC7E32BF4C8}"/>
                </a:ext>
              </a:extLst>
            </p:cNvPr>
            <p:cNvSpPr/>
            <p:nvPr/>
          </p:nvSpPr>
          <p:spPr>
            <a:xfrm>
              <a:off x="14885570" y="4272307"/>
              <a:ext cx="44265" cy="44265"/>
            </a:xfrm>
            <a:custGeom>
              <a:avLst/>
              <a:gdLst>
                <a:gd name="connsiteX0" fmla="*/ 997 w 44265"/>
                <a:gd name="connsiteY0" fmla="*/ 813 h 44265"/>
                <a:gd name="connsiteX1" fmla="*/ 45262 w 44265"/>
                <a:gd name="connsiteY1" fmla="*/ 813 h 44265"/>
                <a:gd name="connsiteX2" fmla="*/ 45262 w 44265"/>
                <a:gd name="connsiteY2" fmla="*/ 45078 h 44265"/>
                <a:gd name="connsiteX3" fmla="*/ 997 w 44265"/>
                <a:gd name="connsiteY3" fmla="*/ 45078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813"/>
                  </a:moveTo>
                  <a:lnTo>
                    <a:pt x="45262" y="813"/>
                  </a:lnTo>
                  <a:lnTo>
                    <a:pt x="45262" y="45078"/>
                  </a:lnTo>
                  <a:lnTo>
                    <a:pt x="997" y="45078"/>
                  </a:lnTo>
                  <a:close/>
                </a:path>
              </a:pathLst>
            </a:custGeom>
            <a:grpFill/>
            <a:ln w="441" cap="flat">
              <a:noFill/>
              <a:prstDash val="solid"/>
              <a:miter/>
            </a:ln>
          </p:spPr>
          <p:txBody>
            <a:bodyPr rtlCol="0" anchor="ctr"/>
            <a:lstStyle/>
            <a:p>
              <a:endParaRPr lang="de-DE"/>
            </a:p>
          </p:txBody>
        </p:sp>
        <p:sp>
          <p:nvSpPr>
            <p:cNvPr id="1770" name="Freihandform 1769">
              <a:extLst>
                <a:ext uri="{FF2B5EF4-FFF2-40B4-BE49-F238E27FC236}">
                  <a16:creationId xmlns:a16="http://schemas.microsoft.com/office/drawing/2014/main" id="{8570F51B-63EA-9E87-AD75-7F716AA72AE3}"/>
                </a:ext>
              </a:extLst>
            </p:cNvPr>
            <p:cNvSpPr/>
            <p:nvPr/>
          </p:nvSpPr>
          <p:spPr>
            <a:xfrm>
              <a:off x="12982147" y="4316572"/>
              <a:ext cx="44265" cy="44265"/>
            </a:xfrm>
            <a:custGeom>
              <a:avLst/>
              <a:gdLst>
                <a:gd name="connsiteX0" fmla="*/ 8 w 44265"/>
                <a:gd name="connsiteY0" fmla="*/ 836 h 44265"/>
                <a:gd name="connsiteX1" fmla="*/ 44273 w 44265"/>
                <a:gd name="connsiteY1" fmla="*/ 836 h 44265"/>
                <a:gd name="connsiteX2" fmla="*/ 44273 w 44265"/>
                <a:gd name="connsiteY2" fmla="*/ 45101 h 44265"/>
                <a:gd name="connsiteX3" fmla="*/ 8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8" y="836"/>
                  </a:moveTo>
                  <a:lnTo>
                    <a:pt x="44273" y="836"/>
                  </a:lnTo>
                  <a:lnTo>
                    <a:pt x="44273" y="45101"/>
                  </a:lnTo>
                  <a:lnTo>
                    <a:pt x="8" y="45101"/>
                  </a:lnTo>
                  <a:close/>
                </a:path>
              </a:pathLst>
            </a:custGeom>
            <a:grpFill/>
            <a:ln w="441" cap="flat">
              <a:noFill/>
              <a:prstDash val="solid"/>
              <a:miter/>
            </a:ln>
          </p:spPr>
          <p:txBody>
            <a:bodyPr rtlCol="0" anchor="ctr"/>
            <a:lstStyle/>
            <a:p>
              <a:endParaRPr lang="de-DE"/>
            </a:p>
          </p:txBody>
        </p:sp>
        <p:sp>
          <p:nvSpPr>
            <p:cNvPr id="1771" name="Freihandform 1770">
              <a:extLst>
                <a:ext uri="{FF2B5EF4-FFF2-40B4-BE49-F238E27FC236}">
                  <a16:creationId xmlns:a16="http://schemas.microsoft.com/office/drawing/2014/main" id="{4CDC8257-3D98-864A-D1B8-D2336813CE79}"/>
                </a:ext>
              </a:extLst>
            </p:cNvPr>
            <p:cNvSpPr/>
            <p:nvPr/>
          </p:nvSpPr>
          <p:spPr>
            <a:xfrm>
              <a:off x="13114944" y="4316572"/>
              <a:ext cx="44265" cy="44265"/>
            </a:xfrm>
            <a:custGeom>
              <a:avLst/>
              <a:gdLst>
                <a:gd name="connsiteX0" fmla="*/ 77 w 44265"/>
                <a:gd name="connsiteY0" fmla="*/ 836 h 44265"/>
                <a:gd name="connsiteX1" fmla="*/ 44342 w 44265"/>
                <a:gd name="connsiteY1" fmla="*/ 836 h 44265"/>
                <a:gd name="connsiteX2" fmla="*/ 44342 w 44265"/>
                <a:gd name="connsiteY2" fmla="*/ 45101 h 44265"/>
                <a:gd name="connsiteX3" fmla="*/ 77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77" y="836"/>
                  </a:moveTo>
                  <a:lnTo>
                    <a:pt x="44342" y="836"/>
                  </a:lnTo>
                  <a:lnTo>
                    <a:pt x="44342" y="45101"/>
                  </a:lnTo>
                  <a:lnTo>
                    <a:pt x="77" y="45101"/>
                  </a:lnTo>
                  <a:close/>
                </a:path>
              </a:pathLst>
            </a:custGeom>
            <a:grpFill/>
            <a:ln w="441" cap="flat">
              <a:noFill/>
              <a:prstDash val="solid"/>
              <a:miter/>
            </a:ln>
          </p:spPr>
          <p:txBody>
            <a:bodyPr rtlCol="0" anchor="ctr"/>
            <a:lstStyle/>
            <a:p>
              <a:endParaRPr lang="de-DE"/>
            </a:p>
          </p:txBody>
        </p:sp>
        <p:sp>
          <p:nvSpPr>
            <p:cNvPr id="1772" name="Freihandform 1771">
              <a:extLst>
                <a:ext uri="{FF2B5EF4-FFF2-40B4-BE49-F238E27FC236}">
                  <a16:creationId xmlns:a16="http://schemas.microsoft.com/office/drawing/2014/main" id="{7D30FB7A-D7D8-31D1-5493-B758A92C08F9}"/>
                </a:ext>
              </a:extLst>
            </p:cNvPr>
            <p:cNvSpPr/>
            <p:nvPr/>
          </p:nvSpPr>
          <p:spPr>
            <a:xfrm>
              <a:off x="13159209" y="4316572"/>
              <a:ext cx="44265" cy="44265"/>
            </a:xfrm>
            <a:custGeom>
              <a:avLst/>
              <a:gdLst>
                <a:gd name="connsiteX0" fmla="*/ 100 w 44265"/>
                <a:gd name="connsiteY0" fmla="*/ 836 h 44265"/>
                <a:gd name="connsiteX1" fmla="*/ 44365 w 44265"/>
                <a:gd name="connsiteY1" fmla="*/ 836 h 44265"/>
                <a:gd name="connsiteX2" fmla="*/ 44365 w 44265"/>
                <a:gd name="connsiteY2" fmla="*/ 45101 h 44265"/>
                <a:gd name="connsiteX3" fmla="*/ 100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100" y="836"/>
                  </a:moveTo>
                  <a:lnTo>
                    <a:pt x="44365" y="836"/>
                  </a:lnTo>
                  <a:lnTo>
                    <a:pt x="44365" y="45101"/>
                  </a:lnTo>
                  <a:lnTo>
                    <a:pt x="100" y="45101"/>
                  </a:lnTo>
                  <a:close/>
                </a:path>
              </a:pathLst>
            </a:custGeom>
            <a:grpFill/>
            <a:ln w="441" cap="flat">
              <a:noFill/>
              <a:prstDash val="solid"/>
              <a:miter/>
            </a:ln>
          </p:spPr>
          <p:txBody>
            <a:bodyPr rtlCol="0" anchor="ctr"/>
            <a:lstStyle/>
            <a:p>
              <a:endParaRPr lang="de-DE"/>
            </a:p>
          </p:txBody>
        </p:sp>
        <p:sp>
          <p:nvSpPr>
            <p:cNvPr id="1773" name="Freihandform 1772">
              <a:extLst>
                <a:ext uri="{FF2B5EF4-FFF2-40B4-BE49-F238E27FC236}">
                  <a16:creationId xmlns:a16="http://schemas.microsoft.com/office/drawing/2014/main" id="{AACA78D2-D7F5-3455-5096-520372AC0C7A}"/>
                </a:ext>
              </a:extLst>
            </p:cNvPr>
            <p:cNvSpPr/>
            <p:nvPr/>
          </p:nvSpPr>
          <p:spPr>
            <a:xfrm>
              <a:off x="13247741" y="4316572"/>
              <a:ext cx="44265" cy="44265"/>
            </a:xfrm>
            <a:custGeom>
              <a:avLst/>
              <a:gdLst>
                <a:gd name="connsiteX0" fmla="*/ 146 w 44265"/>
                <a:gd name="connsiteY0" fmla="*/ 836 h 44265"/>
                <a:gd name="connsiteX1" fmla="*/ 44411 w 44265"/>
                <a:gd name="connsiteY1" fmla="*/ 836 h 44265"/>
                <a:gd name="connsiteX2" fmla="*/ 44411 w 44265"/>
                <a:gd name="connsiteY2" fmla="*/ 45101 h 44265"/>
                <a:gd name="connsiteX3" fmla="*/ 146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146" y="836"/>
                  </a:moveTo>
                  <a:lnTo>
                    <a:pt x="44411" y="836"/>
                  </a:lnTo>
                  <a:lnTo>
                    <a:pt x="44411" y="45101"/>
                  </a:lnTo>
                  <a:lnTo>
                    <a:pt x="146" y="45101"/>
                  </a:lnTo>
                  <a:close/>
                </a:path>
              </a:pathLst>
            </a:custGeom>
            <a:grpFill/>
            <a:ln w="441" cap="flat">
              <a:noFill/>
              <a:prstDash val="solid"/>
              <a:miter/>
            </a:ln>
          </p:spPr>
          <p:txBody>
            <a:bodyPr rtlCol="0" anchor="ctr"/>
            <a:lstStyle/>
            <a:p>
              <a:endParaRPr lang="de-DE"/>
            </a:p>
          </p:txBody>
        </p:sp>
        <p:sp>
          <p:nvSpPr>
            <p:cNvPr id="1774" name="Freihandform 1773">
              <a:extLst>
                <a:ext uri="{FF2B5EF4-FFF2-40B4-BE49-F238E27FC236}">
                  <a16:creationId xmlns:a16="http://schemas.microsoft.com/office/drawing/2014/main" id="{14AF2553-DA88-875A-E794-7F08CFEDF7F5}"/>
                </a:ext>
              </a:extLst>
            </p:cNvPr>
            <p:cNvSpPr/>
            <p:nvPr/>
          </p:nvSpPr>
          <p:spPr>
            <a:xfrm>
              <a:off x="13292006" y="4316572"/>
              <a:ext cx="44265" cy="44265"/>
            </a:xfrm>
            <a:custGeom>
              <a:avLst/>
              <a:gdLst>
                <a:gd name="connsiteX0" fmla="*/ 169 w 44265"/>
                <a:gd name="connsiteY0" fmla="*/ 836 h 44265"/>
                <a:gd name="connsiteX1" fmla="*/ 44434 w 44265"/>
                <a:gd name="connsiteY1" fmla="*/ 836 h 44265"/>
                <a:gd name="connsiteX2" fmla="*/ 44434 w 44265"/>
                <a:gd name="connsiteY2" fmla="*/ 45101 h 44265"/>
                <a:gd name="connsiteX3" fmla="*/ 169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169" y="836"/>
                  </a:moveTo>
                  <a:lnTo>
                    <a:pt x="44434" y="836"/>
                  </a:lnTo>
                  <a:lnTo>
                    <a:pt x="44434" y="45101"/>
                  </a:lnTo>
                  <a:lnTo>
                    <a:pt x="169" y="45101"/>
                  </a:lnTo>
                  <a:close/>
                </a:path>
              </a:pathLst>
            </a:custGeom>
            <a:grpFill/>
            <a:ln w="441" cap="flat">
              <a:noFill/>
              <a:prstDash val="solid"/>
              <a:miter/>
            </a:ln>
          </p:spPr>
          <p:txBody>
            <a:bodyPr rtlCol="0" anchor="ctr"/>
            <a:lstStyle/>
            <a:p>
              <a:endParaRPr lang="de-DE"/>
            </a:p>
          </p:txBody>
        </p:sp>
        <p:sp>
          <p:nvSpPr>
            <p:cNvPr id="1775" name="Freihandform 1774">
              <a:extLst>
                <a:ext uri="{FF2B5EF4-FFF2-40B4-BE49-F238E27FC236}">
                  <a16:creationId xmlns:a16="http://schemas.microsoft.com/office/drawing/2014/main" id="{3237D8E7-4FA3-384D-0AFE-6B31B7A37D6E}"/>
                </a:ext>
              </a:extLst>
            </p:cNvPr>
            <p:cNvSpPr/>
            <p:nvPr/>
          </p:nvSpPr>
          <p:spPr>
            <a:xfrm>
              <a:off x="13336272" y="4316572"/>
              <a:ext cx="44265" cy="44265"/>
            </a:xfrm>
            <a:custGeom>
              <a:avLst/>
              <a:gdLst>
                <a:gd name="connsiteX0" fmla="*/ 192 w 44265"/>
                <a:gd name="connsiteY0" fmla="*/ 836 h 44265"/>
                <a:gd name="connsiteX1" fmla="*/ 44457 w 44265"/>
                <a:gd name="connsiteY1" fmla="*/ 836 h 44265"/>
                <a:gd name="connsiteX2" fmla="*/ 44457 w 44265"/>
                <a:gd name="connsiteY2" fmla="*/ 45101 h 44265"/>
                <a:gd name="connsiteX3" fmla="*/ 192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836"/>
                  </a:moveTo>
                  <a:lnTo>
                    <a:pt x="44457" y="836"/>
                  </a:lnTo>
                  <a:lnTo>
                    <a:pt x="44457" y="45101"/>
                  </a:lnTo>
                  <a:lnTo>
                    <a:pt x="192" y="45101"/>
                  </a:lnTo>
                  <a:close/>
                </a:path>
              </a:pathLst>
            </a:custGeom>
            <a:grpFill/>
            <a:ln w="441" cap="flat">
              <a:noFill/>
              <a:prstDash val="solid"/>
              <a:miter/>
            </a:ln>
          </p:spPr>
          <p:txBody>
            <a:bodyPr rtlCol="0" anchor="ctr"/>
            <a:lstStyle/>
            <a:p>
              <a:endParaRPr lang="de-DE"/>
            </a:p>
          </p:txBody>
        </p:sp>
        <p:sp>
          <p:nvSpPr>
            <p:cNvPr id="1776" name="Freihandform 1775">
              <a:extLst>
                <a:ext uri="{FF2B5EF4-FFF2-40B4-BE49-F238E27FC236}">
                  <a16:creationId xmlns:a16="http://schemas.microsoft.com/office/drawing/2014/main" id="{478CE089-A8B9-B229-DDA1-B718330F3326}"/>
                </a:ext>
              </a:extLst>
            </p:cNvPr>
            <p:cNvSpPr/>
            <p:nvPr/>
          </p:nvSpPr>
          <p:spPr>
            <a:xfrm>
              <a:off x="13380538" y="4316572"/>
              <a:ext cx="44265" cy="44265"/>
            </a:xfrm>
            <a:custGeom>
              <a:avLst/>
              <a:gdLst>
                <a:gd name="connsiteX0" fmla="*/ 215 w 44265"/>
                <a:gd name="connsiteY0" fmla="*/ 836 h 44265"/>
                <a:gd name="connsiteX1" fmla="*/ 44480 w 44265"/>
                <a:gd name="connsiteY1" fmla="*/ 836 h 44265"/>
                <a:gd name="connsiteX2" fmla="*/ 44480 w 44265"/>
                <a:gd name="connsiteY2" fmla="*/ 45101 h 44265"/>
                <a:gd name="connsiteX3" fmla="*/ 215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836"/>
                  </a:moveTo>
                  <a:lnTo>
                    <a:pt x="44480" y="836"/>
                  </a:lnTo>
                  <a:lnTo>
                    <a:pt x="44480" y="45101"/>
                  </a:lnTo>
                  <a:lnTo>
                    <a:pt x="215" y="45101"/>
                  </a:lnTo>
                  <a:close/>
                </a:path>
              </a:pathLst>
            </a:custGeom>
            <a:grpFill/>
            <a:ln w="441" cap="flat">
              <a:noFill/>
              <a:prstDash val="solid"/>
              <a:miter/>
            </a:ln>
          </p:spPr>
          <p:txBody>
            <a:bodyPr rtlCol="0" anchor="ctr"/>
            <a:lstStyle/>
            <a:p>
              <a:endParaRPr lang="de-DE"/>
            </a:p>
          </p:txBody>
        </p:sp>
        <p:sp>
          <p:nvSpPr>
            <p:cNvPr id="1777" name="Freihandform 1776">
              <a:extLst>
                <a:ext uri="{FF2B5EF4-FFF2-40B4-BE49-F238E27FC236}">
                  <a16:creationId xmlns:a16="http://schemas.microsoft.com/office/drawing/2014/main" id="{94CAD6F9-A56E-A7E1-ADED-7B61E31A8D97}"/>
                </a:ext>
              </a:extLst>
            </p:cNvPr>
            <p:cNvSpPr/>
            <p:nvPr/>
          </p:nvSpPr>
          <p:spPr>
            <a:xfrm>
              <a:off x="13424803" y="4316572"/>
              <a:ext cx="44265" cy="44265"/>
            </a:xfrm>
            <a:custGeom>
              <a:avLst/>
              <a:gdLst>
                <a:gd name="connsiteX0" fmla="*/ 238 w 44265"/>
                <a:gd name="connsiteY0" fmla="*/ 836 h 44265"/>
                <a:gd name="connsiteX1" fmla="*/ 44503 w 44265"/>
                <a:gd name="connsiteY1" fmla="*/ 836 h 44265"/>
                <a:gd name="connsiteX2" fmla="*/ 44503 w 44265"/>
                <a:gd name="connsiteY2" fmla="*/ 45101 h 44265"/>
                <a:gd name="connsiteX3" fmla="*/ 238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836"/>
                  </a:moveTo>
                  <a:lnTo>
                    <a:pt x="44503" y="836"/>
                  </a:lnTo>
                  <a:lnTo>
                    <a:pt x="44503" y="45101"/>
                  </a:lnTo>
                  <a:lnTo>
                    <a:pt x="238" y="45101"/>
                  </a:lnTo>
                  <a:close/>
                </a:path>
              </a:pathLst>
            </a:custGeom>
            <a:grpFill/>
            <a:ln w="441" cap="flat">
              <a:noFill/>
              <a:prstDash val="solid"/>
              <a:miter/>
            </a:ln>
          </p:spPr>
          <p:txBody>
            <a:bodyPr rtlCol="0" anchor="ctr"/>
            <a:lstStyle/>
            <a:p>
              <a:endParaRPr lang="de-DE"/>
            </a:p>
          </p:txBody>
        </p:sp>
        <p:sp>
          <p:nvSpPr>
            <p:cNvPr id="1778" name="Freihandform 1777">
              <a:extLst>
                <a:ext uri="{FF2B5EF4-FFF2-40B4-BE49-F238E27FC236}">
                  <a16:creationId xmlns:a16="http://schemas.microsoft.com/office/drawing/2014/main" id="{878B5E49-868A-A5E8-74C1-18AD8D4C8845}"/>
                </a:ext>
              </a:extLst>
            </p:cNvPr>
            <p:cNvSpPr/>
            <p:nvPr/>
          </p:nvSpPr>
          <p:spPr>
            <a:xfrm>
              <a:off x="13513335" y="4316572"/>
              <a:ext cx="44265" cy="44265"/>
            </a:xfrm>
            <a:custGeom>
              <a:avLst/>
              <a:gdLst>
                <a:gd name="connsiteX0" fmla="*/ 284 w 44265"/>
                <a:gd name="connsiteY0" fmla="*/ 836 h 44265"/>
                <a:gd name="connsiteX1" fmla="*/ 44549 w 44265"/>
                <a:gd name="connsiteY1" fmla="*/ 836 h 44265"/>
                <a:gd name="connsiteX2" fmla="*/ 44549 w 44265"/>
                <a:gd name="connsiteY2" fmla="*/ 45101 h 44265"/>
                <a:gd name="connsiteX3" fmla="*/ 284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836"/>
                  </a:moveTo>
                  <a:lnTo>
                    <a:pt x="44549" y="836"/>
                  </a:lnTo>
                  <a:lnTo>
                    <a:pt x="44549" y="45101"/>
                  </a:lnTo>
                  <a:lnTo>
                    <a:pt x="284" y="45101"/>
                  </a:lnTo>
                  <a:close/>
                </a:path>
              </a:pathLst>
            </a:custGeom>
            <a:grpFill/>
            <a:ln w="441" cap="flat">
              <a:noFill/>
              <a:prstDash val="solid"/>
              <a:miter/>
            </a:ln>
          </p:spPr>
          <p:txBody>
            <a:bodyPr rtlCol="0" anchor="ctr"/>
            <a:lstStyle/>
            <a:p>
              <a:endParaRPr lang="de-DE"/>
            </a:p>
          </p:txBody>
        </p:sp>
        <p:sp>
          <p:nvSpPr>
            <p:cNvPr id="1779" name="Freihandform 1778">
              <a:extLst>
                <a:ext uri="{FF2B5EF4-FFF2-40B4-BE49-F238E27FC236}">
                  <a16:creationId xmlns:a16="http://schemas.microsoft.com/office/drawing/2014/main" id="{6D2E44FD-5B37-30B0-6CF0-73C491E8DD26}"/>
                </a:ext>
              </a:extLst>
            </p:cNvPr>
            <p:cNvSpPr/>
            <p:nvPr/>
          </p:nvSpPr>
          <p:spPr>
            <a:xfrm>
              <a:off x="13601866" y="4316572"/>
              <a:ext cx="44265" cy="44265"/>
            </a:xfrm>
            <a:custGeom>
              <a:avLst/>
              <a:gdLst>
                <a:gd name="connsiteX0" fmla="*/ 330 w 44265"/>
                <a:gd name="connsiteY0" fmla="*/ 836 h 44265"/>
                <a:gd name="connsiteX1" fmla="*/ 44595 w 44265"/>
                <a:gd name="connsiteY1" fmla="*/ 836 h 44265"/>
                <a:gd name="connsiteX2" fmla="*/ 44595 w 44265"/>
                <a:gd name="connsiteY2" fmla="*/ 45101 h 44265"/>
                <a:gd name="connsiteX3" fmla="*/ 330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836"/>
                  </a:moveTo>
                  <a:lnTo>
                    <a:pt x="44595" y="836"/>
                  </a:lnTo>
                  <a:lnTo>
                    <a:pt x="44595" y="45101"/>
                  </a:lnTo>
                  <a:lnTo>
                    <a:pt x="330" y="45101"/>
                  </a:lnTo>
                  <a:close/>
                </a:path>
              </a:pathLst>
            </a:custGeom>
            <a:grpFill/>
            <a:ln w="441" cap="flat">
              <a:noFill/>
              <a:prstDash val="solid"/>
              <a:miter/>
            </a:ln>
          </p:spPr>
          <p:txBody>
            <a:bodyPr rtlCol="0" anchor="ctr"/>
            <a:lstStyle/>
            <a:p>
              <a:endParaRPr lang="de-DE"/>
            </a:p>
          </p:txBody>
        </p:sp>
        <p:sp>
          <p:nvSpPr>
            <p:cNvPr id="1780" name="Freihandform 1779">
              <a:extLst>
                <a:ext uri="{FF2B5EF4-FFF2-40B4-BE49-F238E27FC236}">
                  <a16:creationId xmlns:a16="http://schemas.microsoft.com/office/drawing/2014/main" id="{DCC25277-E290-2007-01FE-9DD20B38368B}"/>
                </a:ext>
              </a:extLst>
            </p:cNvPr>
            <p:cNvSpPr/>
            <p:nvPr/>
          </p:nvSpPr>
          <p:spPr>
            <a:xfrm>
              <a:off x="13734663" y="4316572"/>
              <a:ext cx="44265" cy="44265"/>
            </a:xfrm>
            <a:custGeom>
              <a:avLst/>
              <a:gdLst>
                <a:gd name="connsiteX0" fmla="*/ 399 w 44265"/>
                <a:gd name="connsiteY0" fmla="*/ 836 h 44265"/>
                <a:gd name="connsiteX1" fmla="*/ 44664 w 44265"/>
                <a:gd name="connsiteY1" fmla="*/ 836 h 44265"/>
                <a:gd name="connsiteX2" fmla="*/ 44664 w 44265"/>
                <a:gd name="connsiteY2" fmla="*/ 45101 h 44265"/>
                <a:gd name="connsiteX3" fmla="*/ 399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836"/>
                  </a:moveTo>
                  <a:lnTo>
                    <a:pt x="44664" y="836"/>
                  </a:lnTo>
                  <a:lnTo>
                    <a:pt x="44664" y="45101"/>
                  </a:lnTo>
                  <a:lnTo>
                    <a:pt x="399" y="45101"/>
                  </a:lnTo>
                  <a:close/>
                </a:path>
              </a:pathLst>
            </a:custGeom>
            <a:grpFill/>
            <a:ln w="441" cap="flat">
              <a:noFill/>
              <a:prstDash val="solid"/>
              <a:miter/>
            </a:ln>
          </p:spPr>
          <p:txBody>
            <a:bodyPr rtlCol="0" anchor="ctr"/>
            <a:lstStyle/>
            <a:p>
              <a:endParaRPr lang="de-DE"/>
            </a:p>
          </p:txBody>
        </p:sp>
        <p:sp>
          <p:nvSpPr>
            <p:cNvPr id="1781" name="Freihandform 1780">
              <a:extLst>
                <a:ext uri="{FF2B5EF4-FFF2-40B4-BE49-F238E27FC236}">
                  <a16:creationId xmlns:a16="http://schemas.microsoft.com/office/drawing/2014/main" id="{31DA35D8-84E9-96E9-8A44-E3E6D5310235}"/>
                </a:ext>
              </a:extLst>
            </p:cNvPr>
            <p:cNvSpPr/>
            <p:nvPr/>
          </p:nvSpPr>
          <p:spPr>
            <a:xfrm>
              <a:off x="13823194" y="4316572"/>
              <a:ext cx="44265" cy="44265"/>
            </a:xfrm>
            <a:custGeom>
              <a:avLst/>
              <a:gdLst>
                <a:gd name="connsiteX0" fmla="*/ 445 w 44265"/>
                <a:gd name="connsiteY0" fmla="*/ 836 h 44265"/>
                <a:gd name="connsiteX1" fmla="*/ 44710 w 44265"/>
                <a:gd name="connsiteY1" fmla="*/ 836 h 44265"/>
                <a:gd name="connsiteX2" fmla="*/ 44710 w 44265"/>
                <a:gd name="connsiteY2" fmla="*/ 45101 h 44265"/>
                <a:gd name="connsiteX3" fmla="*/ 445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836"/>
                  </a:moveTo>
                  <a:lnTo>
                    <a:pt x="44710" y="836"/>
                  </a:lnTo>
                  <a:lnTo>
                    <a:pt x="44710" y="45101"/>
                  </a:lnTo>
                  <a:lnTo>
                    <a:pt x="445" y="45101"/>
                  </a:lnTo>
                  <a:close/>
                </a:path>
              </a:pathLst>
            </a:custGeom>
            <a:grpFill/>
            <a:ln w="441" cap="flat">
              <a:noFill/>
              <a:prstDash val="solid"/>
              <a:miter/>
            </a:ln>
          </p:spPr>
          <p:txBody>
            <a:bodyPr rtlCol="0" anchor="ctr"/>
            <a:lstStyle/>
            <a:p>
              <a:endParaRPr lang="de-DE"/>
            </a:p>
          </p:txBody>
        </p:sp>
        <p:sp>
          <p:nvSpPr>
            <p:cNvPr id="1782" name="Freihandform 1781">
              <a:extLst>
                <a:ext uri="{FF2B5EF4-FFF2-40B4-BE49-F238E27FC236}">
                  <a16:creationId xmlns:a16="http://schemas.microsoft.com/office/drawing/2014/main" id="{05AEB0B4-7812-74A9-523E-EA38F2003332}"/>
                </a:ext>
              </a:extLst>
            </p:cNvPr>
            <p:cNvSpPr/>
            <p:nvPr/>
          </p:nvSpPr>
          <p:spPr>
            <a:xfrm>
              <a:off x="13867460" y="4316572"/>
              <a:ext cx="44265" cy="44265"/>
            </a:xfrm>
            <a:custGeom>
              <a:avLst/>
              <a:gdLst>
                <a:gd name="connsiteX0" fmla="*/ 468 w 44265"/>
                <a:gd name="connsiteY0" fmla="*/ 836 h 44265"/>
                <a:gd name="connsiteX1" fmla="*/ 44733 w 44265"/>
                <a:gd name="connsiteY1" fmla="*/ 836 h 44265"/>
                <a:gd name="connsiteX2" fmla="*/ 44733 w 44265"/>
                <a:gd name="connsiteY2" fmla="*/ 45101 h 44265"/>
                <a:gd name="connsiteX3" fmla="*/ 468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836"/>
                  </a:moveTo>
                  <a:lnTo>
                    <a:pt x="44733" y="836"/>
                  </a:lnTo>
                  <a:lnTo>
                    <a:pt x="44733" y="45101"/>
                  </a:lnTo>
                  <a:lnTo>
                    <a:pt x="468" y="45101"/>
                  </a:lnTo>
                  <a:close/>
                </a:path>
              </a:pathLst>
            </a:custGeom>
            <a:grpFill/>
            <a:ln w="441" cap="flat">
              <a:noFill/>
              <a:prstDash val="solid"/>
              <a:miter/>
            </a:ln>
          </p:spPr>
          <p:txBody>
            <a:bodyPr rtlCol="0" anchor="ctr"/>
            <a:lstStyle/>
            <a:p>
              <a:endParaRPr lang="de-DE"/>
            </a:p>
          </p:txBody>
        </p:sp>
        <p:sp>
          <p:nvSpPr>
            <p:cNvPr id="1783" name="Freihandform 1782">
              <a:extLst>
                <a:ext uri="{FF2B5EF4-FFF2-40B4-BE49-F238E27FC236}">
                  <a16:creationId xmlns:a16="http://schemas.microsoft.com/office/drawing/2014/main" id="{060D9DF0-3722-33DA-06DE-8C84700C7B8A}"/>
                </a:ext>
              </a:extLst>
            </p:cNvPr>
            <p:cNvSpPr/>
            <p:nvPr/>
          </p:nvSpPr>
          <p:spPr>
            <a:xfrm>
              <a:off x="13911726" y="4316572"/>
              <a:ext cx="44265" cy="44265"/>
            </a:xfrm>
            <a:custGeom>
              <a:avLst/>
              <a:gdLst>
                <a:gd name="connsiteX0" fmla="*/ 491 w 44265"/>
                <a:gd name="connsiteY0" fmla="*/ 836 h 44265"/>
                <a:gd name="connsiteX1" fmla="*/ 44756 w 44265"/>
                <a:gd name="connsiteY1" fmla="*/ 836 h 44265"/>
                <a:gd name="connsiteX2" fmla="*/ 44756 w 44265"/>
                <a:gd name="connsiteY2" fmla="*/ 45101 h 44265"/>
                <a:gd name="connsiteX3" fmla="*/ 491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836"/>
                  </a:moveTo>
                  <a:lnTo>
                    <a:pt x="44756" y="836"/>
                  </a:lnTo>
                  <a:lnTo>
                    <a:pt x="44756" y="45101"/>
                  </a:lnTo>
                  <a:lnTo>
                    <a:pt x="491" y="45101"/>
                  </a:lnTo>
                  <a:close/>
                </a:path>
              </a:pathLst>
            </a:custGeom>
            <a:grpFill/>
            <a:ln w="441" cap="flat">
              <a:noFill/>
              <a:prstDash val="solid"/>
              <a:miter/>
            </a:ln>
          </p:spPr>
          <p:txBody>
            <a:bodyPr rtlCol="0" anchor="ctr"/>
            <a:lstStyle/>
            <a:p>
              <a:endParaRPr lang="de-DE"/>
            </a:p>
          </p:txBody>
        </p:sp>
        <p:sp>
          <p:nvSpPr>
            <p:cNvPr id="1784" name="Freihandform 1783">
              <a:extLst>
                <a:ext uri="{FF2B5EF4-FFF2-40B4-BE49-F238E27FC236}">
                  <a16:creationId xmlns:a16="http://schemas.microsoft.com/office/drawing/2014/main" id="{BC98CA7D-5760-CD23-86EF-703C70CA1D99}"/>
                </a:ext>
              </a:extLst>
            </p:cNvPr>
            <p:cNvSpPr/>
            <p:nvPr/>
          </p:nvSpPr>
          <p:spPr>
            <a:xfrm>
              <a:off x="13955991" y="4316572"/>
              <a:ext cx="44265" cy="44265"/>
            </a:xfrm>
            <a:custGeom>
              <a:avLst/>
              <a:gdLst>
                <a:gd name="connsiteX0" fmla="*/ 514 w 44265"/>
                <a:gd name="connsiteY0" fmla="*/ 836 h 44265"/>
                <a:gd name="connsiteX1" fmla="*/ 44779 w 44265"/>
                <a:gd name="connsiteY1" fmla="*/ 836 h 44265"/>
                <a:gd name="connsiteX2" fmla="*/ 44779 w 44265"/>
                <a:gd name="connsiteY2" fmla="*/ 45101 h 44265"/>
                <a:gd name="connsiteX3" fmla="*/ 514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836"/>
                  </a:moveTo>
                  <a:lnTo>
                    <a:pt x="44779" y="836"/>
                  </a:lnTo>
                  <a:lnTo>
                    <a:pt x="44779" y="45101"/>
                  </a:lnTo>
                  <a:lnTo>
                    <a:pt x="514" y="45101"/>
                  </a:lnTo>
                  <a:close/>
                </a:path>
              </a:pathLst>
            </a:custGeom>
            <a:grpFill/>
            <a:ln w="441" cap="flat">
              <a:noFill/>
              <a:prstDash val="solid"/>
              <a:miter/>
            </a:ln>
          </p:spPr>
          <p:txBody>
            <a:bodyPr rtlCol="0" anchor="ctr"/>
            <a:lstStyle/>
            <a:p>
              <a:endParaRPr lang="de-DE"/>
            </a:p>
          </p:txBody>
        </p:sp>
        <p:sp>
          <p:nvSpPr>
            <p:cNvPr id="1785" name="Freihandform 1784">
              <a:extLst>
                <a:ext uri="{FF2B5EF4-FFF2-40B4-BE49-F238E27FC236}">
                  <a16:creationId xmlns:a16="http://schemas.microsoft.com/office/drawing/2014/main" id="{CF4F57D4-A021-141C-36A8-148EDD030C9A}"/>
                </a:ext>
              </a:extLst>
            </p:cNvPr>
            <p:cNvSpPr/>
            <p:nvPr/>
          </p:nvSpPr>
          <p:spPr>
            <a:xfrm>
              <a:off x="14000257" y="4316572"/>
              <a:ext cx="44265" cy="44265"/>
            </a:xfrm>
            <a:custGeom>
              <a:avLst/>
              <a:gdLst>
                <a:gd name="connsiteX0" fmla="*/ 537 w 44265"/>
                <a:gd name="connsiteY0" fmla="*/ 836 h 44265"/>
                <a:gd name="connsiteX1" fmla="*/ 44802 w 44265"/>
                <a:gd name="connsiteY1" fmla="*/ 836 h 44265"/>
                <a:gd name="connsiteX2" fmla="*/ 44802 w 44265"/>
                <a:gd name="connsiteY2" fmla="*/ 45101 h 44265"/>
                <a:gd name="connsiteX3" fmla="*/ 537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836"/>
                  </a:moveTo>
                  <a:lnTo>
                    <a:pt x="44802" y="836"/>
                  </a:lnTo>
                  <a:lnTo>
                    <a:pt x="44802" y="45101"/>
                  </a:lnTo>
                  <a:lnTo>
                    <a:pt x="537" y="45101"/>
                  </a:lnTo>
                  <a:close/>
                </a:path>
              </a:pathLst>
            </a:custGeom>
            <a:grpFill/>
            <a:ln w="441" cap="flat">
              <a:noFill/>
              <a:prstDash val="solid"/>
              <a:miter/>
            </a:ln>
          </p:spPr>
          <p:txBody>
            <a:bodyPr rtlCol="0" anchor="ctr"/>
            <a:lstStyle/>
            <a:p>
              <a:endParaRPr lang="de-DE"/>
            </a:p>
          </p:txBody>
        </p:sp>
        <p:sp>
          <p:nvSpPr>
            <p:cNvPr id="1786" name="Freihandform 1785">
              <a:extLst>
                <a:ext uri="{FF2B5EF4-FFF2-40B4-BE49-F238E27FC236}">
                  <a16:creationId xmlns:a16="http://schemas.microsoft.com/office/drawing/2014/main" id="{BCABC7CD-3869-5614-B7FA-3999866FA413}"/>
                </a:ext>
              </a:extLst>
            </p:cNvPr>
            <p:cNvSpPr/>
            <p:nvPr/>
          </p:nvSpPr>
          <p:spPr>
            <a:xfrm>
              <a:off x="14044522" y="4316572"/>
              <a:ext cx="44265" cy="44265"/>
            </a:xfrm>
            <a:custGeom>
              <a:avLst/>
              <a:gdLst>
                <a:gd name="connsiteX0" fmla="*/ 560 w 44265"/>
                <a:gd name="connsiteY0" fmla="*/ 836 h 44265"/>
                <a:gd name="connsiteX1" fmla="*/ 44825 w 44265"/>
                <a:gd name="connsiteY1" fmla="*/ 836 h 44265"/>
                <a:gd name="connsiteX2" fmla="*/ 44825 w 44265"/>
                <a:gd name="connsiteY2" fmla="*/ 45101 h 44265"/>
                <a:gd name="connsiteX3" fmla="*/ 560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836"/>
                  </a:moveTo>
                  <a:lnTo>
                    <a:pt x="44825" y="836"/>
                  </a:lnTo>
                  <a:lnTo>
                    <a:pt x="44825" y="45101"/>
                  </a:lnTo>
                  <a:lnTo>
                    <a:pt x="560" y="45101"/>
                  </a:lnTo>
                  <a:close/>
                </a:path>
              </a:pathLst>
            </a:custGeom>
            <a:grpFill/>
            <a:ln w="441" cap="flat">
              <a:noFill/>
              <a:prstDash val="solid"/>
              <a:miter/>
            </a:ln>
          </p:spPr>
          <p:txBody>
            <a:bodyPr rtlCol="0" anchor="ctr"/>
            <a:lstStyle/>
            <a:p>
              <a:endParaRPr lang="de-DE"/>
            </a:p>
          </p:txBody>
        </p:sp>
        <p:sp>
          <p:nvSpPr>
            <p:cNvPr id="1787" name="Freihandform 1786">
              <a:extLst>
                <a:ext uri="{FF2B5EF4-FFF2-40B4-BE49-F238E27FC236}">
                  <a16:creationId xmlns:a16="http://schemas.microsoft.com/office/drawing/2014/main" id="{7633C488-0BDF-F3DE-6808-9C1270FA5960}"/>
                </a:ext>
              </a:extLst>
            </p:cNvPr>
            <p:cNvSpPr/>
            <p:nvPr/>
          </p:nvSpPr>
          <p:spPr>
            <a:xfrm>
              <a:off x="14088788" y="4316572"/>
              <a:ext cx="44265" cy="44265"/>
            </a:xfrm>
            <a:custGeom>
              <a:avLst/>
              <a:gdLst>
                <a:gd name="connsiteX0" fmla="*/ 583 w 44265"/>
                <a:gd name="connsiteY0" fmla="*/ 836 h 44265"/>
                <a:gd name="connsiteX1" fmla="*/ 44848 w 44265"/>
                <a:gd name="connsiteY1" fmla="*/ 836 h 44265"/>
                <a:gd name="connsiteX2" fmla="*/ 44848 w 44265"/>
                <a:gd name="connsiteY2" fmla="*/ 45101 h 44265"/>
                <a:gd name="connsiteX3" fmla="*/ 583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836"/>
                  </a:moveTo>
                  <a:lnTo>
                    <a:pt x="44848" y="836"/>
                  </a:lnTo>
                  <a:lnTo>
                    <a:pt x="44848" y="45101"/>
                  </a:lnTo>
                  <a:lnTo>
                    <a:pt x="583" y="45101"/>
                  </a:lnTo>
                  <a:close/>
                </a:path>
              </a:pathLst>
            </a:custGeom>
            <a:grpFill/>
            <a:ln w="441" cap="flat">
              <a:noFill/>
              <a:prstDash val="solid"/>
              <a:miter/>
            </a:ln>
          </p:spPr>
          <p:txBody>
            <a:bodyPr rtlCol="0" anchor="ctr"/>
            <a:lstStyle/>
            <a:p>
              <a:endParaRPr lang="de-DE"/>
            </a:p>
          </p:txBody>
        </p:sp>
        <p:sp>
          <p:nvSpPr>
            <p:cNvPr id="1788" name="Freihandform 1787">
              <a:extLst>
                <a:ext uri="{FF2B5EF4-FFF2-40B4-BE49-F238E27FC236}">
                  <a16:creationId xmlns:a16="http://schemas.microsoft.com/office/drawing/2014/main" id="{201EDF9B-72B2-6AF5-BD4A-6B213D1F41B0}"/>
                </a:ext>
              </a:extLst>
            </p:cNvPr>
            <p:cNvSpPr/>
            <p:nvPr/>
          </p:nvSpPr>
          <p:spPr>
            <a:xfrm>
              <a:off x="14177319" y="4316572"/>
              <a:ext cx="44265" cy="44265"/>
            </a:xfrm>
            <a:custGeom>
              <a:avLst/>
              <a:gdLst>
                <a:gd name="connsiteX0" fmla="*/ 629 w 44265"/>
                <a:gd name="connsiteY0" fmla="*/ 836 h 44265"/>
                <a:gd name="connsiteX1" fmla="*/ 44894 w 44265"/>
                <a:gd name="connsiteY1" fmla="*/ 836 h 44265"/>
                <a:gd name="connsiteX2" fmla="*/ 44894 w 44265"/>
                <a:gd name="connsiteY2" fmla="*/ 45101 h 44265"/>
                <a:gd name="connsiteX3" fmla="*/ 629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836"/>
                  </a:moveTo>
                  <a:lnTo>
                    <a:pt x="44894" y="836"/>
                  </a:lnTo>
                  <a:lnTo>
                    <a:pt x="44894" y="45101"/>
                  </a:lnTo>
                  <a:lnTo>
                    <a:pt x="629" y="45101"/>
                  </a:lnTo>
                  <a:close/>
                </a:path>
              </a:pathLst>
            </a:custGeom>
            <a:grpFill/>
            <a:ln w="441" cap="flat">
              <a:noFill/>
              <a:prstDash val="solid"/>
              <a:miter/>
            </a:ln>
          </p:spPr>
          <p:txBody>
            <a:bodyPr rtlCol="0" anchor="ctr"/>
            <a:lstStyle/>
            <a:p>
              <a:endParaRPr lang="de-DE"/>
            </a:p>
          </p:txBody>
        </p:sp>
        <p:sp>
          <p:nvSpPr>
            <p:cNvPr id="1789" name="Freihandform 1788">
              <a:extLst>
                <a:ext uri="{FF2B5EF4-FFF2-40B4-BE49-F238E27FC236}">
                  <a16:creationId xmlns:a16="http://schemas.microsoft.com/office/drawing/2014/main" id="{43EF0BC4-4F1D-965D-6027-146CFA91FE98}"/>
                </a:ext>
              </a:extLst>
            </p:cNvPr>
            <p:cNvSpPr/>
            <p:nvPr/>
          </p:nvSpPr>
          <p:spPr>
            <a:xfrm>
              <a:off x="14310116" y="4316572"/>
              <a:ext cx="44265" cy="44265"/>
            </a:xfrm>
            <a:custGeom>
              <a:avLst/>
              <a:gdLst>
                <a:gd name="connsiteX0" fmla="*/ 698 w 44265"/>
                <a:gd name="connsiteY0" fmla="*/ 836 h 44265"/>
                <a:gd name="connsiteX1" fmla="*/ 44963 w 44265"/>
                <a:gd name="connsiteY1" fmla="*/ 836 h 44265"/>
                <a:gd name="connsiteX2" fmla="*/ 44963 w 44265"/>
                <a:gd name="connsiteY2" fmla="*/ 45101 h 44265"/>
                <a:gd name="connsiteX3" fmla="*/ 698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836"/>
                  </a:moveTo>
                  <a:lnTo>
                    <a:pt x="44963" y="836"/>
                  </a:lnTo>
                  <a:lnTo>
                    <a:pt x="44963" y="45101"/>
                  </a:lnTo>
                  <a:lnTo>
                    <a:pt x="698" y="45101"/>
                  </a:lnTo>
                  <a:close/>
                </a:path>
              </a:pathLst>
            </a:custGeom>
            <a:grpFill/>
            <a:ln w="441" cap="flat">
              <a:noFill/>
              <a:prstDash val="solid"/>
              <a:miter/>
            </a:ln>
          </p:spPr>
          <p:txBody>
            <a:bodyPr rtlCol="0" anchor="ctr"/>
            <a:lstStyle/>
            <a:p>
              <a:endParaRPr lang="de-DE"/>
            </a:p>
          </p:txBody>
        </p:sp>
        <p:sp>
          <p:nvSpPr>
            <p:cNvPr id="1790" name="Freihandform 1789">
              <a:extLst>
                <a:ext uri="{FF2B5EF4-FFF2-40B4-BE49-F238E27FC236}">
                  <a16:creationId xmlns:a16="http://schemas.microsoft.com/office/drawing/2014/main" id="{8406BF3C-C8A9-9BA9-3DE8-9EE04A034E44}"/>
                </a:ext>
              </a:extLst>
            </p:cNvPr>
            <p:cNvSpPr/>
            <p:nvPr/>
          </p:nvSpPr>
          <p:spPr>
            <a:xfrm>
              <a:off x="14398648" y="4316572"/>
              <a:ext cx="44265" cy="44265"/>
            </a:xfrm>
            <a:custGeom>
              <a:avLst/>
              <a:gdLst>
                <a:gd name="connsiteX0" fmla="*/ 744 w 44265"/>
                <a:gd name="connsiteY0" fmla="*/ 836 h 44265"/>
                <a:gd name="connsiteX1" fmla="*/ 45009 w 44265"/>
                <a:gd name="connsiteY1" fmla="*/ 836 h 44265"/>
                <a:gd name="connsiteX2" fmla="*/ 45009 w 44265"/>
                <a:gd name="connsiteY2" fmla="*/ 45101 h 44265"/>
                <a:gd name="connsiteX3" fmla="*/ 744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836"/>
                  </a:moveTo>
                  <a:lnTo>
                    <a:pt x="45009" y="836"/>
                  </a:lnTo>
                  <a:lnTo>
                    <a:pt x="45009" y="45101"/>
                  </a:lnTo>
                  <a:lnTo>
                    <a:pt x="744" y="45101"/>
                  </a:lnTo>
                  <a:close/>
                </a:path>
              </a:pathLst>
            </a:custGeom>
            <a:grpFill/>
            <a:ln w="441" cap="flat">
              <a:noFill/>
              <a:prstDash val="solid"/>
              <a:miter/>
            </a:ln>
          </p:spPr>
          <p:txBody>
            <a:bodyPr rtlCol="0" anchor="ctr"/>
            <a:lstStyle/>
            <a:p>
              <a:endParaRPr lang="de-DE"/>
            </a:p>
          </p:txBody>
        </p:sp>
        <p:sp>
          <p:nvSpPr>
            <p:cNvPr id="1791" name="Freihandform 1790">
              <a:extLst>
                <a:ext uri="{FF2B5EF4-FFF2-40B4-BE49-F238E27FC236}">
                  <a16:creationId xmlns:a16="http://schemas.microsoft.com/office/drawing/2014/main" id="{DDFB5D40-20FB-926A-42DB-31DD35F61520}"/>
                </a:ext>
              </a:extLst>
            </p:cNvPr>
            <p:cNvSpPr/>
            <p:nvPr/>
          </p:nvSpPr>
          <p:spPr>
            <a:xfrm>
              <a:off x="14442913" y="4316572"/>
              <a:ext cx="44265" cy="44265"/>
            </a:xfrm>
            <a:custGeom>
              <a:avLst/>
              <a:gdLst>
                <a:gd name="connsiteX0" fmla="*/ 767 w 44265"/>
                <a:gd name="connsiteY0" fmla="*/ 836 h 44265"/>
                <a:gd name="connsiteX1" fmla="*/ 45032 w 44265"/>
                <a:gd name="connsiteY1" fmla="*/ 836 h 44265"/>
                <a:gd name="connsiteX2" fmla="*/ 45032 w 44265"/>
                <a:gd name="connsiteY2" fmla="*/ 45101 h 44265"/>
                <a:gd name="connsiteX3" fmla="*/ 767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836"/>
                  </a:moveTo>
                  <a:lnTo>
                    <a:pt x="45032" y="836"/>
                  </a:lnTo>
                  <a:lnTo>
                    <a:pt x="45032" y="45101"/>
                  </a:lnTo>
                  <a:lnTo>
                    <a:pt x="767" y="45101"/>
                  </a:lnTo>
                  <a:close/>
                </a:path>
              </a:pathLst>
            </a:custGeom>
            <a:grpFill/>
            <a:ln w="441" cap="flat">
              <a:noFill/>
              <a:prstDash val="solid"/>
              <a:miter/>
            </a:ln>
          </p:spPr>
          <p:txBody>
            <a:bodyPr rtlCol="0" anchor="ctr"/>
            <a:lstStyle/>
            <a:p>
              <a:endParaRPr lang="de-DE"/>
            </a:p>
          </p:txBody>
        </p:sp>
        <p:sp>
          <p:nvSpPr>
            <p:cNvPr id="1792" name="Freihandform 1791">
              <a:extLst>
                <a:ext uri="{FF2B5EF4-FFF2-40B4-BE49-F238E27FC236}">
                  <a16:creationId xmlns:a16="http://schemas.microsoft.com/office/drawing/2014/main" id="{7BA3E622-64F3-3B88-68CF-0494D60877BB}"/>
                </a:ext>
              </a:extLst>
            </p:cNvPr>
            <p:cNvSpPr/>
            <p:nvPr/>
          </p:nvSpPr>
          <p:spPr>
            <a:xfrm>
              <a:off x="14575710" y="4316572"/>
              <a:ext cx="44265" cy="44265"/>
            </a:xfrm>
            <a:custGeom>
              <a:avLst/>
              <a:gdLst>
                <a:gd name="connsiteX0" fmla="*/ 836 w 44265"/>
                <a:gd name="connsiteY0" fmla="*/ 836 h 44265"/>
                <a:gd name="connsiteX1" fmla="*/ 45101 w 44265"/>
                <a:gd name="connsiteY1" fmla="*/ 836 h 44265"/>
                <a:gd name="connsiteX2" fmla="*/ 45101 w 44265"/>
                <a:gd name="connsiteY2" fmla="*/ 45101 h 44265"/>
                <a:gd name="connsiteX3" fmla="*/ 836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836"/>
                  </a:moveTo>
                  <a:lnTo>
                    <a:pt x="45101" y="836"/>
                  </a:lnTo>
                  <a:lnTo>
                    <a:pt x="45101" y="45101"/>
                  </a:lnTo>
                  <a:lnTo>
                    <a:pt x="836" y="45101"/>
                  </a:lnTo>
                  <a:close/>
                </a:path>
              </a:pathLst>
            </a:custGeom>
            <a:grpFill/>
            <a:ln w="441" cap="flat">
              <a:noFill/>
              <a:prstDash val="solid"/>
              <a:miter/>
            </a:ln>
          </p:spPr>
          <p:txBody>
            <a:bodyPr rtlCol="0" anchor="ctr"/>
            <a:lstStyle/>
            <a:p>
              <a:endParaRPr lang="de-DE"/>
            </a:p>
          </p:txBody>
        </p:sp>
        <p:sp>
          <p:nvSpPr>
            <p:cNvPr id="1793" name="Freihandform 1792">
              <a:extLst>
                <a:ext uri="{FF2B5EF4-FFF2-40B4-BE49-F238E27FC236}">
                  <a16:creationId xmlns:a16="http://schemas.microsoft.com/office/drawing/2014/main" id="{29AD6A30-BE27-F2EF-2E32-9A9C2CB0656B}"/>
                </a:ext>
              </a:extLst>
            </p:cNvPr>
            <p:cNvSpPr/>
            <p:nvPr/>
          </p:nvSpPr>
          <p:spPr>
            <a:xfrm>
              <a:off x="14619976" y="4316572"/>
              <a:ext cx="44265" cy="44265"/>
            </a:xfrm>
            <a:custGeom>
              <a:avLst/>
              <a:gdLst>
                <a:gd name="connsiteX0" fmla="*/ 859 w 44265"/>
                <a:gd name="connsiteY0" fmla="*/ 836 h 44265"/>
                <a:gd name="connsiteX1" fmla="*/ 45124 w 44265"/>
                <a:gd name="connsiteY1" fmla="*/ 836 h 44265"/>
                <a:gd name="connsiteX2" fmla="*/ 45124 w 44265"/>
                <a:gd name="connsiteY2" fmla="*/ 45101 h 44265"/>
                <a:gd name="connsiteX3" fmla="*/ 859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836"/>
                  </a:moveTo>
                  <a:lnTo>
                    <a:pt x="45124" y="836"/>
                  </a:lnTo>
                  <a:lnTo>
                    <a:pt x="45124" y="45101"/>
                  </a:lnTo>
                  <a:lnTo>
                    <a:pt x="859" y="45101"/>
                  </a:lnTo>
                  <a:close/>
                </a:path>
              </a:pathLst>
            </a:custGeom>
            <a:grpFill/>
            <a:ln w="441" cap="flat">
              <a:noFill/>
              <a:prstDash val="solid"/>
              <a:miter/>
            </a:ln>
          </p:spPr>
          <p:txBody>
            <a:bodyPr rtlCol="0" anchor="ctr"/>
            <a:lstStyle/>
            <a:p>
              <a:endParaRPr lang="de-DE"/>
            </a:p>
          </p:txBody>
        </p:sp>
        <p:sp>
          <p:nvSpPr>
            <p:cNvPr id="1794" name="Freihandform 1793">
              <a:extLst>
                <a:ext uri="{FF2B5EF4-FFF2-40B4-BE49-F238E27FC236}">
                  <a16:creationId xmlns:a16="http://schemas.microsoft.com/office/drawing/2014/main" id="{9D8CDBB9-A619-16D6-F908-EF4E0354B8CE}"/>
                </a:ext>
              </a:extLst>
            </p:cNvPr>
            <p:cNvSpPr/>
            <p:nvPr/>
          </p:nvSpPr>
          <p:spPr>
            <a:xfrm>
              <a:off x="14664242" y="4316572"/>
              <a:ext cx="44265" cy="44265"/>
            </a:xfrm>
            <a:custGeom>
              <a:avLst/>
              <a:gdLst>
                <a:gd name="connsiteX0" fmla="*/ 882 w 44265"/>
                <a:gd name="connsiteY0" fmla="*/ 836 h 44265"/>
                <a:gd name="connsiteX1" fmla="*/ 45147 w 44265"/>
                <a:gd name="connsiteY1" fmla="*/ 836 h 44265"/>
                <a:gd name="connsiteX2" fmla="*/ 45147 w 44265"/>
                <a:gd name="connsiteY2" fmla="*/ 45101 h 44265"/>
                <a:gd name="connsiteX3" fmla="*/ 882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836"/>
                  </a:moveTo>
                  <a:lnTo>
                    <a:pt x="45147" y="836"/>
                  </a:lnTo>
                  <a:lnTo>
                    <a:pt x="45147" y="45101"/>
                  </a:lnTo>
                  <a:lnTo>
                    <a:pt x="882" y="45101"/>
                  </a:lnTo>
                  <a:close/>
                </a:path>
              </a:pathLst>
            </a:custGeom>
            <a:grpFill/>
            <a:ln w="441" cap="flat">
              <a:noFill/>
              <a:prstDash val="solid"/>
              <a:miter/>
            </a:ln>
          </p:spPr>
          <p:txBody>
            <a:bodyPr rtlCol="0" anchor="ctr"/>
            <a:lstStyle/>
            <a:p>
              <a:endParaRPr lang="de-DE"/>
            </a:p>
          </p:txBody>
        </p:sp>
        <p:sp>
          <p:nvSpPr>
            <p:cNvPr id="1795" name="Freihandform 1794">
              <a:extLst>
                <a:ext uri="{FF2B5EF4-FFF2-40B4-BE49-F238E27FC236}">
                  <a16:creationId xmlns:a16="http://schemas.microsoft.com/office/drawing/2014/main" id="{C5730EE6-A4AD-C9B5-F53C-268838505EE8}"/>
                </a:ext>
              </a:extLst>
            </p:cNvPr>
            <p:cNvSpPr/>
            <p:nvPr/>
          </p:nvSpPr>
          <p:spPr>
            <a:xfrm>
              <a:off x="14708507" y="4316572"/>
              <a:ext cx="44265" cy="44265"/>
            </a:xfrm>
            <a:custGeom>
              <a:avLst/>
              <a:gdLst>
                <a:gd name="connsiteX0" fmla="*/ 905 w 44265"/>
                <a:gd name="connsiteY0" fmla="*/ 836 h 44265"/>
                <a:gd name="connsiteX1" fmla="*/ 45170 w 44265"/>
                <a:gd name="connsiteY1" fmla="*/ 836 h 44265"/>
                <a:gd name="connsiteX2" fmla="*/ 45170 w 44265"/>
                <a:gd name="connsiteY2" fmla="*/ 45101 h 44265"/>
                <a:gd name="connsiteX3" fmla="*/ 905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836"/>
                  </a:moveTo>
                  <a:lnTo>
                    <a:pt x="45170" y="836"/>
                  </a:lnTo>
                  <a:lnTo>
                    <a:pt x="45170" y="45101"/>
                  </a:lnTo>
                  <a:lnTo>
                    <a:pt x="905" y="45101"/>
                  </a:lnTo>
                  <a:close/>
                </a:path>
              </a:pathLst>
            </a:custGeom>
            <a:grpFill/>
            <a:ln w="441" cap="flat">
              <a:noFill/>
              <a:prstDash val="solid"/>
              <a:miter/>
            </a:ln>
          </p:spPr>
          <p:txBody>
            <a:bodyPr rtlCol="0" anchor="ctr"/>
            <a:lstStyle/>
            <a:p>
              <a:endParaRPr lang="de-DE"/>
            </a:p>
          </p:txBody>
        </p:sp>
        <p:sp>
          <p:nvSpPr>
            <p:cNvPr id="1796" name="Freihandform 1795">
              <a:extLst>
                <a:ext uri="{FF2B5EF4-FFF2-40B4-BE49-F238E27FC236}">
                  <a16:creationId xmlns:a16="http://schemas.microsoft.com/office/drawing/2014/main" id="{D64DC84F-F33D-BBA9-C209-273915A935C2}"/>
                </a:ext>
              </a:extLst>
            </p:cNvPr>
            <p:cNvSpPr/>
            <p:nvPr/>
          </p:nvSpPr>
          <p:spPr>
            <a:xfrm>
              <a:off x="14752773" y="4316572"/>
              <a:ext cx="44265" cy="44265"/>
            </a:xfrm>
            <a:custGeom>
              <a:avLst/>
              <a:gdLst>
                <a:gd name="connsiteX0" fmla="*/ 928 w 44265"/>
                <a:gd name="connsiteY0" fmla="*/ 836 h 44265"/>
                <a:gd name="connsiteX1" fmla="*/ 45193 w 44265"/>
                <a:gd name="connsiteY1" fmla="*/ 836 h 44265"/>
                <a:gd name="connsiteX2" fmla="*/ 45193 w 44265"/>
                <a:gd name="connsiteY2" fmla="*/ 45101 h 44265"/>
                <a:gd name="connsiteX3" fmla="*/ 928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836"/>
                  </a:moveTo>
                  <a:lnTo>
                    <a:pt x="45193" y="836"/>
                  </a:lnTo>
                  <a:lnTo>
                    <a:pt x="45193" y="45101"/>
                  </a:lnTo>
                  <a:lnTo>
                    <a:pt x="928" y="45101"/>
                  </a:lnTo>
                  <a:close/>
                </a:path>
              </a:pathLst>
            </a:custGeom>
            <a:grpFill/>
            <a:ln w="441" cap="flat">
              <a:noFill/>
              <a:prstDash val="solid"/>
              <a:miter/>
            </a:ln>
          </p:spPr>
          <p:txBody>
            <a:bodyPr rtlCol="0" anchor="ctr"/>
            <a:lstStyle/>
            <a:p>
              <a:endParaRPr lang="de-DE"/>
            </a:p>
          </p:txBody>
        </p:sp>
        <p:sp>
          <p:nvSpPr>
            <p:cNvPr id="1797" name="Freihandform 1796">
              <a:extLst>
                <a:ext uri="{FF2B5EF4-FFF2-40B4-BE49-F238E27FC236}">
                  <a16:creationId xmlns:a16="http://schemas.microsoft.com/office/drawing/2014/main" id="{79553A67-9E46-634C-D213-701478BADAAE}"/>
                </a:ext>
              </a:extLst>
            </p:cNvPr>
            <p:cNvSpPr/>
            <p:nvPr/>
          </p:nvSpPr>
          <p:spPr>
            <a:xfrm>
              <a:off x="14797039" y="4316572"/>
              <a:ext cx="44265" cy="44265"/>
            </a:xfrm>
            <a:custGeom>
              <a:avLst/>
              <a:gdLst>
                <a:gd name="connsiteX0" fmla="*/ 951 w 44265"/>
                <a:gd name="connsiteY0" fmla="*/ 836 h 44265"/>
                <a:gd name="connsiteX1" fmla="*/ 45216 w 44265"/>
                <a:gd name="connsiteY1" fmla="*/ 836 h 44265"/>
                <a:gd name="connsiteX2" fmla="*/ 45216 w 44265"/>
                <a:gd name="connsiteY2" fmla="*/ 45101 h 44265"/>
                <a:gd name="connsiteX3" fmla="*/ 951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836"/>
                  </a:moveTo>
                  <a:lnTo>
                    <a:pt x="45216" y="836"/>
                  </a:lnTo>
                  <a:lnTo>
                    <a:pt x="45216" y="45101"/>
                  </a:lnTo>
                  <a:lnTo>
                    <a:pt x="951" y="45101"/>
                  </a:lnTo>
                  <a:close/>
                </a:path>
              </a:pathLst>
            </a:custGeom>
            <a:grpFill/>
            <a:ln w="441" cap="flat">
              <a:noFill/>
              <a:prstDash val="solid"/>
              <a:miter/>
            </a:ln>
          </p:spPr>
          <p:txBody>
            <a:bodyPr rtlCol="0" anchor="ctr"/>
            <a:lstStyle/>
            <a:p>
              <a:endParaRPr lang="de-DE"/>
            </a:p>
          </p:txBody>
        </p:sp>
        <p:sp>
          <p:nvSpPr>
            <p:cNvPr id="1798" name="Freihandform 1797">
              <a:extLst>
                <a:ext uri="{FF2B5EF4-FFF2-40B4-BE49-F238E27FC236}">
                  <a16:creationId xmlns:a16="http://schemas.microsoft.com/office/drawing/2014/main" id="{E4B76202-04F4-ECB3-010E-05D6862B7C77}"/>
                </a:ext>
              </a:extLst>
            </p:cNvPr>
            <p:cNvSpPr/>
            <p:nvPr/>
          </p:nvSpPr>
          <p:spPr>
            <a:xfrm>
              <a:off x="14885570" y="4316572"/>
              <a:ext cx="44265" cy="44265"/>
            </a:xfrm>
            <a:custGeom>
              <a:avLst/>
              <a:gdLst>
                <a:gd name="connsiteX0" fmla="*/ 997 w 44265"/>
                <a:gd name="connsiteY0" fmla="*/ 836 h 44265"/>
                <a:gd name="connsiteX1" fmla="*/ 45262 w 44265"/>
                <a:gd name="connsiteY1" fmla="*/ 836 h 44265"/>
                <a:gd name="connsiteX2" fmla="*/ 45262 w 44265"/>
                <a:gd name="connsiteY2" fmla="*/ 45101 h 44265"/>
                <a:gd name="connsiteX3" fmla="*/ 997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836"/>
                  </a:moveTo>
                  <a:lnTo>
                    <a:pt x="45262" y="836"/>
                  </a:lnTo>
                  <a:lnTo>
                    <a:pt x="45262" y="45101"/>
                  </a:lnTo>
                  <a:lnTo>
                    <a:pt x="997" y="45101"/>
                  </a:lnTo>
                  <a:close/>
                </a:path>
              </a:pathLst>
            </a:custGeom>
            <a:grpFill/>
            <a:ln w="441" cap="flat">
              <a:noFill/>
              <a:prstDash val="solid"/>
              <a:miter/>
            </a:ln>
          </p:spPr>
          <p:txBody>
            <a:bodyPr rtlCol="0" anchor="ctr"/>
            <a:lstStyle/>
            <a:p>
              <a:endParaRPr lang="de-DE"/>
            </a:p>
          </p:txBody>
        </p:sp>
        <p:sp>
          <p:nvSpPr>
            <p:cNvPr id="1799" name="Freihandform 1798">
              <a:extLst>
                <a:ext uri="{FF2B5EF4-FFF2-40B4-BE49-F238E27FC236}">
                  <a16:creationId xmlns:a16="http://schemas.microsoft.com/office/drawing/2014/main" id="{6E63DC78-A91F-F249-9718-DD0FB94834C1}"/>
                </a:ext>
              </a:extLst>
            </p:cNvPr>
            <p:cNvSpPr/>
            <p:nvPr/>
          </p:nvSpPr>
          <p:spPr>
            <a:xfrm>
              <a:off x="14929836" y="4316572"/>
              <a:ext cx="44265" cy="44265"/>
            </a:xfrm>
            <a:custGeom>
              <a:avLst/>
              <a:gdLst>
                <a:gd name="connsiteX0" fmla="*/ 1020 w 44265"/>
                <a:gd name="connsiteY0" fmla="*/ 836 h 44265"/>
                <a:gd name="connsiteX1" fmla="*/ 45285 w 44265"/>
                <a:gd name="connsiteY1" fmla="*/ 836 h 44265"/>
                <a:gd name="connsiteX2" fmla="*/ 45285 w 44265"/>
                <a:gd name="connsiteY2" fmla="*/ 45101 h 44265"/>
                <a:gd name="connsiteX3" fmla="*/ 1020 w 44265"/>
                <a:gd name="connsiteY3" fmla="*/ 45101 h 44265"/>
              </a:gdLst>
              <a:ahLst/>
              <a:cxnLst>
                <a:cxn ang="0">
                  <a:pos x="connsiteX0" y="connsiteY0"/>
                </a:cxn>
                <a:cxn ang="0">
                  <a:pos x="connsiteX1" y="connsiteY1"/>
                </a:cxn>
                <a:cxn ang="0">
                  <a:pos x="connsiteX2" y="connsiteY2"/>
                </a:cxn>
                <a:cxn ang="0">
                  <a:pos x="connsiteX3" y="connsiteY3"/>
                </a:cxn>
              </a:cxnLst>
              <a:rect l="l" t="t" r="r" b="b"/>
              <a:pathLst>
                <a:path w="44265" h="44265">
                  <a:moveTo>
                    <a:pt x="1020" y="836"/>
                  </a:moveTo>
                  <a:lnTo>
                    <a:pt x="45285" y="836"/>
                  </a:lnTo>
                  <a:lnTo>
                    <a:pt x="45285" y="45101"/>
                  </a:lnTo>
                  <a:lnTo>
                    <a:pt x="1020" y="45101"/>
                  </a:lnTo>
                  <a:close/>
                </a:path>
              </a:pathLst>
            </a:custGeom>
            <a:grpFill/>
            <a:ln w="441" cap="flat">
              <a:noFill/>
              <a:prstDash val="solid"/>
              <a:miter/>
            </a:ln>
          </p:spPr>
          <p:txBody>
            <a:bodyPr rtlCol="0" anchor="ctr"/>
            <a:lstStyle/>
            <a:p>
              <a:endParaRPr lang="de-DE"/>
            </a:p>
          </p:txBody>
        </p:sp>
        <p:sp>
          <p:nvSpPr>
            <p:cNvPr id="1800" name="Freihandform 1799">
              <a:extLst>
                <a:ext uri="{FF2B5EF4-FFF2-40B4-BE49-F238E27FC236}">
                  <a16:creationId xmlns:a16="http://schemas.microsoft.com/office/drawing/2014/main" id="{E2363ED9-878D-F844-7EA3-9A3E8B8B10AE}"/>
                </a:ext>
              </a:extLst>
            </p:cNvPr>
            <p:cNvSpPr/>
            <p:nvPr/>
          </p:nvSpPr>
          <p:spPr>
            <a:xfrm>
              <a:off x="13336272" y="4360838"/>
              <a:ext cx="44265" cy="44265"/>
            </a:xfrm>
            <a:custGeom>
              <a:avLst/>
              <a:gdLst>
                <a:gd name="connsiteX0" fmla="*/ 192 w 44265"/>
                <a:gd name="connsiteY0" fmla="*/ 859 h 44265"/>
                <a:gd name="connsiteX1" fmla="*/ 44457 w 44265"/>
                <a:gd name="connsiteY1" fmla="*/ 859 h 44265"/>
                <a:gd name="connsiteX2" fmla="*/ 44457 w 44265"/>
                <a:gd name="connsiteY2" fmla="*/ 45124 h 44265"/>
                <a:gd name="connsiteX3" fmla="*/ 192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859"/>
                  </a:moveTo>
                  <a:lnTo>
                    <a:pt x="44457" y="859"/>
                  </a:lnTo>
                  <a:lnTo>
                    <a:pt x="44457" y="45124"/>
                  </a:lnTo>
                  <a:lnTo>
                    <a:pt x="192" y="45124"/>
                  </a:lnTo>
                  <a:close/>
                </a:path>
              </a:pathLst>
            </a:custGeom>
            <a:grpFill/>
            <a:ln w="441" cap="flat">
              <a:noFill/>
              <a:prstDash val="solid"/>
              <a:miter/>
            </a:ln>
          </p:spPr>
          <p:txBody>
            <a:bodyPr rtlCol="0" anchor="ctr"/>
            <a:lstStyle/>
            <a:p>
              <a:endParaRPr lang="de-DE"/>
            </a:p>
          </p:txBody>
        </p:sp>
        <p:sp>
          <p:nvSpPr>
            <p:cNvPr id="1801" name="Freihandform 1800">
              <a:extLst>
                <a:ext uri="{FF2B5EF4-FFF2-40B4-BE49-F238E27FC236}">
                  <a16:creationId xmlns:a16="http://schemas.microsoft.com/office/drawing/2014/main" id="{7CBD9420-54EE-CFCA-F96B-E0F4AF327928}"/>
                </a:ext>
              </a:extLst>
            </p:cNvPr>
            <p:cNvSpPr/>
            <p:nvPr/>
          </p:nvSpPr>
          <p:spPr>
            <a:xfrm>
              <a:off x="13380538" y="4360838"/>
              <a:ext cx="44265" cy="44265"/>
            </a:xfrm>
            <a:custGeom>
              <a:avLst/>
              <a:gdLst>
                <a:gd name="connsiteX0" fmla="*/ 215 w 44265"/>
                <a:gd name="connsiteY0" fmla="*/ 859 h 44265"/>
                <a:gd name="connsiteX1" fmla="*/ 44480 w 44265"/>
                <a:gd name="connsiteY1" fmla="*/ 859 h 44265"/>
                <a:gd name="connsiteX2" fmla="*/ 44480 w 44265"/>
                <a:gd name="connsiteY2" fmla="*/ 45124 h 44265"/>
                <a:gd name="connsiteX3" fmla="*/ 215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859"/>
                  </a:moveTo>
                  <a:lnTo>
                    <a:pt x="44480" y="859"/>
                  </a:lnTo>
                  <a:lnTo>
                    <a:pt x="44480" y="45124"/>
                  </a:lnTo>
                  <a:lnTo>
                    <a:pt x="215" y="45124"/>
                  </a:lnTo>
                  <a:close/>
                </a:path>
              </a:pathLst>
            </a:custGeom>
            <a:grpFill/>
            <a:ln w="441" cap="flat">
              <a:noFill/>
              <a:prstDash val="solid"/>
              <a:miter/>
            </a:ln>
          </p:spPr>
          <p:txBody>
            <a:bodyPr rtlCol="0" anchor="ctr"/>
            <a:lstStyle/>
            <a:p>
              <a:endParaRPr lang="de-DE"/>
            </a:p>
          </p:txBody>
        </p:sp>
        <p:sp>
          <p:nvSpPr>
            <p:cNvPr id="1802" name="Freihandform 1801">
              <a:extLst>
                <a:ext uri="{FF2B5EF4-FFF2-40B4-BE49-F238E27FC236}">
                  <a16:creationId xmlns:a16="http://schemas.microsoft.com/office/drawing/2014/main" id="{94699F12-E10A-8B5D-BC5C-F6A80153158F}"/>
                </a:ext>
              </a:extLst>
            </p:cNvPr>
            <p:cNvSpPr/>
            <p:nvPr/>
          </p:nvSpPr>
          <p:spPr>
            <a:xfrm>
              <a:off x="13424803" y="4360838"/>
              <a:ext cx="44265" cy="44265"/>
            </a:xfrm>
            <a:custGeom>
              <a:avLst/>
              <a:gdLst>
                <a:gd name="connsiteX0" fmla="*/ 238 w 44265"/>
                <a:gd name="connsiteY0" fmla="*/ 859 h 44265"/>
                <a:gd name="connsiteX1" fmla="*/ 44503 w 44265"/>
                <a:gd name="connsiteY1" fmla="*/ 859 h 44265"/>
                <a:gd name="connsiteX2" fmla="*/ 44503 w 44265"/>
                <a:gd name="connsiteY2" fmla="*/ 45124 h 44265"/>
                <a:gd name="connsiteX3" fmla="*/ 238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859"/>
                  </a:moveTo>
                  <a:lnTo>
                    <a:pt x="44503" y="859"/>
                  </a:lnTo>
                  <a:lnTo>
                    <a:pt x="44503" y="45124"/>
                  </a:lnTo>
                  <a:lnTo>
                    <a:pt x="238" y="45124"/>
                  </a:lnTo>
                  <a:close/>
                </a:path>
              </a:pathLst>
            </a:custGeom>
            <a:grpFill/>
            <a:ln w="441" cap="flat">
              <a:noFill/>
              <a:prstDash val="solid"/>
              <a:miter/>
            </a:ln>
          </p:spPr>
          <p:txBody>
            <a:bodyPr rtlCol="0" anchor="ctr"/>
            <a:lstStyle/>
            <a:p>
              <a:endParaRPr lang="de-DE"/>
            </a:p>
          </p:txBody>
        </p:sp>
        <p:sp>
          <p:nvSpPr>
            <p:cNvPr id="1803" name="Freihandform 1802">
              <a:extLst>
                <a:ext uri="{FF2B5EF4-FFF2-40B4-BE49-F238E27FC236}">
                  <a16:creationId xmlns:a16="http://schemas.microsoft.com/office/drawing/2014/main" id="{9D40E588-5EBC-E6E6-6B7F-8C6D64C5562F}"/>
                </a:ext>
              </a:extLst>
            </p:cNvPr>
            <p:cNvSpPr/>
            <p:nvPr/>
          </p:nvSpPr>
          <p:spPr>
            <a:xfrm>
              <a:off x="13469069" y="4360838"/>
              <a:ext cx="44265" cy="44265"/>
            </a:xfrm>
            <a:custGeom>
              <a:avLst/>
              <a:gdLst>
                <a:gd name="connsiteX0" fmla="*/ 261 w 44265"/>
                <a:gd name="connsiteY0" fmla="*/ 859 h 44265"/>
                <a:gd name="connsiteX1" fmla="*/ 44526 w 44265"/>
                <a:gd name="connsiteY1" fmla="*/ 859 h 44265"/>
                <a:gd name="connsiteX2" fmla="*/ 44526 w 44265"/>
                <a:gd name="connsiteY2" fmla="*/ 45124 h 44265"/>
                <a:gd name="connsiteX3" fmla="*/ 261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859"/>
                  </a:moveTo>
                  <a:lnTo>
                    <a:pt x="44526" y="859"/>
                  </a:lnTo>
                  <a:lnTo>
                    <a:pt x="44526" y="45124"/>
                  </a:lnTo>
                  <a:lnTo>
                    <a:pt x="261" y="45124"/>
                  </a:lnTo>
                  <a:close/>
                </a:path>
              </a:pathLst>
            </a:custGeom>
            <a:grpFill/>
            <a:ln w="441" cap="flat">
              <a:noFill/>
              <a:prstDash val="solid"/>
              <a:miter/>
            </a:ln>
          </p:spPr>
          <p:txBody>
            <a:bodyPr rtlCol="0" anchor="ctr"/>
            <a:lstStyle/>
            <a:p>
              <a:endParaRPr lang="de-DE"/>
            </a:p>
          </p:txBody>
        </p:sp>
        <p:sp>
          <p:nvSpPr>
            <p:cNvPr id="1804" name="Freihandform 1803">
              <a:extLst>
                <a:ext uri="{FF2B5EF4-FFF2-40B4-BE49-F238E27FC236}">
                  <a16:creationId xmlns:a16="http://schemas.microsoft.com/office/drawing/2014/main" id="{8AEF7694-928A-6CF8-8422-8CB68157EB87}"/>
                </a:ext>
              </a:extLst>
            </p:cNvPr>
            <p:cNvSpPr/>
            <p:nvPr/>
          </p:nvSpPr>
          <p:spPr>
            <a:xfrm>
              <a:off x="13557600" y="4360838"/>
              <a:ext cx="44265" cy="44265"/>
            </a:xfrm>
            <a:custGeom>
              <a:avLst/>
              <a:gdLst>
                <a:gd name="connsiteX0" fmla="*/ 307 w 44265"/>
                <a:gd name="connsiteY0" fmla="*/ 859 h 44265"/>
                <a:gd name="connsiteX1" fmla="*/ 44572 w 44265"/>
                <a:gd name="connsiteY1" fmla="*/ 859 h 44265"/>
                <a:gd name="connsiteX2" fmla="*/ 44572 w 44265"/>
                <a:gd name="connsiteY2" fmla="*/ 45124 h 44265"/>
                <a:gd name="connsiteX3" fmla="*/ 307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859"/>
                  </a:moveTo>
                  <a:lnTo>
                    <a:pt x="44572" y="859"/>
                  </a:lnTo>
                  <a:lnTo>
                    <a:pt x="44572" y="45124"/>
                  </a:lnTo>
                  <a:lnTo>
                    <a:pt x="307" y="45124"/>
                  </a:lnTo>
                  <a:close/>
                </a:path>
              </a:pathLst>
            </a:custGeom>
            <a:grpFill/>
            <a:ln w="441" cap="flat">
              <a:noFill/>
              <a:prstDash val="solid"/>
              <a:miter/>
            </a:ln>
          </p:spPr>
          <p:txBody>
            <a:bodyPr rtlCol="0" anchor="ctr"/>
            <a:lstStyle/>
            <a:p>
              <a:endParaRPr lang="de-DE"/>
            </a:p>
          </p:txBody>
        </p:sp>
        <p:sp>
          <p:nvSpPr>
            <p:cNvPr id="1805" name="Freihandform 1804">
              <a:extLst>
                <a:ext uri="{FF2B5EF4-FFF2-40B4-BE49-F238E27FC236}">
                  <a16:creationId xmlns:a16="http://schemas.microsoft.com/office/drawing/2014/main" id="{95B3C559-7B5C-EFC7-46F9-E9A8812EBBF7}"/>
                </a:ext>
              </a:extLst>
            </p:cNvPr>
            <p:cNvSpPr/>
            <p:nvPr/>
          </p:nvSpPr>
          <p:spPr>
            <a:xfrm>
              <a:off x="13646132" y="4360838"/>
              <a:ext cx="44265" cy="44265"/>
            </a:xfrm>
            <a:custGeom>
              <a:avLst/>
              <a:gdLst>
                <a:gd name="connsiteX0" fmla="*/ 353 w 44265"/>
                <a:gd name="connsiteY0" fmla="*/ 859 h 44265"/>
                <a:gd name="connsiteX1" fmla="*/ 44618 w 44265"/>
                <a:gd name="connsiteY1" fmla="*/ 859 h 44265"/>
                <a:gd name="connsiteX2" fmla="*/ 44618 w 44265"/>
                <a:gd name="connsiteY2" fmla="*/ 45124 h 44265"/>
                <a:gd name="connsiteX3" fmla="*/ 353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859"/>
                  </a:moveTo>
                  <a:lnTo>
                    <a:pt x="44618" y="859"/>
                  </a:lnTo>
                  <a:lnTo>
                    <a:pt x="44618" y="45124"/>
                  </a:lnTo>
                  <a:lnTo>
                    <a:pt x="353" y="45124"/>
                  </a:lnTo>
                  <a:close/>
                </a:path>
              </a:pathLst>
            </a:custGeom>
            <a:grpFill/>
            <a:ln w="441" cap="flat">
              <a:noFill/>
              <a:prstDash val="solid"/>
              <a:miter/>
            </a:ln>
          </p:spPr>
          <p:txBody>
            <a:bodyPr rtlCol="0" anchor="ctr"/>
            <a:lstStyle/>
            <a:p>
              <a:endParaRPr lang="de-DE"/>
            </a:p>
          </p:txBody>
        </p:sp>
        <p:sp>
          <p:nvSpPr>
            <p:cNvPr id="1806" name="Freihandform 1805">
              <a:extLst>
                <a:ext uri="{FF2B5EF4-FFF2-40B4-BE49-F238E27FC236}">
                  <a16:creationId xmlns:a16="http://schemas.microsoft.com/office/drawing/2014/main" id="{0DA5C8B8-ABB6-E7ED-250B-024640C26082}"/>
                </a:ext>
              </a:extLst>
            </p:cNvPr>
            <p:cNvSpPr/>
            <p:nvPr/>
          </p:nvSpPr>
          <p:spPr>
            <a:xfrm>
              <a:off x="13690397" y="4360838"/>
              <a:ext cx="44265" cy="44265"/>
            </a:xfrm>
            <a:custGeom>
              <a:avLst/>
              <a:gdLst>
                <a:gd name="connsiteX0" fmla="*/ 376 w 44265"/>
                <a:gd name="connsiteY0" fmla="*/ 859 h 44265"/>
                <a:gd name="connsiteX1" fmla="*/ 44641 w 44265"/>
                <a:gd name="connsiteY1" fmla="*/ 859 h 44265"/>
                <a:gd name="connsiteX2" fmla="*/ 44641 w 44265"/>
                <a:gd name="connsiteY2" fmla="*/ 45124 h 44265"/>
                <a:gd name="connsiteX3" fmla="*/ 376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859"/>
                  </a:moveTo>
                  <a:lnTo>
                    <a:pt x="44641" y="859"/>
                  </a:lnTo>
                  <a:lnTo>
                    <a:pt x="44641" y="45124"/>
                  </a:lnTo>
                  <a:lnTo>
                    <a:pt x="376" y="45124"/>
                  </a:lnTo>
                  <a:close/>
                </a:path>
              </a:pathLst>
            </a:custGeom>
            <a:grpFill/>
            <a:ln w="441" cap="flat">
              <a:noFill/>
              <a:prstDash val="solid"/>
              <a:miter/>
            </a:ln>
          </p:spPr>
          <p:txBody>
            <a:bodyPr rtlCol="0" anchor="ctr"/>
            <a:lstStyle/>
            <a:p>
              <a:endParaRPr lang="de-DE"/>
            </a:p>
          </p:txBody>
        </p:sp>
        <p:sp>
          <p:nvSpPr>
            <p:cNvPr id="1807" name="Freihandform 1806">
              <a:extLst>
                <a:ext uri="{FF2B5EF4-FFF2-40B4-BE49-F238E27FC236}">
                  <a16:creationId xmlns:a16="http://schemas.microsoft.com/office/drawing/2014/main" id="{D515F5B0-286B-F070-36A2-CCE56BE25D87}"/>
                </a:ext>
              </a:extLst>
            </p:cNvPr>
            <p:cNvSpPr/>
            <p:nvPr/>
          </p:nvSpPr>
          <p:spPr>
            <a:xfrm>
              <a:off x="13823194" y="4360838"/>
              <a:ext cx="44265" cy="44265"/>
            </a:xfrm>
            <a:custGeom>
              <a:avLst/>
              <a:gdLst>
                <a:gd name="connsiteX0" fmla="*/ 445 w 44265"/>
                <a:gd name="connsiteY0" fmla="*/ 859 h 44265"/>
                <a:gd name="connsiteX1" fmla="*/ 44710 w 44265"/>
                <a:gd name="connsiteY1" fmla="*/ 859 h 44265"/>
                <a:gd name="connsiteX2" fmla="*/ 44710 w 44265"/>
                <a:gd name="connsiteY2" fmla="*/ 45124 h 44265"/>
                <a:gd name="connsiteX3" fmla="*/ 445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859"/>
                  </a:moveTo>
                  <a:lnTo>
                    <a:pt x="44710" y="859"/>
                  </a:lnTo>
                  <a:lnTo>
                    <a:pt x="44710" y="45124"/>
                  </a:lnTo>
                  <a:lnTo>
                    <a:pt x="445" y="45124"/>
                  </a:lnTo>
                  <a:close/>
                </a:path>
              </a:pathLst>
            </a:custGeom>
            <a:grpFill/>
            <a:ln w="441" cap="flat">
              <a:noFill/>
              <a:prstDash val="solid"/>
              <a:miter/>
            </a:ln>
          </p:spPr>
          <p:txBody>
            <a:bodyPr rtlCol="0" anchor="ctr"/>
            <a:lstStyle/>
            <a:p>
              <a:endParaRPr lang="de-DE"/>
            </a:p>
          </p:txBody>
        </p:sp>
        <p:sp>
          <p:nvSpPr>
            <p:cNvPr id="1808" name="Freihandform 1807">
              <a:extLst>
                <a:ext uri="{FF2B5EF4-FFF2-40B4-BE49-F238E27FC236}">
                  <a16:creationId xmlns:a16="http://schemas.microsoft.com/office/drawing/2014/main" id="{C2BD38C6-1FDA-A1F6-7877-F2D9D7BEABBB}"/>
                </a:ext>
              </a:extLst>
            </p:cNvPr>
            <p:cNvSpPr/>
            <p:nvPr/>
          </p:nvSpPr>
          <p:spPr>
            <a:xfrm>
              <a:off x="13867460" y="4360838"/>
              <a:ext cx="44265" cy="44265"/>
            </a:xfrm>
            <a:custGeom>
              <a:avLst/>
              <a:gdLst>
                <a:gd name="connsiteX0" fmla="*/ 468 w 44265"/>
                <a:gd name="connsiteY0" fmla="*/ 859 h 44265"/>
                <a:gd name="connsiteX1" fmla="*/ 44733 w 44265"/>
                <a:gd name="connsiteY1" fmla="*/ 859 h 44265"/>
                <a:gd name="connsiteX2" fmla="*/ 44733 w 44265"/>
                <a:gd name="connsiteY2" fmla="*/ 45124 h 44265"/>
                <a:gd name="connsiteX3" fmla="*/ 468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859"/>
                  </a:moveTo>
                  <a:lnTo>
                    <a:pt x="44733" y="859"/>
                  </a:lnTo>
                  <a:lnTo>
                    <a:pt x="44733" y="45124"/>
                  </a:lnTo>
                  <a:lnTo>
                    <a:pt x="468" y="45124"/>
                  </a:lnTo>
                  <a:close/>
                </a:path>
              </a:pathLst>
            </a:custGeom>
            <a:grpFill/>
            <a:ln w="441" cap="flat">
              <a:noFill/>
              <a:prstDash val="solid"/>
              <a:miter/>
            </a:ln>
          </p:spPr>
          <p:txBody>
            <a:bodyPr rtlCol="0" anchor="ctr"/>
            <a:lstStyle/>
            <a:p>
              <a:endParaRPr lang="de-DE"/>
            </a:p>
          </p:txBody>
        </p:sp>
        <p:sp>
          <p:nvSpPr>
            <p:cNvPr id="1809" name="Freihandform 1808">
              <a:extLst>
                <a:ext uri="{FF2B5EF4-FFF2-40B4-BE49-F238E27FC236}">
                  <a16:creationId xmlns:a16="http://schemas.microsoft.com/office/drawing/2014/main" id="{5CC7CE18-1D8A-16E2-16F2-98046F835385}"/>
                </a:ext>
              </a:extLst>
            </p:cNvPr>
            <p:cNvSpPr/>
            <p:nvPr/>
          </p:nvSpPr>
          <p:spPr>
            <a:xfrm>
              <a:off x="14044522" y="4360838"/>
              <a:ext cx="44265" cy="44265"/>
            </a:xfrm>
            <a:custGeom>
              <a:avLst/>
              <a:gdLst>
                <a:gd name="connsiteX0" fmla="*/ 560 w 44265"/>
                <a:gd name="connsiteY0" fmla="*/ 859 h 44265"/>
                <a:gd name="connsiteX1" fmla="*/ 44825 w 44265"/>
                <a:gd name="connsiteY1" fmla="*/ 859 h 44265"/>
                <a:gd name="connsiteX2" fmla="*/ 44825 w 44265"/>
                <a:gd name="connsiteY2" fmla="*/ 45124 h 44265"/>
                <a:gd name="connsiteX3" fmla="*/ 560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859"/>
                  </a:moveTo>
                  <a:lnTo>
                    <a:pt x="44825" y="859"/>
                  </a:lnTo>
                  <a:lnTo>
                    <a:pt x="44825" y="45124"/>
                  </a:lnTo>
                  <a:lnTo>
                    <a:pt x="560" y="45124"/>
                  </a:lnTo>
                  <a:close/>
                </a:path>
              </a:pathLst>
            </a:custGeom>
            <a:grpFill/>
            <a:ln w="441" cap="flat">
              <a:noFill/>
              <a:prstDash val="solid"/>
              <a:miter/>
            </a:ln>
          </p:spPr>
          <p:txBody>
            <a:bodyPr rtlCol="0" anchor="ctr"/>
            <a:lstStyle/>
            <a:p>
              <a:endParaRPr lang="de-DE"/>
            </a:p>
          </p:txBody>
        </p:sp>
        <p:sp>
          <p:nvSpPr>
            <p:cNvPr id="1810" name="Freihandform 1809">
              <a:extLst>
                <a:ext uri="{FF2B5EF4-FFF2-40B4-BE49-F238E27FC236}">
                  <a16:creationId xmlns:a16="http://schemas.microsoft.com/office/drawing/2014/main" id="{F6C139A3-5C1E-74C2-2FCB-C31DCFF37366}"/>
                </a:ext>
              </a:extLst>
            </p:cNvPr>
            <p:cNvSpPr/>
            <p:nvPr/>
          </p:nvSpPr>
          <p:spPr>
            <a:xfrm>
              <a:off x="14177319" y="4360838"/>
              <a:ext cx="44265" cy="44265"/>
            </a:xfrm>
            <a:custGeom>
              <a:avLst/>
              <a:gdLst>
                <a:gd name="connsiteX0" fmla="*/ 629 w 44265"/>
                <a:gd name="connsiteY0" fmla="*/ 859 h 44265"/>
                <a:gd name="connsiteX1" fmla="*/ 44894 w 44265"/>
                <a:gd name="connsiteY1" fmla="*/ 859 h 44265"/>
                <a:gd name="connsiteX2" fmla="*/ 44894 w 44265"/>
                <a:gd name="connsiteY2" fmla="*/ 45124 h 44265"/>
                <a:gd name="connsiteX3" fmla="*/ 629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859"/>
                  </a:moveTo>
                  <a:lnTo>
                    <a:pt x="44894" y="859"/>
                  </a:lnTo>
                  <a:lnTo>
                    <a:pt x="44894" y="45124"/>
                  </a:lnTo>
                  <a:lnTo>
                    <a:pt x="629" y="45124"/>
                  </a:lnTo>
                  <a:close/>
                </a:path>
              </a:pathLst>
            </a:custGeom>
            <a:grpFill/>
            <a:ln w="441" cap="flat">
              <a:noFill/>
              <a:prstDash val="solid"/>
              <a:miter/>
            </a:ln>
          </p:spPr>
          <p:txBody>
            <a:bodyPr rtlCol="0" anchor="ctr"/>
            <a:lstStyle/>
            <a:p>
              <a:endParaRPr lang="de-DE"/>
            </a:p>
          </p:txBody>
        </p:sp>
        <p:sp>
          <p:nvSpPr>
            <p:cNvPr id="1811" name="Freihandform 1810">
              <a:extLst>
                <a:ext uri="{FF2B5EF4-FFF2-40B4-BE49-F238E27FC236}">
                  <a16:creationId xmlns:a16="http://schemas.microsoft.com/office/drawing/2014/main" id="{5AAFABD5-6564-3094-E735-D5718FC86B31}"/>
                </a:ext>
              </a:extLst>
            </p:cNvPr>
            <p:cNvSpPr/>
            <p:nvPr/>
          </p:nvSpPr>
          <p:spPr>
            <a:xfrm>
              <a:off x="14221585" y="4360838"/>
              <a:ext cx="44265" cy="44265"/>
            </a:xfrm>
            <a:custGeom>
              <a:avLst/>
              <a:gdLst>
                <a:gd name="connsiteX0" fmla="*/ 652 w 44265"/>
                <a:gd name="connsiteY0" fmla="*/ 859 h 44265"/>
                <a:gd name="connsiteX1" fmla="*/ 44917 w 44265"/>
                <a:gd name="connsiteY1" fmla="*/ 859 h 44265"/>
                <a:gd name="connsiteX2" fmla="*/ 44917 w 44265"/>
                <a:gd name="connsiteY2" fmla="*/ 45124 h 44265"/>
                <a:gd name="connsiteX3" fmla="*/ 652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859"/>
                  </a:moveTo>
                  <a:lnTo>
                    <a:pt x="44917" y="859"/>
                  </a:lnTo>
                  <a:lnTo>
                    <a:pt x="44917" y="45124"/>
                  </a:lnTo>
                  <a:lnTo>
                    <a:pt x="652" y="45124"/>
                  </a:lnTo>
                  <a:close/>
                </a:path>
              </a:pathLst>
            </a:custGeom>
            <a:grpFill/>
            <a:ln w="441" cap="flat">
              <a:noFill/>
              <a:prstDash val="solid"/>
              <a:miter/>
            </a:ln>
          </p:spPr>
          <p:txBody>
            <a:bodyPr rtlCol="0" anchor="ctr"/>
            <a:lstStyle/>
            <a:p>
              <a:endParaRPr lang="de-DE"/>
            </a:p>
          </p:txBody>
        </p:sp>
        <p:sp>
          <p:nvSpPr>
            <p:cNvPr id="1812" name="Freihandform 1811">
              <a:extLst>
                <a:ext uri="{FF2B5EF4-FFF2-40B4-BE49-F238E27FC236}">
                  <a16:creationId xmlns:a16="http://schemas.microsoft.com/office/drawing/2014/main" id="{11262C79-1285-0F2C-F9D2-CE41CC99F488}"/>
                </a:ext>
              </a:extLst>
            </p:cNvPr>
            <p:cNvSpPr/>
            <p:nvPr/>
          </p:nvSpPr>
          <p:spPr>
            <a:xfrm>
              <a:off x="14265851" y="4360838"/>
              <a:ext cx="44265" cy="44265"/>
            </a:xfrm>
            <a:custGeom>
              <a:avLst/>
              <a:gdLst>
                <a:gd name="connsiteX0" fmla="*/ 675 w 44265"/>
                <a:gd name="connsiteY0" fmla="*/ 859 h 44265"/>
                <a:gd name="connsiteX1" fmla="*/ 44940 w 44265"/>
                <a:gd name="connsiteY1" fmla="*/ 859 h 44265"/>
                <a:gd name="connsiteX2" fmla="*/ 44940 w 44265"/>
                <a:gd name="connsiteY2" fmla="*/ 45124 h 44265"/>
                <a:gd name="connsiteX3" fmla="*/ 675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859"/>
                  </a:moveTo>
                  <a:lnTo>
                    <a:pt x="44940" y="859"/>
                  </a:lnTo>
                  <a:lnTo>
                    <a:pt x="44940" y="45124"/>
                  </a:lnTo>
                  <a:lnTo>
                    <a:pt x="675" y="45124"/>
                  </a:lnTo>
                  <a:close/>
                </a:path>
              </a:pathLst>
            </a:custGeom>
            <a:grpFill/>
            <a:ln w="441" cap="flat">
              <a:noFill/>
              <a:prstDash val="solid"/>
              <a:miter/>
            </a:ln>
          </p:spPr>
          <p:txBody>
            <a:bodyPr rtlCol="0" anchor="ctr"/>
            <a:lstStyle/>
            <a:p>
              <a:endParaRPr lang="de-DE"/>
            </a:p>
          </p:txBody>
        </p:sp>
        <p:sp>
          <p:nvSpPr>
            <p:cNvPr id="1813" name="Freihandform 1812">
              <a:extLst>
                <a:ext uri="{FF2B5EF4-FFF2-40B4-BE49-F238E27FC236}">
                  <a16:creationId xmlns:a16="http://schemas.microsoft.com/office/drawing/2014/main" id="{709C320E-063A-83C8-8192-29C862F44DB7}"/>
                </a:ext>
              </a:extLst>
            </p:cNvPr>
            <p:cNvSpPr/>
            <p:nvPr/>
          </p:nvSpPr>
          <p:spPr>
            <a:xfrm>
              <a:off x="14310116" y="4360838"/>
              <a:ext cx="44265" cy="44265"/>
            </a:xfrm>
            <a:custGeom>
              <a:avLst/>
              <a:gdLst>
                <a:gd name="connsiteX0" fmla="*/ 698 w 44265"/>
                <a:gd name="connsiteY0" fmla="*/ 859 h 44265"/>
                <a:gd name="connsiteX1" fmla="*/ 44963 w 44265"/>
                <a:gd name="connsiteY1" fmla="*/ 859 h 44265"/>
                <a:gd name="connsiteX2" fmla="*/ 44963 w 44265"/>
                <a:gd name="connsiteY2" fmla="*/ 45124 h 44265"/>
                <a:gd name="connsiteX3" fmla="*/ 698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859"/>
                  </a:moveTo>
                  <a:lnTo>
                    <a:pt x="44963" y="859"/>
                  </a:lnTo>
                  <a:lnTo>
                    <a:pt x="44963" y="45124"/>
                  </a:lnTo>
                  <a:lnTo>
                    <a:pt x="698" y="45124"/>
                  </a:lnTo>
                  <a:close/>
                </a:path>
              </a:pathLst>
            </a:custGeom>
            <a:grpFill/>
            <a:ln w="441" cap="flat">
              <a:noFill/>
              <a:prstDash val="solid"/>
              <a:miter/>
            </a:ln>
          </p:spPr>
          <p:txBody>
            <a:bodyPr rtlCol="0" anchor="ctr"/>
            <a:lstStyle/>
            <a:p>
              <a:endParaRPr lang="de-DE"/>
            </a:p>
          </p:txBody>
        </p:sp>
        <p:sp>
          <p:nvSpPr>
            <p:cNvPr id="1814" name="Freihandform 1813">
              <a:extLst>
                <a:ext uri="{FF2B5EF4-FFF2-40B4-BE49-F238E27FC236}">
                  <a16:creationId xmlns:a16="http://schemas.microsoft.com/office/drawing/2014/main" id="{2AE18DDD-BFCE-D48A-C299-A9EFD8CB0CDF}"/>
                </a:ext>
              </a:extLst>
            </p:cNvPr>
            <p:cNvSpPr/>
            <p:nvPr/>
          </p:nvSpPr>
          <p:spPr>
            <a:xfrm>
              <a:off x="14354382" y="4360838"/>
              <a:ext cx="44265" cy="44265"/>
            </a:xfrm>
            <a:custGeom>
              <a:avLst/>
              <a:gdLst>
                <a:gd name="connsiteX0" fmla="*/ 721 w 44265"/>
                <a:gd name="connsiteY0" fmla="*/ 859 h 44265"/>
                <a:gd name="connsiteX1" fmla="*/ 44986 w 44265"/>
                <a:gd name="connsiteY1" fmla="*/ 859 h 44265"/>
                <a:gd name="connsiteX2" fmla="*/ 44986 w 44265"/>
                <a:gd name="connsiteY2" fmla="*/ 45124 h 44265"/>
                <a:gd name="connsiteX3" fmla="*/ 721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859"/>
                  </a:moveTo>
                  <a:lnTo>
                    <a:pt x="44986" y="859"/>
                  </a:lnTo>
                  <a:lnTo>
                    <a:pt x="44986" y="45124"/>
                  </a:lnTo>
                  <a:lnTo>
                    <a:pt x="721" y="45124"/>
                  </a:lnTo>
                  <a:close/>
                </a:path>
              </a:pathLst>
            </a:custGeom>
            <a:grpFill/>
            <a:ln w="441" cap="flat">
              <a:noFill/>
              <a:prstDash val="solid"/>
              <a:miter/>
            </a:ln>
          </p:spPr>
          <p:txBody>
            <a:bodyPr rtlCol="0" anchor="ctr"/>
            <a:lstStyle/>
            <a:p>
              <a:endParaRPr lang="de-DE"/>
            </a:p>
          </p:txBody>
        </p:sp>
        <p:sp>
          <p:nvSpPr>
            <p:cNvPr id="1815" name="Freihandform 1814">
              <a:extLst>
                <a:ext uri="{FF2B5EF4-FFF2-40B4-BE49-F238E27FC236}">
                  <a16:creationId xmlns:a16="http://schemas.microsoft.com/office/drawing/2014/main" id="{23845CEE-5E1A-E288-9F1F-93FEE9D033CF}"/>
                </a:ext>
              </a:extLst>
            </p:cNvPr>
            <p:cNvSpPr/>
            <p:nvPr/>
          </p:nvSpPr>
          <p:spPr>
            <a:xfrm>
              <a:off x="14442913" y="4360838"/>
              <a:ext cx="44265" cy="44265"/>
            </a:xfrm>
            <a:custGeom>
              <a:avLst/>
              <a:gdLst>
                <a:gd name="connsiteX0" fmla="*/ 767 w 44265"/>
                <a:gd name="connsiteY0" fmla="*/ 859 h 44265"/>
                <a:gd name="connsiteX1" fmla="*/ 45032 w 44265"/>
                <a:gd name="connsiteY1" fmla="*/ 859 h 44265"/>
                <a:gd name="connsiteX2" fmla="*/ 45032 w 44265"/>
                <a:gd name="connsiteY2" fmla="*/ 45124 h 44265"/>
                <a:gd name="connsiteX3" fmla="*/ 767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859"/>
                  </a:moveTo>
                  <a:lnTo>
                    <a:pt x="45032" y="859"/>
                  </a:lnTo>
                  <a:lnTo>
                    <a:pt x="45032" y="45124"/>
                  </a:lnTo>
                  <a:lnTo>
                    <a:pt x="767" y="45124"/>
                  </a:lnTo>
                  <a:close/>
                </a:path>
              </a:pathLst>
            </a:custGeom>
            <a:grpFill/>
            <a:ln w="441" cap="flat">
              <a:noFill/>
              <a:prstDash val="solid"/>
              <a:miter/>
            </a:ln>
          </p:spPr>
          <p:txBody>
            <a:bodyPr rtlCol="0" anchor="ctr"/>
            <a:lstStyle/>
            <a:p>
              <a:endParaRPr lang="de-DE"/>
            </a:p>
          </p:txBody>
        </p:sp>
        <p:sp>
          <p:nvSpPr>
            <p:cNvPr id="1816" name="Freihandform 1815">
              <a:extLst>
                <a:ext uri="{FF2B5EF4-FFF2-40B4-BE49-F238E27FC236}">
                  <a16:creationId xmlns:a16="http://schemas.microsoft.com/office/drawing/2014/main" id="{69B9221F-1E52-A254-1C49-7952B43C49DD}"/>
                </a:ext>
              </a:extLst>
            </p:cNvPr>
            <p:cNvSpPr/>
            <p:nvPr/>
          </p:nvSpPr>
          <p:spPr>
            <a:xfrm>
              <a:off x="14531445" y="4360838"/>
              <a:ext cx="44265" cy="44265"/>
            </a:xfrm>
            <a:custGeom>
              <a:avLst/>
              <a:gdLst>
                <a:gd name="connsiteX0" fmla="*/ 813 w 44265"/>
                <a:gd name="connsiteY0" fmla="*/ 859 h 44265"/>
                <a:gd name="connsiteX1" fmla="*/ 45078 w 44265"/>
                <a:gd name="connsiteY1" fmla="*/ 859 h 44265"/>
                <a:gd name="connsiteX2" fmla="*/ 45078 w 44265"/>
                <a:gd name="connsiteY2" fmla="*/ 45124 h 44265"/>
                <a:gd name="connsiteX3" fmla="*/ 813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859"/>
                  </a:moveTo>
                  <a:lnTo>
                    <a:pt x="45078" y="859"/>
                  </a:lnTo>
                  <a:lnTo>
                    <a:pt x="45078" y="45124"/>
                  </a:lnTo>
                  <a:lnTo>
                    <a:pt x="813" y="45124"/>
                  </a:lnTo>
                  <a:close/>
                </a:path>
              </a:pathLst>
            </a:custGeom>
            <a:grpFill/>
            <a:ln w="441" cap="flat">
              <a:noFill/>
              <a:prstDash val="solid"/>
              <a:miter/>
            </a:ln>
          </p:spPr>
          <p:txBody>
            <a:bodyPr rtlCol="0" anchor="ctr"/>
            <a:lstStyle/>
            <a:p>
              <a:endParaRPr lang="de-DE"/>
            </a:p>
          </p:txBody>
        </p:sp>
        <p:sp>
          <p:nvSpPr>
            <p:cNvPr id="1817" name="Freihandform 1816">
              <a:extLst>
                <a:ext uri="{FF2B5EF4-FFF2-40B4-BE49-F238E27FC236}">
                  <a16:creationId xmlns:a16="http://schemas.microsoft.com/office/drawing/2014/main" id="{A3C451F1-E837-99A6-BC07-3E6D8AF6DF67}"/>
                </a:ext>
              </a:extLst>
            </p:cNvPr>
            <p:cNvSpPr/>
            <p:nvPr/>
          </p:nvSpPr>
          <p:spPr>
            <a:xfrm>
              <a:off x="14575710" y="4360838"/>
              <a:ext cx="44265" cy="44265"/>
            </a:xfrm>
            <a:custGeom>
              <a:avLst/>
              <a:gdLst>
                <a:gd name="connsiteX0" fmla="*/ 836 w 44265"/>
                <a:gd name="connsiteY0" fmla="*/ 859 h 44265"/>
                <a:gd name="connsiteX1" fmla="*/ 45101 w 44265"/>
                <a:gd name="connsiteY1" fmla="*/ 859 h 44265"/>
                <a:gd name="connsiteX2" fmla="*/ 45101 w 44265"/>
                <a:gd name="connsiteY2" fmla="*/ 45124 h 44265"/>
                <a:gd name="connsiteX3" fmla="*/ 836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859"/>
                  </a:moveTo>
                  <a:lnTo>
                    <a:pt x="45101" y="859"/>
                  </a:lnTo>
                  <a:lnTo>
                    <a:pt x="45101" y="45124"/>
                  </a:lnTo>
                  <a:lnTo>
                    <a:pt x="836" y="45124"/>
                  </a:lnTo>
                  <a:close/>
                </a:path>
              </a:pathLst>
            </a:custGeom>
            <a:grpFill/>
            <a:ln w="441" cap="flat">
              <a:noFill/>
              <a:prstDash val="solid"/>
              <a:miter/>
            </a:ln>
          </p:spPr>
          <p:txBody>
            <a:bodyPr rtlCol="0" anchor="ctr"/>
            <a:lstStyle/>
            <a:p>
              <a:endParaRPr lang="de-DE"/>
            </a:p>
          </p:txBody>
        </p:sp>
        <p:sp>
          <p:nvSpPr>
            <p:cNvPr id="1818" name="Freihandform 1817">
              <a:extLst>
                <a:ext uri="{FF2B5EF4-FFF2-40B4-BE49-F238E27FC236}">
                  <a16:creationId xmlns:a16="http://schemas.microsoft.com/office/drawing/2014/main" id="{91652B91-2981-16BF-C979-C9975DE736C7}"/>
                </a:ext>
              </a:extLst>
            </p:cNvPr>
            <p:cNvSpPr/>
            <p:nvPr/>
          </p:nvSpPr>
          <p:spPr>
            <a:xfrm>
              <a:off x="14752773" y="4360838"/>
              <a:ext cx="44265" cy="44265"/>
            </a:xfrm>
            <a:custGeom>
              <a:avLst/>
              <a:gdLst>
                <a:gd name="connsiteX0" fmla="*/ 928 w 44265"/>
                <a:gd name="connsiteY0" fmla="*/ 859 h 44265"/>
                <a:gd name="connsiteX1" fmla="*/ 45193 w 44265"/>
                <a:gd name="connsiteY1" fmla="*/ 859 h 44265"/>
                <a:gd name="connsiteX2" fmla="*/ 45193 w 44265"/>
                <a:gd name="connsiteY2" fmla="*/ 45124 h 44265"/>
                <a:gd name="connsiteX3" fmla="*/ 928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859"/>
                  </a:moveTo>
                  <a:lnTo>
                    <a:pt x="45193" y="859"/>
                  </a:lnTo>
                  <a:lnTo>
                    <a:pt x="45193" y="45124"/>
                  </a:lnTo>
                  <a:lnTo>
                    <a:pt x="928" y="45124"/>
                  </a:lnTo>
                  <a:close/>
                </a:path>
              </a:pathLst>
            </a:custGeom>
            <a:grpFill/>
            <a:ln w="441" cap="flat">
              <a:noFill/>
              <a:prstDash val="solid"/>
              <a:miter/>
            </a:ln>
          </p:spPr>
          <p:txBody>
            <a:bodyPr rtlCol="0" anchor="ctr"/>
            <a:lstStyle/>
            <a:p>
              <a:endParaRPr lang="de-DE"/>
            </a:p>
          </p:txBody>
        </p:sp>
        <p:sp>
          <p:nvSpPr>
            <p:cNvPr id="1819" name="Freihandform 1818">
              <a:extLst>
                <a:ext uri="{FF2B5EF4-FFF2-40B4-BE49-F238E27FC236}">
                  <a16:creationId xmlns:a16="http://schemas.microsoft.com/office/drawing/2014/main" id="{1EA614C0-3AE3-254D-E30D-EB64E74AF7B4}"/>
                </a:ext>
              </a:extLst>
            </p:cNvPr>
            <p:cNvSpPr/>
            <p:nvPr/>
          </p:nvSpPr>
          <p:spPr>
            <a:xfrm>
              <a:off x="14797039" y="4360838"/>
              <a:ext cx="44265" cy="44265"/>
            </a:xfrm>
            <a:custGeom>
              <a:avLst/>
              <a:gdLst>
                <a:gd name="connsiteX0" fmla="*/ 951 w 44265"/>
                <a:gd name="connsiteY0" fmla="*/ 859 h 44265"/>
                <a:gd name="connsiteX1" fmla="*/ 45216 w 44265"/>
                <a:gd name="connsiteY1" fmla="*/ 859 h 44265"/>
                <a:gd name="connsiteX2" fmla="*/ 45216 w 44265"/>
                <a:gd name="connsiteY2" fmla="*/ 45124 h 44265"/>
                <a:gd name="connsiteX3" fmla="*/ 951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859"/>
                  </a:moveTo>
                  <a:lnTo>
                    <a:pt x="45216" y="859"/>
                  </a:lnTo>
                  <a:lnTo>
                    <a:pt x="45216" y="45124"/>
                  </a:lnTo>
                  <a:lnTo>
                    <a:pt x="951" y="45124"/>
                  </a:lnTo>
                  <a:close/>
                </a:path>
              </a:pathLst>
            </a:custGeom>
            <a:grpFill/>
            <a:ln w="441" cap="flat">
              <a:noFill/>
              <a:prstDash val="solid"/>
              <a:miter/>
            </a:ln>
          </p:spPr>
          <p:txBody>
            <a:bodyPr rtlCol="0" anchor="ctr"/>
            <a:lstStyle/>
            <a:p>
              <a:endParaRPr lang="de-DE"/>
            </a:p>
          </p:txBody>
        </p:sp>
        <p:sp>
          <p:nvSpPr>
            <p:cNvPr id="1820" name="Freihandform 1819">
              <a:extLst>
                <a:ext uri="{FF2B5EF4-FFF2-40B4-BE49-F238E27FC236}">
                  <a16:creationId xmlns:a16="http://schemas.microsoft.com/office/drawing/2014/main" id="{21387390-AB04-471B-1115-2117CA9AC5F1}"/>
                </a:ext>
              </a:extLst>
            </p:cNvPr>
            <p:cNvSpPr/>
            <p:nvPr/>
          </p:nvSpPr>
          <p:spPr>
            <a:xfrm>
              <a:off x="14841304" y="4360838"/>
              <a:ext cx="44265" cy="44265"/>
            </a:xfrm>
            <a:custGeom>
              <a:avLst/>
              <a:gdLst>
                <a:gd name="connsiteX0" fmla="*/ 974 w 44265"/>
                <a:gd name="connsiteY0" fmla="*/ 859 h 44265"/>
                <a:gd name="connsiteX1" fmla="*/ 45239 w 44265"/>
                <a:gd name="connsiteY1" fmla="*/ 859 h 44265"/>
                <a:gd name="connsiteX2" fmla="*/ 45239 w 44265"/>
                <a:gd name="connsiteY2" fmla="*/ 45124 h 44265"/>
                <a:gd name="connsiteX3" fmla="*/ 974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859"/>
                  </a:moveTo>
                  <a:lnTo>
                    <a:pt x="45239" y="859"/>
                  </a:lnTo>
                  <a:lnTo>
                    <a:pt x="45239" y="45124"/>
                  </a:lnTo>
                  <a:lnTo>
                    <a:pt x="974" y="45124"/>
                  </a:lnTo>
                  <a:close/>
                </a:path>
              </a:pathLst>
            </a:custGeom>
            <a:grpFill/>
            <a:ln w="441" cap="flat">
              <a:noFill/>
              <a:prstDash val="solid"/>
              <a:miter/>
            </a:ln>
          </p:spPr>
          <p:txBody>
            <a:bodyPr rtlCol="0" anchor="ctr"/>
            <a:lstStyle/>
            <a:p>
              <a:endParaRPr lang="de-DE"/>
            </a:p>
          </p:txBody>
        </p:sp>
        <p:sp>
          <p:nvSpPr>
            <p:cNvPr id="1821" name="Freihandform 1820">
              <a:extLst>
                <a:ext uri="{FF2B5EF4-FFF2-40B4-BE49-F238E27FC236}">
                  <a16:creationId xmlns:a16="http://schemas.microsoft.com/office/drawing/2014/main" id="{E6141E0E-93E3-71B8-A051-9B74D76EAADC}"/>
                </a:ext>
              </a:extLst>
            </p:cNvPr>
            <p:cNvSpPr/>
            <p:nvPr/>
          </p:nvSpPr>
          <p:spPr>
            <a:xfrm>
              <a:off x="14885570" y="4360838"/>
              <a:ext cx="44265" cy="44265"/>
            </a:xfrm>
            <a:custGeom>
              <a:avLst/>
              <a:gdLst>
                <a:gd name="connsiteX0" fmla="*/ 997 w 44265"/>
                <a:gd name="connsiteY0" fmla="*/ 859 h 44265"/>
                <a:gd name="connsiteX1" fmla="*/ 45262 w 44265"/>
                <a:gd name="connsiteY1" fmla="*/ 859 h 44265"/>
                <a:gd name="connsiteX2" fmla="*/ 45262 w 44265"/>
                <a:gd name="connsiteY2" fmla="*/ 45124 h 44265"/>
                <a:gd name="connsiteX3" fmla="*/ 997 w 44265"/>
                <a:gd name="connsiteY3" fmla="*/ 45124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859"/>
                  </a:moveTo>
                  <a:lnTo>
                    <a:pt x="45262" y="859"/>
                  </a:lnTo>
                  <a:lnTo>
                    <a:pt x="45262" y="45124"/>
                  </a:lnTo>
                  <a:lnTo>
                    <a:pt x="997" y="45124"/>
                  </a:lnTo>
                  <a:close/>
                </a:path>
              </a:pathLst>
            </a:custGeom>
            <a:grpFill/>
            <a:ln w="441" cap="flat">
              <a:noFill/>
              <a:prstDash val="solid"/>
              <a:miter/>
            </a:ln>
          </p:spPr>
          <p:txBody>
            <a:bodyPr rtlCol="0" anchor="ctr"/>
            <a:lstStyle/>
            <a:p>
              <a:endParaRPr lang="de-DE"/>
            </a:p>
          </p:txBody>
        </p:sp>
        <p:sp>
          <p:nvSpPr>
            <p:cNvPr id="1822" name="Freihandform 1821">
              <a:extLst>
                <a:ext uri="{FF2B5EF4-FFF2-40B4-BE49-F238E27FC236}">
                  <a16:creationId xmlns:a16="http://schemas.microsoft.com/office/drawing/2014/main" id="{37001A57-2397-AEA1-6527-D892AAE4C446}"/>
                </a:ext>
              </a:extLst>
            </p:cNvPr>
            <p:cNvSpPr/>
            <p:nvPr/>
          </p:nvSpPr>
          <p:spPr>
            <a:xfrm>
              <a:off x="13336272" y="4405104"/>
              <a:ext cx="44265" cy="44265"/>
            </a:xfrm>
            <a:custGeom>
              <a:avLst/>
              <a:gdLst>
                <a:gd name="connsiteX0" fmla="*/ 192 w 44265"/>
                <a:gd name="connsiteY0" fmla="*/ 882 h 44265"/>
                <a:gd name="connsiteX1" fmla="*/ 44457 w 44265"/>
                <a:gd name="connsiteY1" fmla="*/ 882 h 44265"/>
                <a:gd name="connsiteX2" fmla="*/ 44457 w 44265"/>
                <a:gd name="connsiteY2" fmla="*/ 45147 h 44265"/>
                <a:gd name="connsiteX3" fmla="*/ 192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882"/>
                  </a:moveTo>
                  <a:lnTo>
                    <a:pt x="44457" y="882"/>
                  </a:lnTo>
                  <a:lnTo>
                    <a:pt x="44457" y="45147"/>
                  </a:lnTo>
                  <a:lnTo>
                    <a:pt x="192" y="45147"/>
                  </a:lnTo>
                  <a:close/>
                </a:path>
              </a:pathLst>
            </a:custGeom>
            <a:grpFill/>
            <a:ln w="441" cap="flat">
              <a:noFill/>
              <a:prstDash val="solid"/>
              <a:miter/>
            </a:ln>
          </p:spPr>
          <p:txBody>
            <a:bodyPr rtlCol="0" anchor="ctr"/>
            <a:lstStyle/>
            <a:p>
              <a:endParaRPr lang="de-DE"/>
            </a:p>
          </p:txBody>
        </p:sp>
        <p:sp>
          <p:nvSpPr>
            <p:cNvPr id="1823" name="Freihandform 1822">
              <a:extLst>
                <a:ext uri="{FF2B5EF4-FFF2-40B4-BE49-F238E27FC236}">
                  <a16:creationId xmlns:a16="http://schemas.microsoft.com/office/drawing/2014/main" id="{0994A89C-047B-DF24-6F5E-B33E329BFC47}"/>
                </a:ext>
              </a:extLst>
            </p:cNvPr>
            <p:cNvSpPr/>
            <p:nvPr/>
          </p:nvSpPr>
          <p:spPr>
            <a:xfrm>
              <a:off x="13380538" y="4405104"/>
              <a:ext cx="44265" cy="44265"/>
            </a:xfrm>
            <a:custGeom>
              <a:avLst/>
              <a:gdLst>
                <a:gd name="connsiteX0" fmla="*/ 215 w 44265"/>
                <a:gd name="connsiteY0" fmla="*/ 882 h 44265"/>
                <a:gd name="connsiteX1" fmla="*/ 44480 w 44265"/>
                <a:gd name="connsiteY1" fmla="*/ 882 h 44265"/>
                <a:gd name="connsiteX2" fmla="*/ 44480 w 44265"/>
                <a:gd name="connsiteY2" fmla="*/ 45147 h 44265"/>
                <a:gd name="connsiteX3" fmla="*/ 215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882"/>
                  </a:moveTo>
                  <a:lnTo>
                    <a:pt x="44480" y="882"/>
                  </a:lnTo>
                  <a:lnTo>
                    <a:pt x="44480" y="45147"/>
                  </a:lnTo>
                  <a:lnTo>
                    <a:pt x="215" y="45147"/>
                  </a:lnTo>
                  <a:close/>
                </a:path>
              </a:pathLst>
            </a:custGeom>
            <a:grpFill/>
            <a:ln w="441" cap="flat">
              <a:noFill/>
              <a:prstDash val="solid"/>
              <a:miter/>
            </a:ln>
          </p:spPr>
          <p:txBody>
            <a:bodyPr rtlCol="0" anchor="ctr"/>
            <a:lstStyle/>
            <a:p>
              <a:endParaRPr lang="de-DE"/>
            </a:p>
          </p:txBody>
        </p:sp>
        <p:sp>
          <p:nvSpPr>
            <p:cNvPr id="1824" name="Freihandform 1823">
              <a:extLst>
                <a:ext uri="{FF2B5EF4-FFF2-40B4-BE49-F238E27FC236}">
                  <a16:creationId xmlns:a16="http://schemas.microsoft.com/office/drawing/2014/main" id="{1E07FE4F-97B8-AD89-865F-12A4D873F6C6}"/>
                </a:ext>
              </a:extLst>
            </p:cNvPr>
            <p:cNvSpPr/>
            <p:nvPr/>
          </p:nvSpPr>
          <p:spPr>
            <a:xfrm>
              <a:off x="13469069" y="4405104"/>
              <a:ext cx="44265" cy="44265"/>
            </a:xfrm>
            <a:custGeom>
              <a:avLst/>
              <a:gdLst>
                <a:gd name="connsiteX0" fmla="*/ 261 w 44265"/>
                <a:gd name="connsiteY0" fmla="*/ 882 h 44265"/>
                <a:gd name="connsiteX1" fmla="*/ 44526 w 44265"/>
                <a:gd name="connsiteY1" fmla="*/ 882 h 44265"/>
                <a:gd name="connsiteX2" fmla="*/ 44526 w 44265"/>
                <a:gd name="connsiteY2" fmla="*/ 45147 h 44265"/>
                <a:gd name="connsiteX3" fmla="*/ 261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261" y="882"/>
                  </a:moveTo>
                  <a:lnTo>
                    <a:pt x="44526" y="882"/>
                  </a:lnTo>
                  <a:lnTo>
                    <a:pt x="44526" y="45147"/>
                  </a:lnTo>
                  <a:lnTo>
                    <a:pt x="261" y="45147"/>
                  </a:lnTo>
                  <a:close/>
                </a:path>
              </a:pathLst>
            </a:custGeom>
            <a:grpFill/>
            <a:ln w="441" cap="flat">
              <a:noFill/>
              <a:prstDash val="solid"/>
              <a:miter/>
            </a:ln>
          </p:spPr>
          <p:txBody>
            <a:bodyPr rtlCol="0" anchor="ctr"/>
            <a:lstStyle/>
            <a:p>
              <a:endParaRPr lang="de-DE"/>
            </a:p>
          </p:txBody>
        </p:sp>
        <p:sp>
          <p:nvSpPr>
            <p:cNvPr id="1825" name="Freihandform 1824">
              <a:extLst>
                <a:ext uri="{FF2B5EF4-FFF2-40B4-BE49-F238E27FC236}">
                  <a16:creationId xmlns:a16="http://schemas.microsoft.com/office/drawing/2014/main" id="{D6C147B8-DC96-C4DD-A213-7859114B23F8}"/>
                </a:ext>
              </a:extLst>
            </p:cNvPr>
            <p:cNvSpPr/>
            <p:nvPr/>
          </p:nvSpPr>
          <p:spPr>
            <a:xfrm>
              <a:off x="13557600" y="4405104"/>
              <a:ext cx="44265" cy="44265"/>
            </a:xfrm>
            <a:custGeom>
              <a:avLst/>
              <a:gdLst>
                <a:gd name="connsiteX0" fmla="*/ 307 w 44265"/>
                <a:gd name="connsiteY0" fmla="*/ 882 h 44265"/>
                <a:gd name="connsiteX1" fmla="*/ 44572 w 44265"/>
                <a:gd name="connsiteY1" fmla="*/ 882 h 44265"/>
                <a:gd name="connsiteX2" fmla="*/ 44572 w 44265"/>
                <a:gd name="connsiteY2" fmla="*/ 45147 h 44265"/>
                <a:gd name="connsiteX3" fmla="*/ 307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882"/>
                  </a:moveTo>
                  <a:lnTo>
                    <a:pt x="44572" y="882"/>
                  </a:lnTo>
                  <a:lnTo>
                    <a:pt x="44572" y="45147"/>
                  </a:lnTo>
                  <a:lnTo>
                    <a:pt x="307" y="45147"/>
                  </a:lnTo>
                  <a:close/>
                </a:path>
              </a:pathLst>
            </a:custGeom>
            <a:grpFill/>
            <a:ln w="441" cap="flat">
              <a:noFill/>
              <a:prstDash val="solid"/>
              <a:miter/>
            </a:ln>
          </p:spPr>
          <p:txBody>
            <a:bodyPr rtlCol="0" anchor="ctr"/>
            <a:lstStyle/>
            <a:p>
              <a:endParaRPr lang="de-DE"/>
            </a:p>
          </p:txBody>
        </p:sp>
        <p:sp>
          <p:nvSpPr>
            <p:cNvPr id="1826" name="Freihandform 1825">
              <a:extLst>
                <a:ext uri="{FF2B5EF4-FFF2-40B4-BE49-F238E27FC236}">
                  <a16:creationId xmlns:a16="http://schemas.microsoft.com/office/drawing/2014/main" id="{77103003-CF1C-D15A-3919-12D303748572}"/>
                </a:ext>
              </a:extLst>
            </p:cNvPr>
            <p:cNvSpPr/>
            <p:nvPr/>
          </p:nvSpPr>
          <p:spPr>
            <a:xfrm>
              <a:off x="13734663" y="4405104"/>
              <a:ext cx="44265" cy="44265"/>
            </a:xfrm>
            <a:custGeom>
              <a:avLst/>
              <a:gdLst>
                <a:gd name="connsiteX0" fmla="*/ 399 w 44265"/>
                <a:gd name="connsiteY0" fmla="*/ 882 h 44265"/>
                <a:gd name="connsiteX1" fmla="*/ 44664 w 44265"/>
                <a:gd name="connsiteY1" fmla="*/ 882 h 44265"/>
                <a:gd name="connsiteX2" fmla="*/ 44664 w 44265"/>
                <a:gd name="connsiteY2" fmla="*/ 45147 h 44265"/>
                <a:gd name="connsiteX3" fmla="*/ 399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882"/>
                  </a:moveTo>
                  <a:lnTo>
                    <a:pt x="44664" y="882"/>
                  </a:lnTo>
                  <a:lnTo>
                    <a:pt x="44664" y="45147"/>
                  </a:lnTo>
                  <a:lnTo>
                    <a:pt x="399" y="45147"/>
                  </a:lnTo>
                  <a:close/>
                </a:path>
              </a:pathLst>
            </a:custGeom>
            <a:grpFill/>
            <a:ln w="441" cap="flat">
              <a:noFill/>
              <a:prstDash val="solid"/>
              <a:miter/>
            </a:ln>
          </p:spPr>
          <p:txBody>
            <a:bodyPr rtlCol="0" anchor="ctr"/>
            <a:lstStyle/>
            <a:p>
              <a:endParaRPr lang="de-DE"/>
            </a:p>
          </p:txBody>
        </p:sp>
        <p:sp>
          <p:nvSpPr>
            <p:cNvPr id="1827" name="Freihandform 1826">
              <a:extLst>
                <a:ext uri="{FF2B5EF4-FFF2-40B4-BE49-F238E27FC236}">
                  <a16:creationId xmlns:a16="http://schemas.microsoft.com/office/drawing/2014/main" id="{E1B0BA2B-29DC-EA8B-0019-37BDE1F2E15A}"/>
                </a:ext>
              </a:extLst>
            </p:cNvPr>
            <p:cNvSpPr/>
            <p:nvPr/>
          </p:nvSpPr>
          <p:spPr>
            <a:xfrm>
              <a:off x="13823194" y="4405104"/>
              <a:ext cx="44265" cy="44265"/>
            </a:xfrm>
            <a:custGeom>
              <a:avLst/>
              <a:gdLst>
                <a:gd name="connsiteX0" fmla="*/ 445 w 44265"/>
                <a:gd name="connsiteY0" fmla="*/ 882 h 44265"/>
                <a:gd name="connsiteX1" fmla="*/ 44710 w 44265"/>
                <a:gd name="connsiteY1" fmla="*/ 882 h 44265"/>
                <a:gd name="connsiteX2" fmla="*/ 44710 w 44265"/>
                <a:gd name="connsiteY2" fmla="*/ 45147 h 44265"/>
                <a:gd name="connsiteX3" fmla="*/ 445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882"/>
                  </a:moveTo>
                  <a:lnTo>
                    <a:pt x="44710" y="882"/>
                  </a:lnTo>
                  <a:lnTo>
                    <a:pt x="44710" y="45147"/>
                  </a:lnTo>
                  <a:lnTo>
                    <a:pt x="445" y="45147"/>
                  </a:lnTo>
                  <a:close/>
                </a:path>
              </a:pathLst>
            </a:custGeom>
            <a:grpFill/>
            <a:ln w="441" cap="flat">
              <a:noFill/>
              <a:prstDash val="solid"/>
              <a:miter/>
            </a:ln>
          </p:spPr>
          <p:txBody>
            <a:bodyPr rtlCol="0" anchor="ctr"/>
            <a:lstStyle/>
            <a:p>
              <a:endParaRPr lang="de-DE"/>
            </a:p>
          </p:txBody>
        </p:sp>
        <p:sp>
          <p:nvSpPr>
            <p:cNvPr id="1828" name="Freihandform 1827">
              <a:extLst>
                <a:ext uri="{FF2B5EF4-FFF2-40B4-BE49-F238E27FC236}">
                  <a16:creationId xmlns:a16="http://schemas.microsoft.com/office/drawing/2014/main" id="{B848449C-06C3-FA52-CF29-B9AAF9A24988}"/>
                </a:ext>
              </a:extLst>
            </p:cNvPr>
            <p:cNvSpPr/>
            <p:nvPr/>
          </p:nvSpPr>
          <p:spPr>
            <a:xfrm>
              <a:off x="13867460" y="4405104"/>
              <a:ext cx="44265" cy="44265"/>
            </a:xfrm>
            <a:custGeom>
              <a:avLst/>
              <a:gdLst>
                <a:gd name="connsiteX0" fmla="*/ 468 w 44265"/>
                <a:gd name="connsiteY0" fmla="*/ 882 h 44265"/>
                <a:gd name="connsiteX1" fmla="*/ 44733 w 44265"/>
                <a:gd name="connsiteY1" fmla="*/ 882 h 44265"/>
                <a:gd name="connsiteX2" fmla="*/ 44733 w 44265"/>
                <a:gd name="connsiteY2" fmla="*/ 45147 h 44265"/>
                <a:gd name="connsiteX3" fmla="*/ 468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882"/>
                  </a:moveTo>
                  <a:lnTo>
                    <a:pt x="44733" y="882"/>
                  </a:lnTo>
                  <a:lnTo>
                    <a:pt x="44733" y="45147"/>
                  </a:lnTo>
                  <a:lnTo>
                    <a:pt x="468" y="45147"/>
                  </a:lnTo>
                  <a:close/>
                </a:path>
              </a:pathLst>
            </a:custGeom>
            <a:grpFill/>
            <a:ln w="441" cap="flat">
              <a:noFill/>
              <a:prstDash val="solid"/>
              <a:miter/>
            </a:ln>
          </p:spPr>
          <p:txBody>
            <a:bodyPr rtlCol="0" anchor="ctr"/>
            <a:lstStyle/>
            <a:p>
              <a:endParaRPr lang="de-DE"/>
            </a:p>
          </p:txBody>
        </p:sp>
        <p:sp>
          <p:nvSpPr>
            <p:cNvPr id="1829" name="Freihandform 1828">
              <a:extLst>
                <a:ext uri="{FF2B5EF4-FFF2-40B4-BE49-F238E27FC236}">
                  <a16:creationId xmlns:a16="http://schemas.microsoft.com/office/drawing/2014/main" id="{436CE85F-1360-65B8-F300-B56D52AA6AA9}"/>
                </a:ext>
              </a:extLst>
            </p:cNvPr>
            <p:cNvSpPr/>
            <p:nvPr/>
          </p:nvSpPr>
          <p:spPr>
            <a:xfrm>
              <a:off x="13955991" y="4405104"/>
              <a:ext cx="44265" cy="44265"/>
            </a:xfrm>
            <a:custGeom>
              <a:avLst/>
              <a:gdLst>
                <a:gd name="connsiteX0" fmla="*/ 514 w 44265"/>
                <a:gd name="connsiteY0" fmla="*/ 882 h 44265"/>
                <a:gd name="connsiteX1" fmla="*/ 44779 w 44265"/>
                <a:gd name="connsiteY1" fmla="*/ 882 h 44265"/>
                <a:gd name="connsiteX2" fmla="*/ 44779 w 44265"/>
                <a:gd name="connsiteY2" fmla="*/ 45147 h 44265"/>
                <a:gd name="connsiteX3" fmla="*/ 514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882"/>
                  </a:moveTo>
                  <a:lnTo>
                    <a:pt x="44779" y="882"/>
                  </a:lnTo>
                  <a:lnTo>
                    <a:pt x="44779" y="45147"/>
                  </a:lnTo>
                  <a:lnTo>
                    <a:pt x="514" y="45147"/>
                  </a:lnTo>
                  <a:close/>
                </a:path>
              </a:pathLst>
            </a:custGeom>
            <a:grpFill/>
            <a:ln w="441" cap="flat">
              <a:noFill/>
              <a:prstDash val="solid"/>
              <a:miter/>
            </a:ln>
          </p:spPr>
          <p:txBody>
            <a:bodyPr rtlCol="0" anchor="ctr"/>
            <a:lstStyle/>
            <a:p>
              <a:endParaRPr lang="de-DE"/>
            </a:p>
          </p:txBody>
        </p:sp>
        <p:sp>
          <p:nvSpPr>
            <p:cNvPr id="1830" name="Freihandform 1829">
              <a:extLst>
                <a:ext uri="{FF2B5EF4-FFF2-40B4-BE49-F238E27FC236}">
                  <a16:creationId xmlns:a16="http://schemas.microsoft.com/office/drawing/2014/main" id="{0AF00E7C-AF34-416D-B011-E91A7B107474}"/>
                </a:ext>
              </a:extLst>
            </p:cNvPr>
            <p:cNvSpPr/>
            <p:nvPr/>
          </p:nvSpPr>
          <p:spPr>
            <a:xfrm>
              <a:off x="14044522" y="4405104"/>
              <a:ext cx="44265" cy="44265"/>
            </a:xfrm>
            <a:custGeom>
              <a:avLst/>
              <a:gdLst>
                <a:gd name="connsiteX0" fmla="*/ 560 w 44265"/>
                <a:gd name="connsiteY0" fmla="*/ 882 h 44265"/>
                <a:gd name="connsiteX1" fmla="*/ 44825 w 44265"/>
                <a:gd name="connsiteY1" fmla="*/ 882 h 44265"/>
                <a:gd name="connsiteX2" fmla="*/ 44825 w 44265"/>
                <a:gd name="connsiteY2" fmla="*/ 45147 h 44265"/>
                <a:gd name="connsiteX3" fmla="*/ 560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882"/>
                  </a:moveTo>
                  <a:lnTo>
                    <a:pt x="44825" y="882"/>
                  </a:lnTo>
                  <a:lnTo>
                    <a:pt x="44825" y="45147"/>
                  </a:lnTo>
                  <a:lnTo>
                    <a:pt x="560" y="45147"/>
                  </a:lnTo>
                  <a:close/>
                </a:path>
              </a:pathLst>
            </a:custGeom>
            <a:grpFill/>
            <a:ln w="441" cap="flat">
              <a:noFill/>
              <a:prstDash val="solid"/>
              <a:miter/>
            </a:ln>
          </p:spPr>
          <p:txBody>
            <a:bodyPr rtlCol="0" anchor="ctr"/>
            <a:lstStyle/>
            <a:p>
              <a:endParaRPr lang="de-DE"/>
            </a:p>
          </p:txBody>
        </p:sp>
        <p:sp>
          <p:nvSpPr>
            <p:cNvPr id="1831" name="Freihandform 1830">
              <a:extLst>
                <a:ext uri="{FF2B5EF4-FFF2-40B4-BE49-F238E27FC236}">
                  <a16:creationId xmlns:a16="http://schemas.microsoft.com/office/drawing/2014/main" id="{4C98E3EC-92EF-CDA9-1F43-F106D5DC1361}"/>
                </a:ext>
              </a:extLst>
            </p:cNvPr>
            <p:cNvSpPr/>
            <p:nvPr/>
          </p:nvSpPr>
          <p:spPr>
            <a:xfrm>
              <a:off x="14177319" y="4405104"/>
              <a:ext cx="44265" cy="44265"/>
            </a:xfrm>
            <a:custGeom>
              <a:avLst/>
              <a:gdLst>
                <a:gd name="connsiteX0" fmla="*/ 629 w 44265"/>
                <a:gd name="connsiteY0" fmla="*/ 882 h 44265"/>
                <a:gd name="connsiteX1" fmla="*/ 44894 w 44265"/>
                <a:gd name="connsiteY1" fmla="*/ 882 h 44265"/>
                <a:gd name="connsiteX2" fmla="*/ 44894 w 44265"/>
                <a:gd name="connsiteY2" fmla="*/ 45147 h 44265"/>
                <a:gd name="connsiteX3" fmla="*/ 629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882"/>
                  </a:moveTo>
                  <a:lnTo>
                    <a:pt x="44894" y="882"/>
                  </a:lnTo>
                  <a:lnTo>
                    <a:pt x="44894" y="45147"/>
                  </a:lnTo>
                  <a:lnTo>
                    <a:pt x="629" y="45147"/>
                  </a:lnTo>
                  <a:close/>
                </a:path>
              </a:pathLst>
            </a:custGeom>
            <a:grpFill/>
            <a:ln w="441" cap="flat">
              <a:noFill/>
              <a:prstDash val="solid"/>
              <a:miter/>
            </a:ln>
          </p:spPr>
          <p:txBody>
            <a:bodyPr rtlCol="0" anchor="ctr"/>
            <a:lstStyle/>
            <a:p>
              <a:endParaRPr lang="de-DE"/>
            </a:p>
          </p:txBody>
        </p:sp>
        <p:sp>
          <p:nvSpPr>
            <p:cNvPr id="1832" name="Freihandform 1831">
              <a:extLst>
                <a:ext uri="{FF2B5EF4-FFF2-40B4-BE49-F238E27FC236}">
                  <a16:creationId xmlns:a16="http://schemas.microsoft.com/office/drawing/2014/main" id="{08B59BAC-CA57-3818-213F-033CF5ABD511}"/>
                </a:ext>
              </a:extLst>
            </p:cNvPr>
            <p:cNvSpPr/>
            <p:nvPr/>
          </p:nvSpPr>
          <p:spPr>
            <a:xfrm>
              <a:off x="14221585" y="4405104"/>
              <a:ext cx="44265" cy="44265"/>
            </a:xfrm>
            <a:custGeom>
              <a:avLst/>
              <a:gdLst>
                <a:gd name="connsiteX0" fmla="*/ 652 w 44265"/>
                <a:gd name="connsiteY0" fmla="*/ 882 h 44265"/>
                <a:gd name="connsiteX1" fmla="*/ 44917 w 44265"/>
                <a:gd name="connsiteY1" fmla="*/ 882 h 44265"/>
                <a:gd name="connsiteX2" fmla="*/ 44917 w 44265"/>
                <a:gd name="connsiteY2" fmla="*/ 45147 h 44265"/>
                <a:gd name="connsiteX3" fmla="*/ 652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882"/>
                  </a:moveTo>
                  <a:lnTo>
                    <a:pt x="44917" y="882"/>
                  </a:lnTo>
                  <a:lnTo>
                    <a:pt x="44917" y="45147"/>
                  </a:lnTo>
                  <a:lnTo>
                    <a:pt x="652" y="45147"/>
                  </a:lnTo>
                  <a:close/>
                </a:path>
              </a:pathLst>
            </a:custGeom>
            <a:grpFill/>
            <a:ln w="441" cap="flat">
              <a:noFill/>
              <a:prstDash val="solid"/>
              <a:miter/>
            </a:ln>
          </p:spPr>
          <p:txBody>
            <a:bodyPr rtlCol="0" anchor="ctr"/>
            <a:lstStyle/>
            <a:p>
              <a:endParaRPr lang="de-DE"/>
            </a:p>
          </p:txBody>
        </p:sp>
        <p:sp>
          <p:nvSpPr>
            <p:cNvPr id="1833" name="Freihandform 1832">
              <a:extLst>
                <a:ext uri="{FF2B5EF4-FFF2-40B4-BE49-F238E27FC236}">
                  <a16:creationId xmlns:a16="http://schemas.microsoft.com/office/drawing/2014/main" id="{CCB8D630-117F-CCB4-DAB0-E279200DD8A9}"/>
                </a:ext>
              </a:extLst>
            </p:cNvPr>
            <p:cNvSpPr/>
            <p:nvPr/>
          </p:nvSpPr>
          <p:spPr>
            <a:xfrm>
              <a:off x="14265851" y="4405104"/>
              <a:ext cx="44265" cy="44265"/>
            </a:xfrm>
            <a:custGeom>
              <a:avLst/>
              <a:gdLst>
                <a:gd name="connsiteX0" fmla="*/ 675 w 44265"/>
                <a:gd name="connsiteY0" fmla="*/ 882 h 44265"/>
                <a:gd name="connsiteX1" fmla="*/ 44940 w 44265"/>
                <a:gd name="connsiteY1" fmla="*/ 882 h 44265"/>
                <a:gd name="connsiteX2" fmla="*/ 44940 w 44265"/>
                <a:gd name="connsiteY2" fmla="*/ 45147 h 44265"/>
                <a:gd name="connsiteX3" fmla="*/ 675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882"/>
                  </a:moveTo>
                  <a:lnTo>
                    <a:pt x="44940" y="882"/>
                  </a:lnTo>
                  <a:lnTo>
                    <a:pt x="44940" y="45147"/>
                  </a:lnTo>
                  <a:lnTo>
                    <a:pt x="675" y="45147"/>
                  </a:lnTo>
                  <a:close/>
                </a:path>
              </a:pathLst>
            </a:custGeom>
            <a:grpFill/>
            <a:ln w="441" cap="flat">
              <a:noFill/>
              <a:prstDash val="solid"/>
              <a:miter/>
            </a:ln>
          </p:spPr>
          <p:txBody>
            <a:bodyPr rtlCol="0" anchor="ctr"/>
            <a:lstStyle/>
            <a:p>
              <a:endParaRPr lang="de-DE"/>
            </a:p>
          </p:txBody>
        </p:sp>
        <p:sp>
          <p:nvSpPr>
            <p:cNvPr id="1834" name="Freihandform 1833">
              <a:extLst>
                <a:ext uri="{FF2B5EF4-FFF2-40B4-BE49-F238E27FC236}">
                  <a16:creationId xmlns:a16="http://schemas.microsoft.com/office/drawing/2014/main" id="{26AB232D-801E-4441-CD51-697A9727EC1D}"/>
                </a:ext>
              </a:extLst>
            </p:cNvPr>
            <p:cNvSpPr/>
            <p:nvPr/>
          </p:nvSpPr>
          <p:spPr>
            <a:xfrm>
              <a:off x="14442913" y="4405104"/>
              <a:ext cx="44265" cy="44265"/>
            </a:xfrm>
            <a:custGeom>
              <a:avLst/>
              <a:gdLst>
                <a:gd name="connsiteX0" fmla="*/ 767 w 44265"/>
                <a:gd name="connsiteY0" fmla="*/ 882 h 44265"/>
                <a:gd name="connsiteX1" fmla="*/ 45032 w 44265"/>
                <a:gd name="connsiteY1" fmla="*/ 882 h 44265"/>
                <a:gd name="connsiteX2" fmla="*/ 45032 w 44265"/>
                <a:gd name="connsiteY2" fmla="*/ 45147 h 44265"/>
                <a:gd name="connsiteX3" fmla="*/ 767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882"/>
                  </a:moveTo>
                  <a:lnTo>
                    <a:pt x="45032" y="882"/>
                  </a:lnTo>
                  <a:lnTo>
                    <a:pt x="45032" y="45147"/>
                  </a:lnTo>
                  <a:lnTo>
                    <a:pt x="767" y="45147"/>
                  </a:lnTo>
                  <a:close/>
                </a:path>
              </a:pathLst>
            </a:custGeom>
            <a:grpFill/>
            <a:ln w="441" cap="flat">
              <a:noFill/>
              <a:prstDash val="solid"/>
              <a:miter/>
            </a:ln>
          </p:spPr>
          <p:txBody>
            <a:bodyPr rtlCol="0" anchor="ctr"/>
            <a:lstStyle/>
            <a:p>
              <a:endParaRPr lang="de-DE"/>
            </a:p>
          </p:txBody>
        </p:sp>
        <p:sp>
          <p:nvSpPr>
            <p:cNvPr id="1835" name="Freihandform 1834">
              <a:extLst>
                <a:ext uri="{FF2B5EF4-FFF2-40B4-BE49-F238E27FC236}">
                  <a16:creationId xmlns:a16="http://schemas.microsoft.com/office/drawing/2014/main" id="{E1533360-0FF2-4650-D4DD-9AC244397119}"/>
                </a:ext>
              </a:extLst>
            </p:cNvPr>
            <p:cNvSpPr/>
            <p:nvPr/>
          </p:nvSpPr>
          <p:spPr>
            <a:xfrm>
              <a:off x="14575710" y="4405104"/>
              <a:ext cx="44265" cy="44265"/>
            </a:xfrm>
            <a:custGeom>
              <a:avLst/>
              <a:gdLst>
                <a:gd name="connsiteX0" fmla="*/ 836 w 44265"/>
                <a:gd name="connsiteY0" fmla="*/ 882 h 44265"/>
                <a:gd name="connsiteX1" fmla="*/ 45101 w 44265"/>
                <a:gd name="connsiteY1" fmla="*/ 882 h 44265"/>
                <a:gd name="connsiteX2" fmla="*/ 45101 w 44265"/>
                <a:gd name="connsiteY2" fmla="*/ 45147 h 44265"/>
                <a:gd name="connsiteX3" fmla="*/ 836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882"/>
                  </a:moveTo>
                  <a:lnTo>
                    <a:pt x="45101" y="882"/>
                  </a:lnTo>
                  <a:lnTo>
                    <a:pt x="45101" y="45147"/>
                  </a:lnTo>
                  <a:lnTo>
                    <a:pt x="836" y="45147"/>
                  </a:lnTo>
                  <a:close/>
                </a:path>
              </a:pathLst>
            </a:custGeom>
            <a:grpFill/>
            <a:ln w="441" cap="flat">
              <a:noFill/>
              <a:prstDash val="solid"/>
              <a:miter/>
            </a:ln>
          </p:spPr>
          <p:txBody>
            <a:bodyPr rtlCol="0" anchor="ctr"/>
            <a:lstStyle/>
            <a:p>
              <a:endParaRPr lang="de-DE"/>
            </a:p>
          </p:txBody>
        </p:sp>
        <p:sp>
          <p:nvSpPr>
            <p:cNvPr id="1836" name="Freihandform 1835">
              <a:extLst>
                <a:ext uri="{FF2B5EF4-FFF2-40B4-BE49-F238E27FC236}">
                  <a16:creationId xmlns:a16="http://schemas.microsoft.com/office/drawing/2014/main" id="{17E8270C-73AC-18DD-4B9D-9F8D572CCA94}"/>
                </a:ext>
              </a:extLst>
            </p:cNvPr>
            <p:cNvSpPr/>
            <p:nvPr/>
          </p:nvSpPr>
          <p:spPr>
            <a:xfrm>
              <a:off x="14664242" y="4405104"/>
              <a:ext cx="44265" cy="44265"/>
            </a:xfrm>
            <a:custGeom>
              <a:avLst/>
              <a:gdLst>
                <a:gd name="connsiteX0" fmla="*/ 882 w 44265"/>
                <a:gd name="connsiteY0" fmla="*/ 882 h 44265"/>
                <a:gd name="connsiteX1" fmla="*/ 45147 w 44265"/>
                <a:gd name="connsiteY1" fmla="*/ 882 h 44265"/>
                <a:gd name="connsiteX2" fmla="*/ 45147 w 44265"/>
                <a:gd name="connsiteY2" fmla="*/ 45147 h 44265"/>
                <a:gd name="connsiteX3" fmla="*/ 882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882"/>
                  </a:moveTo>
                  <a:lnTo>
                    <a:pt x="45147" y="882"/>
                  </a:lnTo>
                  <a:lnTo>
                    <a:pt x="45147" y="45147"/>
                  </a:lnTo>
                  <a:lnTo>
                    <a:pt x="882" y="45147"/>
                  </a:lnTo>
                  <a:close/>
                </a:path>
              </a:pathLst>
            </a:custGeom>
            <a:grpFill/>
            <a:ln w="441" cap="flat">
              <a:noFill/>
              <a:prstDash val="solid"/>
              <a:miter/>
            </a:ln>
          </p:spPr>
          <p:txBody>
            <a:bodyPr rtlCol="0" anchor="ctr"/>
            <a:lstStyle/>
            <a:p>
              <a:endParaRPr lang="de-DE"/>
            </a:p>
          </p:txBody>
        </p:sp>
        <p:sp>
          <p:nvSpPr>
            <p:cNvPr id="1837" name="Freihandform 1836">
              <a:extLst>
                <a:ext uri="{FF2B5EF4-FFF2-40B4-BE49-F238E27FC236}">
                  <a16:creationId xmlns:a16="http://schemas.microsoft.com/office/drawing/2014/main" id="{1BC4BCDC-5237-9333-78FF-87140D9717D2}"/>
                </a:ext>
              </a:extLst>
            </p:cNvPr>
            <p:cNvSpPr/>
            <p:nvPr/>
          </p:nvSpPr>
          <p:spPr>
            <a:xfrm>
              <a:off x="14752773" y="4405104"/>
              <a:ext cx="44265" cy="44265"/>
            </a:xfrm>
            <a:custGeom>
              <a:avLst/>
              <a:gdLst>
                <a:gd name="connsiteX0" fmla="*/ 928 w 44265"/>
                <a:gd name="connsiteY0" fmla="*/ 882 h 44265"/>
                <a:gd name="connsiteX1" fmla="*/ 45193 w 44265"/>
                <a:gd name="connsiteY1" fmla="*/ 882 h 44265"/>
                <a:gd name="connsiteX2" fmla="*/ 45193 w 44265"/>
                <a:gd name="connsiteY2" fmla="*/ 45147 h 44265"/>
                <a:gd name="connsiteX3" fmla="*/ 928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882"/>
                  </a:moveTo>
                  <a:lnTo>
                    <a:pt x="45193" y="882"/>
                  </a:lnTo>
                  <a:lnTo>
                    <a:pt x="45193" y="45147"/>
                  </a:lnTo>
                  <a:lnTo>
                    <a:pt x="928" y="45147"/>
                  </a:lnTo>
                  <a:close/>
                </a:path>
              </a:pathLst>
            </a:custGeom>
            <a:grpFill/>
            <a:ln w="441" cap="flat">
              <a:noFill/>
              <a:prstDash val="solid"/>
              <a:miter/>
            </a:ln>
          </p:spPr>
          <p:txBody>
            <a:bodyPr rtlCol="0" anchor="ctr"/>
            <a:lstStyle/>
            <a:p>
              <a:endParaRPr lang="de-DE"/>
            </a:p>
          </p:txBody>
        </p:sp>
        <p:sp>
          <p:nvSpPr>
            <p:cNvPr id="1838" name="Freihandform 1837">
              <a:extLst>
                <a:ext uri="{FF2B5EF4-FFF2-40B4-BE49-F238E27FC236}">
                  <a16:creationId xmlns:a16="http://schemas.microsoft.com/office/drawing/2014/main" id="{59405915-E7DE-F352-BFFD-309A5D772EBC}"/>
                </a:ext>
              </a:extLst>
            </p:cNvPr>
            <p:cNvSpPr/>
            <p:nvPr/>
          </p:nvSpPr>
          <p:spPr>
            <a:xfrm>
              <a:off x="14797039" y="4405104"/>
              <a:ext cx="44265" cy="44265"/>
            </a:xfrm>
            <a:custGeom>
              <a:avLst/>
              <a:gdLst>
                <a:gd name="connsiteX0" fmla="*/ 951 w 44265"/>
                <a:gd name="connsiteY0" fmla="*/ 882 h 44265"/>
                <a:gd name="connsiteX1" fmla="*/ 45216 w 44265"/>
                <a:gd name="connsiteY1" fmla="*/ 882 h 44265"/>
                <a:gd name="connsiteX2" fmla="*/ 45216 w 44265"/>
                <a:gd name="connsiteY2" fmla="*/ 45147 h 44265"/>
                <a:gd name="connsiteX3" fmla="*/ 951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882"/>
                  </a:moveTo>
                  <a:lnTo>
                    <a:pt x="45216" y="882"/>
                  </a:lnTo>
                  <a:lnTo>
                    <a:pt x="45216" y="45147"/>
                  </a:lnTo>
                  <a:lnTo>
                    <a:pt x="951" y="45147"/>
                  </a:lnTo>
                  <a:close/>
                </a:path>
              </a:pathLst>
            </a:custGeom>
            <a:grpFill/>
            <a:ln w="441" cap="flat">
              <a:noFill/>
              <a:prstDash val="solid"/>
              <a:miter/>
            </a:ln>
          </p:spPr>
          <p:txBody>
            <a:bodyPr rtlCol="0" anchor="ctr"/>
            <a:lstStyle/>
            <a:p>
              <a:endParaRPr lang="de-DE"/>
            </a:p>
          </p:txBody>
        </p:sp>
        <p:sp>
          <p:nvSpPr>
            <p:cNvPr id="1839" name="Freihandform 1838">
              <a:extLst>
                <a:ext uri="{FF2B5EF4-FFF2-40B4-BE49-F238E27FC236}">
                  <a16:creationId xmlns:a16="http://schemas.microsoft.com/office/drawing/2014/main" id="{6B4AA7A0-0AD2-9A99-2F20-D1C2F6FECDCA}"/>
                </a:ext>
              </a:extLst>
            </p:cNvPr>
            <p:cNvSpPr/>
            <p:nvPr/>
          </p:nvSpPr>
          <p:spPr>
            <a:xfrm>
              <a:off x="14885570" y="4405104"/>
              <a:ext cx="44265" cy="44265"/>
            </a:xfrm>
            <a:custGeom>
              <a:avLst/>
              <a:gdLst>
                <a:gd name="connsiteX0" fmla="*/ 997 w 44265"/>
                <a:gd name="connsiteY0" fmla="*/ 882 h 44265"/>
                <a:gd name="connsiteX1" fmla="*/ 45262 w 44265"/>
                <a:gd name="connsiteY1" fmla="*/ 882 h 44265"/>
                <a:gd name="connsiteX2" fmla="*/ 45262 w 44265"/>
                <a:gd name="connsiteY2" fmla="*/ 45147 h 44265"/>
                <a:gd name="connsiteX3" fmla="*/ 997 w 44265"/>
                <a:gd name="connsiteY3" fmla="*/ 45147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882"/>
                  </a:moveTo>
                  <a:lnTo>
                    <a:pt x="45262" y="882"/>
                  </a:lnTo>
                  <a:lnTo>
                    <a:pt x="45262" y="45147"/>
                  </a:lnTo>
                  <a:lnTo>
                    <a:pt x="997" y="45147"/>
                  </a:lnTo>
                  <a:close/>
                </a:path>
              </a:pathLst>
            </a:custGeom>
            <a:grpFill/>
            <a:ln w="441" cap="flat">
              <a:noFill/>
              <a:prstDash val="solid"/>
              <a:miter/>
            </a:ln>
          </p:spPr>
          <p:txBody>
            <a:bodyPr rtlCol="0" anchor="ctr"/>
            <a:lstStyle/>
            <a:p>
              <a:endParaRPr lang="de-DE"/>
            </a:p>
          </p:txBody>
        </p:sp>
        <p:sp>
          <p:nvSpPr>
            <p:cNvPr id="1840" name="Freihandform 1839">
              <a:extLst>
                <a:ext uri="{FF2B5EF4-FFF2-40B4-BE49-F238E27FC236}">
                  <a16:creationId xmlns:a16="http://schemas.microsoft.com/office/drawing/2014/main" id="{D6B10C07-CF36-9509-92E9-F61D6A630D49}"/>
                </a:ext>
              </a:extLst>
            </p:cNvPr>
            <p:cNvSpPr/>
            <p:nvPr/>
          </p:nvSpPr>
          <p:spPr>
            <a:xfrm>
              <a:off x="13513335" y="4449369"/>
              <a:ext cx="44265" cy="44265"/>
            </a:xfrm>
            <a:custGeom>
              <a:avLst/>
              <a:gdLst>
                <a:gd name="connsiteX0" fmla="*/ 284 w 44265"/>
                <a:gd name="connsiteY0" fmla="*/ 905 h 44265"/>
                <a:gd name="connsiteX1" fmla="*/ 44549 w 44265"/>
                <a:gd name="connsiteY1" fmla="*/ 905 h 44265"/>
                <a:gd name="connsiteX2" fmla="*/ 44549 w 44265"/>
                <a:gd name="connsiteY2" fmla="*/ 45170 h 44265"/>
                <a:gd name="connsiteX3" fmla="*/ 284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905"/>
                  </a:moveTo>
                  <a:lnTo>
                    <a:pt x="44549" y="905"/>
                  </a:lnTo>
                  <a:lnTo>
                    <a:pt x="44549" y="45170"/>
                  </a:lnTo>
                  <a:lnTo>
                    <a:pt x="284" y="45170"/>
                  </a:lnTo>
                  <a:close/>
                </a:path>
              </a:pathLst>
            </a:custGeom>
            <a:grpFill/>
            <a:ln w="441" cap="flat">
              <a:noFill/>
              <a:prstDash val="solid"/>
              <a:miter/>
            </a:ln>
          </p:spPr>
          <p:txBody>
            <a:bodyPr rtlCol="0" anchor="ctr"/>
            <a:lstStyle/>
            <a:p>
              <a:endParaRPr lang="de-DE"/>
            </a:p>
          </p:txBody>
        </p:sp>
        <p:sp>
          <p:nvSpPr>
            <p:cNvPr id="1841" name="Freihandform 1840">
              <a:extLst>
                <a:ext uri="{FF2B5EF4-FFF2-40B4-BE49-F238E27FC236}">
                  <a16:creationId xmlns:a16="http://schemas.microsoft.com/office/drawing/2014/main" id="{52A0CCFD-E972-CF3C-519E-F96A49FB37C9}"/>
                </a:ext>
              </a:extLst>
            </p:cNvPr>
            <p:cNvSpPr/>
            <p:nvPr/>
          </p:nvSpPr>
          <p:spPr>
            <a:xfrm>
              <a:off x="13646132" y="4449369"/>
              <a:ext cx="44265" cy="44265"/>
            </a:xfrm>
            <a:custGeom>
              <a:avLst/>
              <a:gdLst>
                <a:gd name="connsiteX0" fmla="*/ 353 w 44265"/>
                <a:gd name="connsiteY0" fmla="*/ 905 h 44265"/>
                <a:gd name="connsiteX1" fmla="*/ 44618 w 44265"/>
                <a:gd name="connsiteY1" fmla="*/ 905 h 44265"/>
                <a:gd name="connsiteX2" fmla="*/ 44618 w 44265"/>
                <a:gd name="connsiteY2" fmla="*/ 45170 h 44265"/>
                <a:gd name="connsiteX3" fmla="*/ 353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905"/>
                  </a:moveTo>
                  <a:lnTo>
                    <a:pt x="44618" y="905"/>
                  </a:lnTo>
                  <a:lnTo>
                    <a:pt x="44618" y="45170"/>
                  </a:lnTo>
                  <a:lnTo>
                    <a:pt x="353" y="45170"/>
                  </a:lnTo>
                  <a:close/>
                </a:path>
              </a:pathLst>
            </a:custGeom>
            <a:grpFill/>
            <a:ln w="441" cap="flat">
              <a:noFill/>
              <a:prstDash val="solid"/>
              <a:miter/>
            </a:ln>
          </p:spPr>
          <p:txBody>
            <a:bodyPr rtlCol="0" anchor="ctr"/>
            <a:lstStyle/>
            <a:p>
              <a:endParaRPr lang="de-DE"/>
            </a:p>
          </p:txBody>
        </p:sp>
        <p:sp>
          <p:nvSpPr>
            <p:cNvPr id="1842" name="Freihandform 1841">
              <a:extLst>
                <a:ext uri="{FF2B5EF4-FFF2-40B4-BE49-F238E27FC236}">
                  <a16:creationId xmlns:a16="http://schemas.microsoft.com/office/drawing/2014/main" id="{972FA735-B5B1-A3E6-D119-C980359DC813}"/>
                </a:ext>
              </a:extLst>
            </p:cNvPr>
            <p:cNvSpPr/>
            <p:nvPr/>
          </p:nvSpPr>
          <p:spPr>
            <a:xfrm>
              <a:off x="13734663" y="4449369"/>
              <a:ext cx="44265" cy="44265"/>
            </a:xfrm>
            <a:custGeom>
              <a:avLst/>
              <a:gdLst>
                <a:gd name="connsiteX0" fmla="*/ 399 w 44265"/>
                <a:gd name="connsiteY0" fmla="*/ 905 h 44265"/>
                <a:gd name="connsiteX1" fmla="*/ 44664 w 44265"/>
                <a:gd name="connsiteY1" fmla="*/ 905 h 44265"/>
                <a:gd name="connsiteX2" fmla="*/ 44664 w 44265"/>
                <a:gd name="connsiteY2" fmla="*/ 45170 h 44265"/>
                <a:gd name="connsiteX3" fmla="*/ 399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905"/>
                  </a:moveTo>
                  <a:lnTo>
                    <a:pt x="44664" y="905"/>
                  </a:lnTo>
                  <a:lnTo>
                    <a:pt x="44664" y="45170"/>
                  </a:lnTo>
                  <a:lnTo>
                    <a:pt x="399" y="45170"/>
                  </a:lnTo>
                  <a:close/>
                </a:path>
              </a:pathLst>
            </a:custGeom>
            <a:grpFill/>
            <a:ln w="441" cap="flat">
              <a:noFill/>
              <a:prstDash val="solid"/>
              <a:miter/>
            </a:ln>
          </p:spPr>
          <p:txBody>
            <a:bodyPr rtlCol="0" anchor="ctr"/>
            <a:lstStyle/>
            <a:p>
              <a:endParaRPr lang="de-DE"/>
            </a:p>
          </p:txBody>
        </p:sp>
        <p:sp>
          <p:nvSpPr>
            <p:cNvPr id="1843" name="Freihandform 1842">
              <a:extLst>
                <a:ext uri="{FF2B5EF4-FFF2-40B4-BE49-F238E27FC236}">
                  <a16:creationId xmlns:a16="http://schemas.microsoft.com/office/drawing/2014/main" id="{D13A6418-DBCF-A367-099C-2D4AF515B822}"/>
                </a:ext>
              </a:extLst>
            </p:cNvPr>
            <p:cNvSpPr/>
            <p:nvPr/>
          </p:nvSpPr>
          <p:spPr>
            <a:xfrm>
              <a:off x="13823194" y="4449369"/>
              <a:ext cx="44265" cy="44265"/>
            </a:xfrm>
            <a:custGeom>
              <a:avLst/>
              <a:gdLst>
                <a:gd name="connsiteX0" fmla="*/ 445 w 44265"/>
                <a:gd name="connsiteY0" fmla="*/ 905 h 44265"/>
                <a:gd name="connsiteX1" fmla="*/ 44710 w 44265"/>
                <a:gd name="connsiteY1" fmla="*/ 905 h 44265"/>
                <a:gd name="connsiteX2" fmla="*/ 44710 w 44265"/>
                <a:gd name="connsiteY2" fmla="*/ 45170 h 44265"/>
                <a:gd name="connsiteX3" fmla="*/ 445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905"/>
                  </a:moveTo>
                  <a:lnTo>
                    <a:pt x="44710" y="905"/>
                  </a:lnTo>
                  <a:lnTo>
                    <a:pt x="44710" y="45170"/>
                  </a:lnTo>
                  <a:lnTo>
                    <a:pt x="445" y="45170"/>
                  </a:lnTo>
                  <a:close/>
                </a:path>
              </a:pathLst>
            </a:custGeom>
            <a:grpFill/>
            <a:ln w="441" cap="flat">
              <a:noFill/>
              <a:prstDash val="solid"/>
              <a:miter/>
            </a:ln>
          </p:spPr>
          <p:txBody>
            <a:bodyPr rtlCol="0" anchor="ctr"/>
            <a:lstStyle/>
            <a:p>
              <a:endParaRPr lang="de-DE"/>
            </a:p>
          </p:txBody>
        </p:sp>
        <p:sp>
          <p:nvSpPr>
            <p:cNvPr id="1844" name="Freihandform 1843">
              <a:extLst>
                <a:ext uri="{FF2B5EF4-FFF2-40B4-BE49-F238E27FC236}">
                  <a16:creationId xmlns:a16="http://schemas.microsoft.com/office/drawing/2014/main" id="{7AC2A6E1-0092-B993-D1A2-CC7D41079BD9}"/>
                </a:ext>
              </a:extLst>
            </p:cNvPr>
            <p:cNvSpPr/>
            <p:nvPr/>
          </p:nvSpPr>
          <p:spPr>
            <a:xfrm>
              <a:off x="13867460" y="4449369"/>
              <a:ext cx="44265" cy="44265"/>
            </a:xfrm>
            <a:custGeom>
              <a:avLst/>
              <a:gdLst>
                <a:gd name="connsiteX0" fmla="*/ 468 w 44265"/>
                <a:gd name="connsiteY0" fmla="*/ 905 h 44265"/>
                <a:gd name="connsiteX1" fmla="*/ 44733 w 44265"/>
                <a:gd name="connsiteY1" fmla="*/ 905 h 44265"/>
                <a:gd name="connsiteX2" fmla="*/ 44733 w 44265"/>
                <a:gd name="connsiteY2" fmla="*/ 45170 h 44265"/>
                <a:gd name="connsiteX3" fmla="*/ 468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905"/>
                  </a:moveTo>
                  <a:lnTo>
                    <a:pt x="44733" y="905"/>
                  </a:lnTo>
                  <a:lnTo>
                    <a:pt x="44733" y="45170"/>
                  </a:lnTo>
                  <a:lnTo>
                    <a:pt x="468" y="45170"/>
                  </a:lnTo>
                  <a:close/>
                </a:path>
              </a:pathLst>
            </a:custGeom>
            <a:grpFill/>
            <a:ln w="441" cap="flat">
              <a:noFill/>
              <a:prstDash val="solid"/>
              <a:miter/>
            </a:ln>
          </p:spPr>
          <p:txBody>
            <a:bodyPr rtlCol="0" anchor="ctr"/>
            <a:lstStyle/>
            <a:p>
              <a:endParaRPr lang="de-DE"/>
            </a:p>
          </p:txBody>
        </p:sp>
        <p:sp>
          <p:nvSpPr>
            <p:cNvPr id="1845" name="Freihandform 1844">
              <a:extLst>
                <a:ext uri="{FF2B5EF4-FFF2-40B4-BE49-F238E27FC236}">
                  <a16:creationId xmlns:a16="http://schemas.microsoft.com/office/drawing/2014/main" id="{32370F54-482E-C650-4AFA-573C7C08B361}"/>
                </a:ext>
              </a:extLst>
            </p:cNvPr>
            <p:cNvSpPr/>
            <p:nvPr/>
          </p:nvSpPr>
          <p:spPr>
            <a:xfrm>
              <a:off x="14044522" y="4449369"/>
              <a:ext cx="44265" cy="44265"/>
            </a:xfrm>
            <a:custGeom>
              <a:avLst/>
              <a:gdLst>
                <a:gd name="connsiteX0" fmla="*/ 560 w 44265"/>
                <a:gd name="connsiteY0" fmla="*/ 905 h 44265"/>
                <a:gd name="connsiteX1" fmla="*/ 44825 w 44265"/>
                <a:gd name="connsiteY1" fmla="*/ 905 h 44265"/>
                <a:gd name="connsiteX2" fmla="*/ 44825 w 44265"/>
                <a:gd name="connsiteY2" fmla="*/ 45170 h 44265"/>
                <a:gd name="connsiteX3" fmla="*/ 560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905"/>
                  </a:moveTo>
                  <a:lnTo>
                    <a:pt x="44825" y="905"/>
                  </a:lnTo>
                  <a:lnTo>
                    <a:pt x="44825" y="45170"/>
                  </a:lnTo>
                  <a:lnTo>
                    <a:pt x="560" y="45170"/>
                  </a:lnTo>
                  <a:close/>
                </a:path>
              </a:pathLst>
            </a:custGeom>
            <a:grpFill/>
            <a:ln w="441" cap="flat">
              <a:noFill/>
              <a:prstDash val="solid"/>
              <a:miter/>
            </a:ln>
          </p:spPr>
          <p:txBody>
            <a:bodyPr rtlCol="0" anchor="ctr"/>
            <a:lstStyle/>
            <a:p>
              <a:endParaRPr lang="de-DE"/>
            </a:p>
          </p:txBody>
        </p:sp>
        <p:sp>
          <p:nvSpPr>
            <p:cNvPr id="1846" name="Freihandform 1845">
              <a:extLst>
                <a:ext uri="{FF2B5EF4-FFF2-40B4-BE49-F238E27FC236}">
                  <a16:creationId xmlns:a16="http://schemas.microsoft.com/office/drawing/2014/main" id="{1443C28A-2C23-3EEF-9F1B-972013FA885B}"/>
                </a:ext>
              </a:extLst>
            </p:cNvPr>
            <p:cNvSpPr/>
            <p:nvPr/>
          </p:nvSpPr>
          <p:spPr>
            <a:xfrm>
              <a:off x="14133054" y="4449369"/>
              <a:ext cx="44265" cy="44265"/>
            </a:xfrm>
            <a:custGeom>
              <a:avLst/>
              <a:gdLst>
                <a:gd name="connsiteX0" fmla="*/ 606 w 44265"/>
                <a:gd name="connsiteY0" fmla="*/ 905 h 44265"/>
                <a:gd name="connsiteX1" fmla="*/ 44871 w 44265"/>
                <a:gd name="connsiteY1" fmla="*/ 905 h 44265"/>
                <a:gd name="connsiteX2" fmla="*/ 44871 w 44265"/>
                <a:gd name="connsiteY2" fmla="*/ 45170 h 44265"/>
                <a:gd name="connsiteX3" fmla="*/ 606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905"/>
                  </a:moveTo>
                  <a:lnTo>
                    <a:pt x="44871" y="905"/>
                  </a:lnTo>
                  <a:lnTo>
                    <a:pt x="44871" y="45170"/>
                  </a:lnTo>
                  <a:lnTo>
                    <a:pt x="606" y="45170"/>
                  </a:lnTo>
                  <a:close/>
                </a:path>
              </a:pathLst>
            </a:custGeom>
            <a:grpFill/>
            <a:ln w="441" cap="flat">
              <a:noFill/>
              <a:prstDash val="solid"/>
              <a:miter/>
            </a:ln>
          </p:spPr>
          <p:txBody>
            <a:bodyPr rtlCol="0" anchor="ctr"/>
            <a:lstStyle/>
            <a:p>
              <a:endParaRPr lang="de-DE"/>
            </a:p>
          </p:txBody>
        </p:sp>
        <p:sp>
          <p:nvSpPr>
            <p:cNvPr id="1847" name="Freihandform 1846">
              <a:extLst>
                <a:ext uri="{FF2B5EF4-FFF2-40B4-BE49-F238E27FC236}">
                  <a16:creationId xmlns:a16="http://schemas.microsoft.com/office/drawing/2014/main" id="{7A049623-00CD-B070-4F68-F042F739D0D2}"/>
                </a:ext>
              </a:extLst>
            </p:cNvPr>
            <p:cNvSpPr/>
            <p:nvPr/>
          </p:nvSpPr>
          <p:spPr>
            <a:xfrm>
              <a:off x="14177319" y="4449369"/>
              <a:ext cx="44265" cy="44265"/>
            </a:xfrm>
            <a:custGeom>
              <a:avLst/>
              <a:gdLst>
                <a:gd name="connsiteX0" fmla="*/ 629 w 44265"/>
                <a:gd name="connsiteY0" fmla="*/ 905 h 44265"/>
                <a:gd name="connsiteX1" fmla="*/ 44894 w 44265"/>
                <a:gd name="connsiteY1" fmla="*/ 905 h 44265"/>
                <a:gd name="connsiteX2" fmla="*/ 44894 w 44265"/>
                <a:gd name="connsiteY2" fmla="*/ 45170 h 44265"/>
                <a:gd name="connsiteX3" fmla="*/ 629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905"/>
                  </a:moveTo>
                  <a:lnTo>
                    <a:pt x="44894" y="905"/>
                  </a:lnTo>
                  <a:lnTo>
                    <a:pt x="44894" y="45170"/>
                  </a:lnTo>
                  <a:lnTo>
                    <a:pt x="629" y="45170"/>
                  </a:lnTo>
                  <a:close/>
                </a:path>
              </a:pathLst>
            </a:custGeom>
            <a:grpFill/>
            <a:ln w="441" cap="flat">
              <a:noFill/>
              <a:prstDash val="solid"/>
              <a:miter/>
            </a:ln>
          </p:spPr>
          <p:txBody>
            <a:bodyPr rtlCol="0" anchor="ctr"/>
            <a:lstStyle/>
            <a:p>
              <a:endParaRPr lang="de-DE"/>
            </a:p>
          </p:txBody>
        </p:sp>
        <p:sp>
          <p:nvSpPr>
            <p:cNvPr id="1848" name="Freihandform 1847">
              <a:extLst>
                <a:ext uri="{FF2B5EF4-FFF2-40B4-BE49-F238E27FC236}">
                  <a16:creationId xmlns:a16="http://schemas.microsoft.com/office/drawing/2014/main" id="{CE67567D-300B-303A-744C-7B260B481924}"/>
                </a:ext>
              </a:extLst>
            </p:cNvPr>
            <p:cNvSpPr/>
            <p:nvPr/>
          </p:nvSpPr>
          <p:spPr>
            <a:xfrm>
              <a:off x="14398648" y="4449369"/>
              <a:ext cx="44265" cy="44265"/>
            </a:xfrm>
            <a:custGeom>
              <a:avLst/>
              <a:gdLst>
                <a:gd name="connsiteX0" fmla="*/ 744 w 44265"/>
                <a:gd name="connsiteY0" fmla="*/ 905 h 44265"/>
                <a:gd name="connsiteX1" fmla="*/ 45009 w 44265"/>
                <a:gd name="connsiteY1" fmla="*/ 905 h 44265"/>
                <a:gd name="connsiteX2" fmla="*/ 45009 w 44265"/>
                <a:gd name="connsiteY2" fmla="*/ 45170 h 44265"/>
                <a:gd name="connsiteX3" fmla="*/ 744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905"/>
                  </a:moveTo>
                  <a:lnTo>
                    <a:pt x="45009" y="905"/>
                  </a:lnTo>
                  <a:lnTo>
                    <a:pt x="45009" y="45170"/>
                  </a:lnTo>
                  <a:lnTo>
                    <a:pt x="744" y="45170"/>
                  </a:lnTo>
                  <a:close/>
                </a:path>
              </a:pathLst>
            </a:custGeom>
            <a:grpFill/>
            <a:ln w="441" cap="flat">
              <a:noFill/>
              <a:prstDash val="solid"/>
              <a:miter/>
            </a:ln>
          </p:spPr>
          <p:txBody>
            <a:bodyPr rtlCol="0" anchor="ctr"/>
            <a:lstStyle/>
            <a:p>
              <a:endParaRPr lang="de-DE"/>
            </a:p>
          </p:txBody>
        </p:sp>
        <p:sp>
          <p:nvSpPr>
            <p:cNvPr id="1849" name="Freihandform 1848">
              <a:extLst>
                <a:ext uri="{FF2B5EF4-FFF2-40B4-BE49-F238E27FC236}">
                  <a16:creationId xmlns:a16="http://schemas.microsoft.com/office/drawing/2014/main" id="{C093B55C-A8A5-059D-E357-8CFEDD4781FC}"/>
                </a:ext>
              </a:extLst>
            </p:cNvPr>
            <p:cNvSpPr/>
            <p:nvPr/>
          </p:nvSpPr>
          <p:spPr>
            <a:xfrm>
              <a:off x="14487179" y="4449369"/>
              <a:ext cx="44265" cy="44265"/>
            </a:xfrm>
            <a:custGeom>
              <a:avLst/>
              <a:gdLst>
                <a:gd name="connsiteX0" fmla="*/ 790 w 44265"/>
                <a:gd name="connsiteY0" fmla="*/ 905 h 44265"/>
                <a:gd name="connsiteX1" fmla="*/ 45055 w 44265"/>
                <a:gd name="connsiteY1" fmla="*/ 905 h 44265"/>
                <a:gd name="connsiteX2" fmla="*/ 45055 w 44265"/>
                <a:gd name="connsiteY2" fmla="*/ 45170 h 44265"/>
                <a:gd name="connsiteX3" fmla="*/ 790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905"/>
                  </a:moveTo>
                  <a:lnTo>
                    <a:pt x="45055" y="905"/>
                  </a:lnTo>
                  <a:lnTo>
                    <a:pt x="45055" y="45170"/>
                  </a:lnTo>
                  <a:lnTo>
                    <a:pt x="790" y="45170"/>
                  </a:lnTo>
                  <a:close/>
                </a:path>
              </a:pathLst>
            </a:custGeom>
            <a:grpFill/>
            <a:ln w="441" cap="flat">
              <a:noFill/>
              <a:prstDash val="solid"/>
              <a:miter/>
            </a:ln>
          </p:spPr>
          <p:txBody>
            <a:bodyPr rtlCol="0" anchor="ctr"/>
            <a:lstStyle/>
            <a:p>
              <a:endParaRPr lang="de-DE"/>
            </a:p>
          </p:txBody>
        </p:sp>
        <p:sp>
          <p:nvSpPr>
            <p:cNvPr id="1850" name="Freihandform 1849">
              <a:extLst>
                <a:ext uri="{FF2B5EF4-FFF2-40B4-BE49-F238E27FC236}">
                  <a16:creationId xmlns:a16="http://schemas.microsoft.com/office/drawing/2014/main" id="{CF94C780-0D09-F331-AE1D-7CCC1294BA0B}"/>
                </a:ext>
              </a:extLst>
            </p:cNvPr>
            <p:cNvSpPr/>
            <p:nvPr/>
          </p:nvSpPr>
          <p:spPr>
            <a:xfrm>
              <a:off x="14575710" y="4449369"/>
              <a:ext cx="44265" cy="44265"/>
            </a:xfrm>
            <a:custGeom>
              <a:avLst/>
              <a:gdLst>
                <a:gd name="connsiteX0" fmla="*/ 836 w 44265"/>
                <a:gd name="connsiteY0" fmla="*/ 905 h 44265"/>
                <a:gd name="connsiteX1" fmla="*/ 45101 w 44265"/>
                <a:gd name="connsiteY1" fmla="*/ 905 h 44265"/>
                <a:gd name="connsiteX2" fmla="*/ 45101 w 44265"/>
                <a:gd name="connsiteY2" fmla="*/ 45170 h 44265"/>
                <a:gd name="connsiteX3" fmla="*/ 836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905"/>
                  </a:moveTo>
                  <a:lnTo>
                    <a:pt x="45101" y="905"/>
                  </a:lnTo>
                  <a:lnTo>
                    <a:pt x="45101" y="45170"/>
                  </a:lnTo>
                  <a:lnTo>
                    <a:pt x="836" y="45170"/>
                  </a:lnTo>
                  <a:close/>
                </a:path>
              </a:pathLst>
            </a:custGeom>
            <a:grpFill/>
            <a:ln w="441" cap="flat">
              <a:noFill/>
              <a:prstDash val="solid"/>
              <a:miter/>
            </a:ln>
          </p:spPr>
          <p:txBody>
            <a:bodyPr rtlCol="0" anchor="ctr"/>
            <a:lstStyle/>
            <a:p>
              <a:endParaRPr lang="de-DE"/>
            </a:p>
          </p:txBody>
        </p:sp>
        <p:sp>
          <p:nvSpPr>
            <p:cNvPr id="1851" name="Freihandform 1850">
              <a:extLst>
                <a:ext uri="{FF2B5EF4-FFF2-40B4-BE49-F238E27FC236}">
                  <a16:creationId xmlns:a16="http://schemas.microsoft.com/office/drawing/2014/main" id="{DA94B0DE-C4F1-9A3B-39DA-91018F2642EB}"/>
                </a:ext>
              </a:extLst>
            </p:cNvPr>
            <p:cNvSpPr/>
            <p:nvPr/>
          </p:nvSpPr>
          <p:spPr>
            <a:xfrm>
              <a:off x="14752773" y="4449369"/>
              <a:ext cx="44265" cy="44265"/>
            </a:xfrm>
            <a:custGeom>
              <a:avLst/>
              <a:gdLst>
                <a:gd name="connsiteX0" fmla="*/ 928 w 44265"/>
                <a:gd name="connsiteY0" fmla="*/ 905 h 44265"/>
                <a:gd name="connsiteX1" fmla="*/ 45193 w 44265"/>
                <a:gd name="connsiteY1" fmla="*/ 905 h 44265"/>
                <a:gd name="connsiteX2" fmla="*/ 45193 w 44265"/>
                <a:gd name="connsiteY2" fmla="*/ 45170 h 44265"/>
                <a:gd name="connsiteX3" fmla="*/ 928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905"/>
                  </a:moveTo>
                  <a:lnTo>
                    <a:pt x="45193" y="905"/>
                  </a:lnTo>
                  <a:lnTo>
                    <a:pt x="45193" y="45170"/>
                  </a:lnTo>
                  <a:lnTo>
                    <a:pt x="928" y="45170"/>
                  </a:lnTo>
                  <a:close/>
                </a:path>
              </a:pathLst>
            </a:custGeom>
            <a:grpFill/>
            <a:ln w="441" cap="flat">
              <a:noFill/>
              <a:prstDash val="solid"/>
              <a:miter/>
            </a:ln>
          </p:spPr>
          <p:txBody>
            <a:bodyPr rtlCol="0" anchor="ctr"/>
            <a:lstStyle/>
            <a:p>
              <a:endParaRPr lang="de-DE"/>
            </a:p>
          </p:txBody>
        </p:sp>
        <p:sp>
          <p:nvSpPr>
            <p:cNvPr id="1852" name="Freihandform 1851">
              <a:extLst>
                <a:ext uri="{FF2B5EF4-FFF2-40B4-BE49-F238E27FC236}">
                  <a16:creationId xmlns:a16="http://schemas.microsoft.com/office/drawing/2014/main" id="{70D5453C-8BB8-CFF3-7821-14CCC63C327C}"/>
                </a:ext>
              </a:extLst>
            </p:cNvPr>
            <p:cNvSpPr/>
            <p:nvPr/>
          </p:nvSpPr>
          <p:spPr>
            <a:xfrm>
              <a:off x="14885570" y="4449369"/>
              <a:ext cx="44265" cy="44265"/>
            </a:xfrm>
            <a:custGeom>
              <a:avLst/>
              <a:gdLst>
                <a:gd name="connsiteX0" fmla="*/ 997 w 44265"/>
                <a:gd name="connsiteY0" fmla="*/ 905 h 44265"/>
                <a:gd name="connsiteX1" fmla="*/ 45262 w 44265"/>
                <a:gd name="connsiteY1" fmla="*/ 905 h 44265"/>
                <a:gd name="connsiteX2" fmla="*/ 45262 w 44265"/>
                <a:gd name="connsiteY2" fmla="*/ 45170 h 44265"/>
                <a:gd name="connsiteX3" fmla="*/ 997 w 44265"/>
                <a:gd name="connsiteY3" fmla="*/ 45170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905"/>
                  </a:moveTo>
                  <a:lnTo>
                    <a:pt x="45262" y="905"/>
                  </a:lnTo>
                  <a:lnTo>
                    <a:pt x="45262" y="45170"/>
                  </a:lnTo>
                  <a:lnTo>
                    <a:pt x="997" y="45170"/>
                  </a:lnTo>
                  <a:close/>
                </a:path>
              </a:pathLst>
            </a:custGeom>
            <a:grpFill/>
            <a:ln w="441" cap="flat">
              <a:noFill/>
              <a:prstDash val="solid"/>
              <a:miter/>
            </a:ln>
          </p:spPr>
          <p:txBody>
            <a:bodyPr rtlCol="0" anchor="ctr"/>
            <a:lstStyle/>
            <a:p>
              <a:endParaRPr lang="de-DE"/>
            </a:p>
          </p:txBody>
        </p:sp>
        <p:sp>
          <p:nvSpPr>
            <p:cNvPr id="1853" name="Freihandform 1852">
              <a:extLst>
                <a:ext uri="{FF2B5EF4-FFF2-40B4-BE49-F238E27FC236}">
                  <a16:creationId xmlns:a16="http://schemas.microsoft.com/office/drawing/2014/main" id="{651A8709-332F-711B-42F7-126623102615}"/>
                </a:ext>
              </a:extLst>
            </p:cNvPr>
            <p:cNvSpPr/>
            <p:nvPr/>
          </p:nvSpPr>
          <p:spPr>
            <a:xfrm>
              <a:off x="13336272" y="4493635"/>
              <a:ext cx="44265" cy="44265"/>
            </a:xfrm>
            <a:custGeom>
              <a:avLst/>
              <a:gdLst>
                <a:gd name="connsiteX0" fmla="*/ 192 w 44265"/>
                <a:gd name="connsiteY0" fmla="*/ 928 h 44265"/>
                <a:gd name="connsiteX1" fmla="*/ 44457 w 44265"/>
                <a:gd name="connsiteY1" fmla="*/ 928 h 44265"/>
                <a:gd name="connsiteX2" fmla="*/ 44457 w 44265"/>
                <a:gd name="connsiteY2" fmla="*/ 45193 h 44265"/>
                <a:gd name="connsiteX3" fmla="*/ 192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928"/>
                  </a:moveTo>
                  <a:lnTo>
                    <a:pt x="44457" y="928"/>
                  </a:lnTo>
                  <a:lnTo>
                    <a:pt x="44457" y="45193"/>
                  </a:lnTo>
                  <a:lnTo>
                    <a:pt x="192" y="45193"/>
                  </a:lnTo>
                  <a:close/>
                </a:path>
              </a:pathLst>
            </a:custGeom>
            <a:grpFill/>
            <a:ln w="441" cap="flat">
              <a:noFill/>
              <a:prstDash val="solid"/>
              <a:miter/>
            </a:ln>
          </p:spPr>
          <p:txBody>
            <a:bodyPr rtlCol="0" anchor="ctr"/>
            <a:lstStyle/>
            <a:p>
              <a:endParaRPr lang="de-DE"/>
            </a:p>
          </p:txBody>
        </p:sp>
        <p:sp>
          <p:nvSpPr>
            <p:cNvPr id="1854" name="Freihandform 1853">
              <a:extLst>
                <a:ext uri="{FF2B5EF4-FFF2-40B4-BE49-F238E27FC236}">
                  <a16:creationId xmlns:a16="http://schemas.microsoft.com/office/drawing/2014/main" id="{0CA8263C-3F35-CB65-85A4-F4481A442DE5}"/>
                </a:ext>
              </a:extLst>
            </p:cNvPr>
            <p:cNvSpPr/>
            <p:nvPr/>
          </p:nvSpPr>
          <p:spPr>
            <a:xfrm>
              <a:off x="13513335" y="4493635"/>
              <a:ext cx="44265" cy="44265"/>
            </a:xfrm>
            <a:custGeom>
              <a:avLst/>
              <a:gdLst>
                <a:gd name="connsiteX0" fmla="*/ 284 w 44265"/>
                <a:gd name="connsiteY0" fmla="*/ 928 h 44265"/>
                <a:gd name="connsiteX1" fmla="*/ 44549 w 44265"/>
                <a:gd name="connsiteY1" fmla="*/ 928 h 44265"/>
                <a:gd name="connsiteX2" fmla="*/ 44549 w 44265"/>
                <a:gd name="connsiteY2" fmla="*/ 45193 h 44265"/>
                <a:gd name="connsiteX3" fmla="*/ 284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928"/>
                  </a:moveTo>
                  <a:lnTo>
                    <a:pt x="44549" y="928"/>
                  </a:lnTo>
                  <a:lnTo>
                    <a:pt x="44549" y="45193"/>
                  </a:lnTo>
                  <a:lnTo>
                    <a:pt x="284" y="45193"/>
                  </a:lnTo>
                  <a:close/>
                </a:path>
              </a:pathLst>
            </a:custGeom>
            <a:grpFill/>
            <a:ln w="441" cap="flat">
              <a:noFill/>
              <a:prstDash val="solid"/>
              <a:miter/>
            </a:ln>
          </p:spPr>
          <p:txBody>
            <a:bodyPr rtlCol="0" anchor="ctr"/>
            <a:lstStyle/>
            <a:p>
              <a:endParaRPr lang="de-DE"/>
            </a:p>
          </p:txBody>
        </p:sp>
        <p:sp>
          <p:nvSpPr>
            <p:cNvPr id="1855" name="Freihandform 1854">
              <a:extLst>
                <a:ext uri="{FF2B5EF4-FFF2-40B4-BE49-F238E27FC236}">
                  <a16:creationId xmlns:a16="http://schemas.microsoft.com/office/drawing/2014/main" id="{E01CE30D-23B4-13D2-ECCF-77F44058CFA7}"/>
                </a:ext>
              </a:extLst>
            </p:cNvPr>
            <p:cNvSpPr/>
            <p:nvPr/>
          </p:nvSpPr>
          <p:spPr>
            <a:xfrm>
              <a:off x="13557600" y="4493635"/>
              <a:ext cx="44265" cy="44265"/>
            </a:xfrm>
            <a:custGeom>
              <a:avLst/>
              <a:gdLst>
                <a:gd name="connsiteX0" fmla="*/ 307 w 44265"/>
                <a:gd name="connsiteY0" fmla="*/ 928 h 44265"/>
                <a:gd name="connsiteX1" fmla="*/ 44572 w 44265"/>
                <a:gd name="connsiteY1" fmla="*/ 928 h 44265"/>
                <a:gd name="connsiteX2" fmla="*/ 44572 w 44265"/>
                <a:gd name="connsiteY2" fmla="*/ 45193 h 44265"/>
                <a:gd name="connsiteX3" fmla="*/ 307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928"/>
                  </a:moveTo>
                  <a:lnTo>
                    <a:pt x="44572" y="928"/>
                  </a:lnTo>
                  <a:lnTo>
                    <a:pt x="44572" y="45193"/>
                  </a:lnTo>
                  <a:lnTo>
                    <a:pt x="307" y="45193"/>
                  </a:lnTo>
                  <a:close/>
                </a:path>
              </a:pathLst>
            </a:custGeom>
            <a:grpFill/>
            <a:ln w="441" cap="flat">
              <a:noFill/>
              <a:prstDash val="solid"/>
              <a:miter/>
            </a:ln>
          </p:spPr>
          <p:txBody>
            <a:bodyPr rtlCol="0" anchor="ctr"/>
            <a:lstStyle/>
            <a:p>
              <a:endParaRPr lang="de-DE"/>
            </a:p>
          </p:txBody>
        </p:sp>
        <p:sp>
          <p:nvSpPr>
            <p:cNvPr id="1856" name="Freihandform 1855">
              <a:extLst>
                <a:ext uri="{FF2B5EF4-FFF2-40B4-BE49-F238E27FC236}">
                  <a16:creationId xmlns:a16="http://schemas.microsoft.com/office/drawing/2014/main" id="{0E855B67-2365-403C-0B16-C5A4EC0D052F}"/>
                </a:ext>
              </a:extLst>
            </p:cNvPr>
            <p:cNvSpPr/>
            <p:nvPr/>
          </p:nvSpPr>
          <p:spPr>
            <a:xfrm>
              <a:off x="13601866" y="4493635"/>
              <a:ext cx="44265" cy="44265"/>
            </a:xfrm>
            <a:custGeom>
              <a:avLst/>
              <a:gdLst>
                <a:gd name="connsiteX0" fmla="*/ 330 w 44265"/>
                <a:gd name="connsiteY0" fmla="*/ 928 h 44265"/>
                <a:gd name="connsiteX1" fmla="*/ 44595 w 44265"/>
                <a:gd name="connsiteY1" fmla="*/ 928 h 44265"/>
                <a:gd name="connsiteX2" fmla="*/ 44595 w 44265"/>
                <a:gd name="connsiteY2" fmla="*/ 45193 h 44265"/>
                <a:gd name="connsiteX3" fmla="*/ 330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928"/>
                  </a:moveTo>
                  <a:lnTo>
                    <a:pt x="44595" y="928"/>
                  </a:lnTo>
                  <a:lnTo>
                    <a:pt x="44595" y="45193"/>
                  </a:lnTo>
                  <a:lnTo>
                    <a:pt x="330" y="45193"/>
                  </a:lnTo>
                  <a:close/>
                </a:path>
              </a:pathLst>
            </a:custGeom>
            <a:grpFill/>
            <a:ln w="441" cap="flat">
              <a:noFill/>
              <a:prstDash val="solid"/>
              <a:miter/>
            </a:ln>
          </p:spPr>
          <p:txBody>
            <a:bodyPr rtlCol="0" anchor="ctr"/>
            <a:lstStyle/>
            <a:p>
              <a:endParaRPr lang="de-DE"/>
            </a:p>
          </p:txBody>
        </p:sp>
        <p:sp>
          <p:nvSpPr>
            <p:cNvPr id="1857" name="Freihandform 1856">
              <a:extLst>
                <a:ext uri="{FF2B5EF4-FFF2-40B4-BE49-F238E27FC236}">
                  <a16:creationId xmlns:a16="http://schemas.microsoft.com/office/drawing/2014/main" id="{D4AF29B1-8474-A4AE-6342-92AAA318D331}"/>
                </a:ext>
              </a:extLst>
            </p:cNvPr>
            <p:cNvSpPr/>
            <p:nvPr/>
          </p:nvSpPr>
          <p:spPr>
            <a:xfrm>
              <a:off x="13690397" y="4493635"/>
              <a:ext cx="44265" cy="44265"/>
            </a:xfrm>
            <a:custGeom>
              <a:avLst/>
              <a:gdLst>
                <a:gd name="connsiteX0" fmla="*/ 376 w 44265"/>
                <a:gd name="connsiteY0" fmla="*/ 928 h 44265"/>
                <a:gd name="connsiteX1" fmla="*/ 44641 w 44265"/>
                <a:gd name="connsiteY1" fmla="*/ 928 h 44265"/>
                <a:gd name="connsiteX2" fmla="*/ 44641 w 44265"/>
                <a:gd name="connsiteY2" fmla="*/ 45193 h 44265"/>
                <a:gd name="connsiteX3" fmla="*/ 376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928"/>
                  </a:moveTo>
                  <a:lnTo>
                    <a:pt x="44641" y="928"/>
                  </a:lnTo>
                  <a:lnTo>
                    <a:pt x="44641" y="45193"/>
                  </a:lnTo>
                  <a:lnTo>
                    <a:pt x="376" y="45193"/>
                  </a:lnTo>
                  <a:close/>
                </a:path>
              </a:pathLst>
            </a:custGeom>
            <a:grpFill/>
            <a:ln w="441" cap="flat">
              <a:noFill/>
              <a:prstDash val="solid"/>
              <a:miter/>
            </a:ln>
          </p:spPr>
          <p:txBody>
            <a:bodyPr rtlCol="0" anchor="ctr"/>
            <a:lstStyle/>
            <a:p>
              <a:endParaRPr lang="de-DE"/>
            </a:p>
          </p:txBody>
        </p:sp>
        <p:sp>
          <p:nvSpPr>
            <p:cNvPr id="1858" name="Freihandform 1857">
              <a:extLst>
                <a:ext uri="{FF2B5EF4-FFF2-40B4-BE49-F238E27FC236}">
                  <a16:creationId xmlns:a16="http://schemas.microsoft.com/office/drawing/2014/main" id="{A3269A93-5CA7-1FC3-6F9B-86FC38DFE7E1}"/>
                </a:ext>
              </a:extLst>
            </p:cNvPr>
            <p:cNvSpPr/>
            <p:nvPr/>
          </p:nvSpPr>
          <p:spPr>
            <a:xfrm>
              <a:off x="13823194" y="4493635"/>
              <a:ext cx="44265" cy="44265"/>
            </a:xfrm>
            <a:custGeom>
              <a:avLst/>
              <a:gdLst>
                <a:gd name="connsiteX0" fmla="*/ 445 w 44265"/>
                <a:gd name="connsiteY0" fmla="*/ 928 h 44265"/>
                <a:gd name="connsiteX1" fmla="*/ 44710 w 44265"/>
                <a:gd name="connsiteY1" fmla="*/ 928 h 44265"/>
                <a:gd name="connsiteX2" fmla="*/ 44710 w 44265"/>
                <a:gd name="connsiteY2" fmla="*/ 45193 h 44265"/>
                <a:gd name="connsiteX3" fmla="*/ 445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928"/>
                  </a:moveTo>
                  <a:lnTo>
                    <a:pt x="44710" y="928"/>
                  </a:lnTo>
                  <a:lnTo>
                    <a:pt x="44710" y="45193"/>
                  </a:lnTo>
                  <a:lnTo>
                    <a:pt x="445" y="45193"/>
                  </a:lnTo>
                  <a:close/>
                </a:path>
              </a:pathLst>
            </a:custGeom>
            <a:grpFill/>
            <a:ln w="441" cap="flat">
              <a:noFill/>
              <a:prstDash val="solid"/>
              <a:miter/>
            </a:ln>
          </p:spPr>
          <p:txBody>
            <a:bodyPr rtlCol="0" anchor="ctr"/>
            <a:lstStyle/>
            <a:p>
              <a:endParaRPr lang="de-DE"/>
            </a:p>
          </p:txBody>
        </p:sp>
        <p:sp>
          <p:nvSpPr>
            <p:cNvPr id="1859" name="Freihandform 1858">
              <a:extLst>
                <a:ext uri="{FF2B5EF4-FFF2-40B4-BE49-F238E27FC236}">
                  <a16:creationId xmlns:a16="http://schemas.microsoft.com/office/drawing/2014/main" id="{694DD08F-6FC7-2975-2152-95533BB09F4D}"/>
                </a:ext>
              </a:extLst>
            </p:cNvPr>
            <p:cNvSpPr/>
            <p:nvPr/>
          </p:nvSpPr>
          <p:spPr>
            <a:xfrm>
              <a:off x="13867460" y="4493635"/>
              <a:ext cx="44265" cy="44265"/>
            </a:xfrm>
            <a:custGeom>
              <a:avLst/>
              <a:gdLst>
                <a:gd name="connsiteX0" fmla="*/ 468 w 44265"/>
                <a:gd name="connsiteY0" fmla="*/ 928 h 44265"/>
                <a:gd name="connsiteX1" fmla="*/ 44733 w 44265"/>
                <a:gd name="connsiteY1" fmla="*/ 928 h 44265"/>
                <a:gd name="connsiteX2" fmla="*/ 44733 w 44265"/>
                <a:gd name="connsiteY2" fmla="*/ 45193 h 44265"/>
                <a:gd name="connsiteX3" fmla="*/ 468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928"/>
                  </a:moveTo>
                  <a:lnTo>
                    <a:pt x="44733" y="928"/>
                  </a:lnTo>
                  <a:lnTo>
                    <a:pt x="44733" y="45193"/>
                  </a:lnTo>
                  <a:lnTo>
                    <a:pt x="468" y="45193"/>
                  </a:lnTo>
                  <a:close/>
                </a:path>
              </a:pathLst>
            </a:custGeom>
            <a:grpFill/>
            <a:ln w="441" cap="flat">
              <a:noFill/>
              <a:prstDash val="solid"/>
              <a:miter/>
            </a:ln>
          </p:spPr>
          <p:txBody>
            <a:bodyPr rtlCol="0" anchor="ctr"/>
            <a:lstStyle/>
            <a:p>
              <a:endParaRPr lang="de-DE"/>
            </a:p>
          </p:txBody>
        </p:sp>
        <p:sp>
          <p:nvSpPr>
            <p:cNvPr id="1860" name="Freihandform 1859">
              <a:extLst>
                <a:ext uri="{FF2B5EF4-FFF2-40B4-BE49-F238E27FC236}">
                  <a16:creationId xmlns:a16="http://schemas.microsoft.com/office/drawing/2014/main" id="{A7D210A6-4388-F30A-29E2-97E09DE6C5BD}"/>
                </a:ext>
              </a:extLst>
            </p:cNvPr>
            <p:cNvSpPr/>
            <p:nvPr/>
          </p:nvSpPr>
          <p:spPr>
            <a:xfrm>
              <a:off x="13911726" y="4493635"/>
              <a:ext cx="44265" cy="44265"/>
            </a:xfrm>
            <a:custGeom>
              <a:avLst/>
              <a:gdLst>
                <a:gd name="connsiteX0" fmla="*/ 491 w 44265"/>
                <a:gd name="connsiteY0" fmla="*/ 928 h 44265"/>
                <a:gd name="connsiteX1" fmla="*/ 44756 w 44265"/>
                <a:gd name="connsiteY1" fmla="*/ 928 h 44265"/>
                <a:gd name="connsiteX2" fmla="*/ 44756 w 44265"/>
                <a:gd name="connsiteY2" fmla="*/ 45193 h 44265"/>
                <a:gd name="connsiteX3" fmla="*/ 491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928"/>
                  </a:moveTo>
                  <a:lnTo>
                    <a:pt x="44756" y="928"/>
                  </a:lnTo>
                  <a:lnTo>
                    <a:pt x="44756" y="45193"/>
                  </a:lnTo>
                  <a:lnTo>
                    <a:pt x="491" y="45193"/>
                  </a:lnTo>
                  <a:close/>
                </a:path>
              </a:pathLst>
            </a:custGeom>
            <a:grpFill/>
            <a:ln w="441" cap="flat">
              <a:noFill/>
              <a:prstDash val="solid"/>
              <a:miter/>
            </a:ln>
          </p:spPr>
          <p:txBody>
            <a:bodyPr rtlCol="0" anchor="ctr"/>
            <a:lstStyle/>
            <a:p>
              <a:endParaRPr lang="de-DE"/>
            </a:p>
          </p:txBody>
        </p:sp>
        <p:sp>
          <p:nvSpPr>
            <p:cNvPr id="1861" name="Freihandform 1860">
              <a:extLst>
                <a:ext uri="{FF2B5EF4-FFF2-40B4-BE49-F238E27FC236}">
                  <a16:creationId xmlns:a16="http://schemas.microsoft.com/office/drawing/2014/main" id="{043E6D0A-5DDD-ABD5-3C82-D3377EF8BE66}"/>
                </a:ext>
              </a:extLst>
            </p:cNvPr>
            <p:cNvSpPr/>
            <p:nvPr/>
          </p:nvSpPr>
          <p:spPr>
            <a:xfrm>
              <a:off x="13955991" y="4493635"/>
              <a:ext cx="44265" cy="44265"/>
            </a:xfrm>
            <a:custGeom>
              <a:avLst/>
              <a:gdLst>
                <a:gd name="connsiteX0" fmla="*/ 514 w 44265"/>
                <a:gd name="connsiteY0" fmla="*/ 928 h 44265"/>
                <a:gd name="connsiteX1" fmla="*/ 44779 w 44265"/>
                <a:gd name="connsiteY1" fmla="*/ 928 h 44265"/>
                <a:gd name="connsiteX2" fmla="*/ 44779 w 44265"/>
                <a:gd name="connsiteY2" fmla="*/ 45193 h 44265"/>
                <a:gd name="connsiteX3" fmla="*/ 514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928"/>
                  </a:moveTo>
                  <a:lnTo>
                    <a:pt x="44779" y="928"/>
                  </a:lnTo>
                  <a:lnTo>
                    <a:pt x="44779" y="45193"/>
                  </a:lnTo>
                  <a:lnTo>
                    <a:pt x="514" y="45193"/>
                  </a:lnTo>
                  <a:close/>
                </a:path>
              </a:pathLst>
            </a:custGeom>
            <a:grpFill/>
            <a:ln w="441" cap="flat">
              <a:noFill/>
              <a:prstDash val="solid"/>
              <a:miter/>
            </a:ln>
          </p:spPr>
          <p:txBody>
            <a:bodyPr rtlCol="0" anchor="ctr"/>
            <a:lstStyle/>
            <a:p>
              <a:endParaRPr lang="de-DE"/>
            </a:p>
          </p:txBody>
        </p:sp>
        <p:sp>
          <p:nvSpPr>
            <p:cNvPr id="1862" name="Freihandform 1861">
              <a:extLst>
                <a:ext uri="{FF2B5EF4-FFF2-40B4-BE49-F238E27FC236}">
                  <a16:creationId xmlns:a16="http://schemas.microsoft.com/office/drawing/2014/main" id="{E625FCBA-88C8-EBB4-B259-5C4DB5BE1814}"/>
                </a:ext>
              </a:extLst>
            </p:cNvPr>
            <p:cNvSpPr/>
            <p:nvPr/>
          </p:nvSpPr>
          <p:spPr>
            <a:xfrm>
              <a:off x="14000257" y="4493635"/>
              <a:ext cx="44265" cy="44265"/>
            </a:xfrm>
            <a:custGeom>
              <a:avLst/>
              <a:gdLst>
                <a:gd name="connsiteX0" fmla="*/ 537 w 44265"/>
                <a:gd name="connsiteY0" fmla="*/ 928 h 44265"/>
                <a:gd name="connsiteX1" fmla="*/ 44802 w 44265"/>
                <a:gd name="connsiteY1" fmla="*/ 928 h 44265"/>
                <a:gd name="connsiteX2" fmla="*/ 44802 w 44265"/>
                <a:gd name="connsiteY2" fmla="*/ 45193 h 44265"/>
                <a:gd name="connsiteX3" fmla="*/ 537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928"/>
                  </a:moveTo>
                  <a:lnTo>
                    <a:pt x="44802" y="928"/>
                  </a:lnTo>
                  <a:lnTo>
                    <a:pt x="44802" y="45193"/>
                  </a:lnTo>
                  <a:lnTo>
                    <a:pt x="537" y="45193"/>
                  </a:lnTo>
                  <a:close/>
                </a:path>
              </a:pathLst>
            </a:custGeom>
            <a:grpFill/>
            <a:ln w="441" cap="flat">
              <a:noFill/>
              <a:prstDash val="solid"/>
              <a:miter/>
            </a:ln>
          </p:spPr>
          <p:txBody>
            <a:bodyPr rtlCol="0" anchor="ctr"/>
            <a:lstStyle/>
            <a:p>
              <a:endParaRPr lang="de-DE"/>
            </a:p>
          </p:txBody>
        </p:sp>
        <p:sp>
          <p:nvSpPr>
            <p:cNvPr id="1863" name="Freihandform 1862">
              <a:extLst>
                <a:ext uri="{FF2B5EF4-FFF2-40B4-BE49-F238E27FC236}">
                  <a16:creationId xmlns:a16="http://schemas.microsoft.com/office/drawing/2014/main" id="{283D040A-90B1-FD6E-A25F-3FC3C6775E78}"/>
                </a:ext>
              </a:extLst>
            </p:cNvPr>
            <p:cNvSpPr/>
            <p:nvPr/>
          </p:nvSpPr>
          <p:spPr>
            <a:xfrm>
              <a:off x="14044522" y="4493635"/>
              <a:ext cx="44265" cy="44265"/>
            </a:xfrm>
            <a:custGeom>
              <a:avLst/>
              <a:gdLst>
                <a:gd name="connsiteX0" fmla="*/ 560 w 44265"/>
                <a:gd name="connsiteY0" fmla="*/ 928 h 44265"/>
                <a:gd name="connsiteX1" fmla="*/ 44825 w 44265"/>
                <a:gd name="connsiteY1" fmla="*/ 928 h 44265"/>
                <a:gd name="connsiteX2" fmla="*/ 44825 w 44265"/>
                <a:gd name="connsiteY2" fmla="*/ 45193 h 44265"/>
                <a:gd name="connsiteX3" fmla="*/ 560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928"/>
                  </a:moveTo>
                  <a:lnTo>
                    <a:pt x="44825" y="928"/>
                  </a:lnTo>
                  <a:lnTo>
                    <a:pt x="44825" y="45193"/>
                  </a:lnTo>
                  <a:lnTo>
                    <a:pt x="560" y="45193"/>
                  </a:lnTo>
                  <a:close/>
                </a:path>
              </a:pathLst>
            </a:custGeom>
            <a:grpFill/>
            <a:ln w="441" cap="flat">
              <a:noFill/>
              <a:prstDash val="solid"/>
              <a:miter/>
            </a:ln>
          </p:spPr>
          <p:txBody>
            <a:bodyPr rtlCol="0" anchor="ctr"/>
            <a:lstStyle/>
            <a:p>
              <a:endParaRPr lang="de-DE"/>
            </a:p>
          </p:txBody>
        </p:sp>
        <p:sp>
          <p:nvSpPr>
            <p:cNvPr id="1864" name="Freihandform 1863">
              <a:extLst>
                <a:ext uri="{FF2B5EF4-FFF2-40B4-BE49-F238E27FC236}">
                  <a16:creationId xmlns:a16="http://schemas.microsoft.com/office/drawing/2014/main" id="{0D67D5F1-1BC1-2052-6D8D-6E3790DCB911}"/>
                </a:ext>
              </a:extLst>
            </p:cNvPr>
            <p:cNvSpPr/>
            <p:nvPr/>
          </p:nvSpPr>
          <p:spPr>
            <a:xfrm>
              <a:off x="14088788" y="4493635"/>
              <a:ext cx="44265" cy="44265"/>
            </a:xfrm>
            <a:custGeom>
              <a:avLst/>
              <a:gdLst>
                <a:gd name="connsiteX0" fmla="*/ 583 w 44265"/>
                <a:gd name="connsiteY0" fmla="*/ 928 h 44265"/>
                <a:gd name="connsiteX1" fmla="*/ 44848 w 44265"/>
                <a:gd name="connsiteY1" fmla="*/ 928 h 44265"/>
                <a:gd name="connsiteX2" fmla="*/ 44848 w 44265"/>
                <a:gd name="connsiteY2" fmla="*/ 45193 h 44265"/>
                <a:gd name="connsiteX3" fmla="*/ 583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928"/>
                  </a:moveTo>
                  <a:lnTo>
                    <a:pt x="44848" y="928"/>
                  </a:lnTo>
                  <a:lnTo>
                    <a:pt x="44848" y="45193"/>
                  </a:lnTo>
                  <a:lnTo>
                    <a:pt x="583" y="45193"/>
                  </a:lnTo>
                  <a:close/>
                </a:path>
              </a:pathLst>
            </a:custGeom>
            <a:grpFill/>
            <a:ln w="441" cap="flat">
              <a:noFill/>
              <a:prstDash val="solid"/>
              <a:miter/>
            </a:ln>
          </p:spPr>
          <p:txBody>
            <a:bodyPr rtlCol="0" anchor="ctr"/>
            <a:lstStyle/>
            <a:p>
              <a:endParaRPr lang="de-DE"/>
            </a:p>
          </p:txBody>
        </p:sp>
        <p:sp>
          <p:nvSpPr>
            <p:cNvPr id="1865" name="Freihandform 1864">
              <a:extLst>
                <a:ext uri="{FF2B5EF4-FFF2-40B4-BE49-F238E27FC236}">
                  <a16:creationId xmlns:a16="http://schemas.microsoft.com/office/drawing/2014/main" id="{34C4C711-0D5C-A631-1EF1-F3F390173E9C}"/>
                </a:ext>
              </a:extLst>
            </p:cNvPr>
            <p:cNvSpPr/>
            <p:nvPr/>
          </p:nvSpPr>
          <p:spPr>
            <a:xfrm>
              <a:off x="14133054" y="4493635"/>
              <a:ext cx="44265" cy="44265"/>
            </a:xfrm>
            <a:custGeom>
              <a:avLst/>
              <a:gdLst>
                <a:gd name="connsiteX0" fmla="*/ 606 w 44265"/>
                <a:gd name="connsiteY0" fmla="*/ 928 h 44265"/>
                <a:gd name="connsiteX1" fmla="*/ 44871 w 44265"/>
                <a:gd name="connsiteY1" fmla="*/ 928 h 44265"/>
                <a:gd name="connsiteX2" fmla="*/ 44871 w 44265"/>
                <a:gd name="connsiteY2" fmla="*/ 45193 h 44265"/>
                <a:gd name="connsiteX3" fmla="*/ 606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928"/>
                  </a:moveTo>
                  <a:lnTo>
                    <a:pt x="44871" y="928"/>
                  </a:lnTo>
                  <a:lnTo>
                    <a:pt x="44871" y="45193"/>
                  </a:lnTo>
                  <a:lnTo>
                    <a:pt x="606" y="45193"/>
                  </a:lnTo>
                  <a:close/>
                </a:path>
              </a:pathLst>
            </a:custGeom>
            <a:grpFill/>
            <a:ln w="441" cap="flat">
              <a:noFill/>
              <a:prstDash val="solid"/>
              <a:miter/>
            </a:ln>
          </p:spPr>
          <p:txBody>
            <a:bodyPr rtlCol="0" anchor="ctr"/>
            <a:lstStyle/>
            <a:p>
              <a:endParaRPr lang="de-DE"/>
            </a:p>
          </p:txBody>
        </p:sp>
        <p:sp>
          <p:nvSpPr>
            <p:cNvPr id="1866" name="Freihandform 1865">
              <a:extLst>
                <a:ext uri="{FF2B5EF4-FFF2-40B4-BE49-F238E27FC236}">
                  <a16:creationId xmlns:a16="http://schemas.microsoft.com/office/drawing/2014/main" id="{BEEEEE07-269E-EC8E-59F9-D57FCCC69C9D}"/>
                </a:ext>
              </a:extLst>
            </p:cNvPr>
            <p:cNvSpPr/>
            <p:nvPr/>
          </p:nvSpPr>
          <p:spPr>
            <a:xfrm>
              <a:off x="14177319" y="4493635"/>
              <a:ext cx="44265" cy="44265"/>
            </a:xfrm>
            <a:custGeom>
              <a:avLst/>
              <a:gdLst>
                <a:gd name="connsiteX0" fmla="*/ 629 w 44265"/>
                <a:gd name="connsiteY0" fmla="*/ 928 h 44265"/>
                <a:gd name="connsiteX1" fmla="*/ 44894 w 44265"/>
                <a:gd name="connsiteY1" fmla="*/ 928 h 44265"/>
                <a:gd name="connsiteX2" fmla="*/ 44894 w 44265"/>
                <a:gd name="connsiteY2" fmla="*/ 45193 h 44265"/>
                <a:gd name="connsiteX3" fmla="*/ 629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928"/>
                  </a:moveTo>
                  <a:lnTo>
                    <a:pt x="44894" y="928"/>
                  </a:lnTo>
                  <a:lnTo>
                    <a:pt x="44894" y="45193"/>
                  </a:lnTo>
                  <a:lnTo>
                    <a:pt x="629" y="45193"/>
                  </a:lnTo>
                  <a:close/>
                </a:path>
              </a:pathLst>
            </a:custGeom>
            <a:grpFill/>
            <a:ln w="441" cap="flat">
              <a:noFill/>
              <a:prstDash val="solid"/>
              <a:miter/>
            </a:ln>
          </p:spPr>
          <p:txBody>
            <a:bodyPr rtlCol="0" anchor="ctr"/>
            <a:lstStyle/>
            <a:p>
              <a:endParaRPr lang="de-DE"/>
            </a:p>
          </p:txBody>
        </p:sp>
        <p:sp>
          <p:nvSpPr>
            <p:cNvPr id="1867" name="Freihandform 1866">
              <a:extLst>
                <a:ext uri="{FF2B5EF4-FFF2-40B4-BE49-F238E27FC236}">
                  <a16:creationId xmlns:a16="http://schemas.microsoft.com/office/drawing/2014/main" id="{A8364CBF-916A-E690-B2C5-5F6DB792699F}"/>
                </a:ext>
              </a:extLst>
            </p:cNvPr>
            <p:cNvSpPr/>
            <p:nvPr/>
          </p:nvSpPr>
          <p:spPr>
            <a:xfrm>
              <a:off x="14265851" y="4493635"/>
              <a:ext cx="44265" cy="44265"/>
            </a:xfrm>
            <a:custGeom>
              <a:avLst/>
              <a:gdLst>
                <a:gd name="connsiteX0" fmla="*/ 675 w 44265"/>
                <a:gd name="connsiteY0" fmla="*/ 928 h 44265"/>
                <a:gd name="connsiteX1" fmla="*/ 44940 w 44265"/>
                <a:gd name="connsiteY1" fmla="*/ 928 h 44265"/>
                <a:gd name="connsiteX2" fmla="*/ 44940 w 44265"/>
                <a:gd name="connsiteY2" fmla="*/ 45193 h 44265"/>
                <a:gd name="connsiteX3" fmla="*/ 675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928"/>
                  </a:moveTo>
                  <a:lnTo>
                    <a:pt x="44940" y="928"/>
                  </a:lnTo>
                  <a:lnTo>
                    <a:pt x="44940" y="45193"/>
                  </a:lnTo>
                  <a:lnTo>
                    <a:pt x="675" y="45193"/>
                  </a:lnTo>
                  <a:close/>
                </a:path>
              </a:pathLst>
            </a:custGeom>
            <a:grpFill/>
            <a:ln w="441" cap="flat">
              <a:noFill/>
              <a:prstDash val="solid"/>
              <a:miter/>
            </a:ln>
          </p:spPr>
          <p:txBody>
            <a:bodyPr rtlCol="0" anchor="ctr"/>
            <a:lstStyle/>
            <a:p>
              <a:endParaRPr lang="de-DE"/>
            </a:p>
          </p:txBody>
        </p:sp>
        <p:sp>
          <p:nvSpPr>
            <p:cNvPr id="1868" name="Freihandform 1867">
              <a:extLst>
                <a:ext uri="{FF2B5EF4-FFF2-40B4-BE49-F238E27FC236}">
                  <a16:creationId xmlns:a16="http://schemas.microsoft.com/office/drawing/2014/main" id="{C1ABCC58-61F0-DD27-C457-E0BB535CFE47}"/>
                </a:ext>
              </a:extLst>
            </p:cNvPr>
            <p:cNvSpPr/>
            <p:nvPr/>
          </p:nvSpPr>
          <p:spPr>
            <a:xfrm>
              <a:off x="14310116" y="4493635"/>
              <a:ext cx="44265" cy="44265"/>
            </a:xfrm>
            <a:custGeom>
              <a:avLst/>
              <a:gdLst>
                <a:gd name="connsiteX0" fmla="*/ 698 w 44265"/>
                <a:gd name="connsiteY0" fmla="*/ 928 h 44265"/>
                <a:gd name="connsiteX1" fmla="*/ 44963 w 44265"/>
                <a:gd name="connsiteY1" fmla="*/ 928 h 44265"/>
                <a:gd name="connsiteX2" fmla="*/ 44963 w 44265"/>
                <a:gd name="connsiteY2" fmla="*/ 45193 h 44265"/>
                <a:gd name="connsiteX3" fmla="*/ 698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928"/>
                  </a:moveTo>
                  <a:lnTo>
                    <a:pt x="44963" y="928"/>
                  </a:lnTo>
                  <a:lnTo>
                    <a:pt x="44963" y="45193"/>
                  </a:lnTo>
                  <a:lnTo>
                    <a:pt x="698" y="45193"/>
                  </a:lnTo>
                  <a:close/>
                </a:path>
              </a:pathLst>
            </a:custGeom>
            <a:grpFill/>
            <a:ln w="441" cap="flat">
              <a:noFill/>
              <a:prstDash val="solid"/>
              <a:miter/>
            </a:ln>
          </p:spPr>
          <p:txBody>
            <a:bodyPr rtlCol="0" anchor="ctr"/>
            <a:lstStyle/>
            <a:p>
              <a:endParaRPr lang="de-DE"/>
            </a:p>
          </p:txBody>
        </p:sp>
        <p:sp>
          <p:nvSpPr>
            <p:cNvPr id="1869" name="Freihandform 1868">
              <a:extLst>
                <a:ext uri="{FF2B5EF4-FFF2-40B4-BE49-F238E27FC236}">
                  <a16:creationId xmlns:a16="http://schemas.microsoft.com/office/drawing/2014/main" id="{EA4D5F38-DA2B-CAFC-7973-BCA1096EA7A7}"/>
                </a:ext>
              </a:extLst>
            </p:cNvPr>
            <p:cNvSpPr/>
            <p:nvPr/>
          </p:nvSpPr>
          <p:spPr>
            <a:xfrm>
              <a:off x="14354382" y="4493635"/>
              <a:ext cx="44265" cy="44265"/>
            </a:xfrm>
            <a:custGeom>
              <a:avLst/>
              <a:gdLst>
                <a:gd name="connsiteX0" fmla="*/ 721 w 44265"/>
                <a:gd name="connsiteY0" fmla="*/ 928 h 44265"/>
                <a:gd name="connsiteX1" fmla="*/ 44986 w 44265"/>
                <a:gd name="connsiteY1" fmla="*/ 928 h 44265"/>
                <a:gd name="connsiteX2" fmla="*/ 44986 w 44265"/>
                <a:gd name="connsiteY2" fmla="*/ 45193 h 44265"/>
                <a:gd name="connsiteX3" fmla="*/ 721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928"/>
                  </a:moveTo>
                  <a:lnTo>
                    <a:pt x="44986" y="928"/>
                  </a:lnTo>
                  <a:lnTo>
                    <a:pt x="44986" y="45193"/>
                  </a:lnTo>
                  <a:lnTo>
                    <a:pt x="721" y="45193"/>
                  </a:lnTo>
                  <a:close/>
                </a:path>
              </a:pathLst>
            </a:custGeom>
            <a:grpFill/>
            <a:ln w="441" cap="flat">
              <a:noFill/>
              <a:prstDash val="solid"/>
              <a:miter/>
            </a:ln>
          </p:spPr>
          <p:txBody>
            <a:bodyPr rtlCol="0" anchor="ctr"/>
            <a:lstStyle/>
            <a:p>
              <a:endParaRPr lang="de-DE"/>
            </a:p>
          </p:txBody>
        </p:sp>
        <p:sp>
          <p:nvSpPr>
            <p:cNvPr id="1870" name="Freihandform 1869">
              <a:extLst>
                <a:ext uri="{FF2B5EF4-FFF2-40B4-BE49-F238E27FC236}">
                  <a16:creationId xmlns:a16="http://schemas.microsoft.com/office/drawing/2014/main" id="{AAFF0E95-6A8D-C2AD-C3C1-8A5791776D3E}"/>
                </a:ext>
              </a:extLst>
            </p:cNvPr>
            <p:cNvSpPr/>
            <p:nvPr/>
          </p:nvSpPr>
          <p:spPr>
            <a:xfrm>
              <a:off x="14398648" y="4493635"/>
              <a:ext cx="44265" cy="44265"/>
            </a:xfrm>
            <a:custGeom>
              <a:avLst/>
              <a:gdLst>
                <a:gd name="connsiteX0" fmla="*/ 744 w 44265"/>
                <a:gd name="connsiteY0" fmla="*/ 928 h 44265"/>
                <a:gd name="connsiteX1" fmla="*/ 45009 w 44265"/>
                <a:gd name="connsiteY1" fmla="*/ 928 h 44265"/>
                <a:gd name="connsiteX2" fmla="*/ 45009 w 44265"/>
                <a:gd name="connsiteY2" fmla="*/ 45193 h 44265"/>
                <a:gd name="connsiteX3" fmla="*/ 744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928"/>
                  </a:moveTo>
                  <a:lnTo>
                    <a:pt x="45009" y="928"/>
                  </a:lnTo>
                  <a:lnTo>
                    <a:pt x="45009" y="45193"/>
                  </a:lnTo>
                  <a:lnTo>
                    <a:pt x="744" y="45193"/>
                  </a:lnTo>
                  <a:close/>
                </a:path>
              </a:pathLst>
            </a:custGeom>
            <a:grpFill/>
            <a:ln w="441" cap="flat">
              <a:noFill/>
              <a:prstDash val="solid"/>
              <a:miter/>
            </a:ln>
          </p:spPr>
          <p:txBody>
            <a:bodyPr rtlCol="0" anchor="ctr"/>
            <a:lstStyle/>
            <a:p>
              <a:endParaRPr lang="de-DE"/>
            </a:p>
          </p:txBody>
        </p:sp>
        <p:sp>
          <p:nvSpPr>
            <p:cNvPr id="1871" name="Freihandform 1870">
              <a:extLst>
                <a:ext uri="{FF2B5EF4-FFF2-40B4-BE49-F238E27FC236}">
                  <a16:creationId xmlns:a16="http://schemas.microsoft.com/office/drawing/2014/main" id="{8AA1F450-C70D-8697-5E2C-888265DB6EB9}"/>
                </a:ext>
              </a:extLst>
            </p:cNvPr>
            <p:cNvSpPr/>
            <p:nvPr/>
          </p:nvSpPr>
          <p:spPr>
            <a:xfrm>
              <a:off x="14442913" y="4493635"/>
              <a:ext cx="44265" cy="44265"/>
            </a:xfrm>
            <a:custGeom>
              <a:avLst/>
              <a:gdLst>
                <a:gd name="connsiteX0" fmla="*/ 767 w 44265"/>
                <a:gd name="connsiteY0" fmla="*/ 928 h 44265"/>
                <a:gd name="connsiteX1" fmla="*/ 45032 w 44265"/>
                <a:gd name="connsiteY1" fmla="*/ 928 h 44265"/>
                <a:gd name="connsiteX2" fmla="*/ 45032 w 44265"/>
                <a:gd name="connsiteY2" fmla="*/ 45193 h 44265"/>
                <a:gd name="connsiteX3" fmla="*/ 767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928"/>
                  </a:moveTo>
                  <a:lnTo>
                    <a:pt x="45032" y="928"/>
                  </a:lnTo>
                  <a:lnTo>
                    <a:pt x="45032" y="45193"/>
                  </a:lnTo>
                  <a:lnTo>
                    <a:pt x="767" y="45193"/>
                  </a:lnTo>
                  <a:close/>
                </a:path>
              </a:pathLst>
            </a:custGeom>
            <a:grpFill/>
            <a:ln w="441" cap="flat">
              <a:noFill/>
              <a:prstDash val="solid"/>
              <a:miter/>
            </a:ln>
          </p:spPr>
          <p:txBody>
            <a:bodyPr rtlCol="0" anchor="ctr"/>
            <a:lstStyle/>
            <a:p>
              <a:endParaRPr lang="de-DE"/>
            </a:p>
          </p:txBody>
        </p:sp>
        <p:sp>
          <p:nvSpPr>
            <p:cNvPr id="1872" name="Freihandform 1871">
              <a:extLst>
                <a:ext uri="{FF2B5EF4-FFF2-40B4-BE49-F238E27FC236}">
                  <a16:creationId xmlns:a16="http://schemas.microsoft.com/office/drawing/2014/main" id="{7FB3DD2B-40E2-0E7F-1EEA-3A6D9B9A39B9}"/>
                </a:ext>
              </a:extLst>
            </p:cNvPr>
            <p:cNvSpPr/>
            <p:nvPr/>
          </p:nvSpPr>
          <p:spPr>
            <a:xfrm>
              <a:off x="14487179" y="4493635"/>
              <a:ext cx="44265" cy="44265"/>
            </a:xfrm>
            <a:custGeom>
              <a:avLst/>
              <a:gdLst>
                <a:gd name="connsiteX0" fmla="*/ 790 w 44265"/>
                <a:gd name="connsiteY0" fmla="*/ 928 h 44265"/>
                <a:gd name="connsiteX1" fmla="*/ 45055 w 44265"/>
                <a:gd name="connsiteY1" fmla="*/ 928 h 44265"/>
                <a:gd name="connsiteX2" fmla="*/ 45055 w 44265"/>
                <a:gd name="connsiteY2" fmla="*/ 45193 h 44265"/>
                <a:gd name="connsiteX3" fmla="*/ 790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928"/>
                  </a:moveTo>
                  <a:lnTo>
                    <a:pt x="45055" y="928"/>
                  </a:lnTo>
                  <a:lnTo>
                    <a:pt x="45055" y="45193"/>
                  </a:lnTo>
                  <a:lnTo>
                    <a:pt x="790" y="45193"/>
                  </a:lnTo>
                  <a:close/>
                </a:path>
              </a:pathLst>
            </a:custGeom>
            <a:grpFill/>
            <a:ln w="441" cap="flat">
              <a:noFill/>
              <a:prstDash val="solid"/>
              <a:miter/>
            </a:ln>
          </p:spPr>
          <p:txBody>
            <a:bodyPr rtlCol="0" anchor="ctr"/>
            <a:lstStyle/>
            <a:p>
              <a:endParaRPr lang="de-DE"/>
            </a:p>
          </p:txBody>
        </p:sp>
        <p:sp>
          <p:nvSpPr>
            <p:cNvPr id="1873" name="Freihandform 1872">
              <a:extLst>
                <a:ext uri="{FF2B5EF4-FFF2-40B4-BE49-F238E27FC236}">
                  <a16:creationId xmlns:a16="http://schemas.microsoft.com/office/drawing/2014/main" id="{675DDB1A-DA87-7427-1AF0-3ED2F9EEE2A6}"/>
                </a:ext>
              </a:extLst>
            </p:cNvPr>
            <p:cNvSpPr/>
            <p:nvPr/>
          </p:nvSpPr>
          <p:spPr>
            <a:xfrm>
              <a:off x="14531445" y="4493635"/>
              <a:ext cx="44265" cy="44265"/>
            </a:xfrm>
            <a:custGeom>
              <a:avLst/>
              <a:gdLst>
                <a:gd name="connsiteX0" fmla="*/ 813 w 44265"/>
                <a:gd name="connsiteY0" fmla="*/ 928 h 44265"/>
                <a:gd name="connsiteX1" fmla="*/ 45078 w 44265"/>
                <a:gd name="connsiteY1" fmla="*/ 928 h 44265"/>
                <a:gd name="connsiteX2" fmla="*/ 45078 w 44265"/>
                <a:gd name="connsiteY2" fmla="*/ 45193 h 44265"/>
                <a:gd name="connsiteX3" fmla="*/ 813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928"/>
                  </a:moveTo>
                  <a:lnTo>
                    <a:pt x="45078" y="928"/>
                  </a:lnTo>
                  <a:lnTo>
                    <a:pt x="45078" y="45193"/>
                  </a:lnTo>
                  <a:lnTo>
                    <a:pt x="813" y="45193"/>
                  </a:lnTo>
                  <a:close/>
                </a:path>
              </a:pathLst>
            </a:custGeom>
            <a:grpFill/>
            <a:ln w="441" cap="flat">
              <a:noFill/>
              <a:prstDash val="solid"/>
              <a:miter/>
            </a:ln>
          </p:spPr>
          <p:txBody>
            <a:bodyPr rtlCol="0" anchor="ctr"/>
            <a:lstStyle/>
            <a:p>
              <a:endParaRPr lang="de-DE"/>
            </a:p>
          </p:txBody>
        </p:sp>
        <p:sp>
          <p:nvSpPr>
            <p:cNvPr id="1874" name="Freihandform 1873">
              <a:extLst>
                <a:ext uri="{FF2B5EF4-FFF2-40B4-BE49-F238E27FC236}">
                  <a16:creationId xmlns:a16="http://schemas.microsoft.com/office/drawing/2014/main" id="{9DE752BE-C1AD-A6E4-D992-E617F1FD6F22}"/>
                </a:ext>
              </a:extLst>
            </p:cNvPr>
            <p:cNvSpPr/>
            <p:nvPr/>
          </p:nvSpPr>
          <p:spPr>
            <a:xfrm>
              <a:off x="14575710" y="4493635"/>
              <a:ext cx="44265" cy="44265"/>
            </a:xfrm>
            <a:custGeom>
              <a:avLst/>
              <a:gdLst>
                <a:gd name="connsiteX0" fmla="*/ 836 w 44265"/>
                <a:gd name="connsiteY0" fmla="*/ 928 h 44265"/>
                <a:gd name="connsiteX1" fmla="*/ 45101 w 44265"/>
                <a:gd name="connsiteY1" fmla="*/ 928 h 44265"/>
                <a:gd name="connsiteX2" fmla="*/ 45101 w 44265"/>
                <a:gd name="connsiteY2" fmla="*/ 45193 h 44265"/>
                <a:gd name="connsiteX3" fmla="*/ 836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928"/>
                  </a:moveTo>
                  <a:lnTo>
                    <a:pt x="45101" y="928"/>
                  </a:lnTo>
                  <a:lnTo>
                    <a:pt x="45101" y="45193"/>
                  </a:lnTo>
                  <a:lnTo>
                    <a:pt x="836" y="45193"/>
                  </a:lnTo>
                  <a:close/>
                </a:path>
              </a:pathLst>
            </a:custGeom>
            <a:grpFill/>
            <a:ln w="441" cap="flat">
              <a:noFill/>
              <a:prstDash val="solid"/>
              <a:miter/>
            </a:ln>
          </p:spPr>
          <p:txBody>
            <a:bodyPr rtlCol="0" anchor="ctr"/>
            <a:lstStyle/>
            <a:p>
              <a:endParaRPr lang="de-DE"/>
            </a:p>
          </p:txBody>
        </p:sp>
        <p:sp>
          <p:nvSpPr>
            <p:cNvPr id="1875" name="Freihandform 1874">
              <a:extLst>
                <a:ext uri="{FF2B5EF4-FFF2-40B4-BE49-F238E27FC236}">
                  <a16:creationId xmlns:a16="http://schemas.microsoft.com/office/drawing/2014/main" id="{CB07F229-12D8-9124-81B1-E6491B42F78D}"/>
                </a:ext>
              </a:extLst>
            </p:cNvPr>
            <p:cNvSpPr/>
            <p:nvPr/>
          </p:nvSpPr>
          <p:spPr>
            <a:xfrm>
              <a:off x="14619976" y="4493635"/>
              <a:ext cx="44265" cy="44265"/>
            </a:xfrm>
            <a:custGeom>
              <a:avLst/>
              <a:gdLst>
                <a:gd name="connsiteX0" fmla="*/ 859 w 44265"/>
                <a:gd name="connsiteY0" fmla="*/ 928 h 44265"/>
                <a:gd name="connsiteX1" fmla="*/ 45124 w 44265"/>
                <a:gd name="connsiteY1" fmla="*/ 928 h 44265"/>
                <a:gd name="connsiteX2" fmla="*/ 45124 w 44265"/>
                <a:gd name="connsiteY2" fmla="*/ 45193 h 44265"/>
                <a:gd name="connsiteX3" fmla="*/ 859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928"/>
                  </a:moveTo>
                  <a:lnTo>
                    <a:pt x="45124" y="928"/>
                  </a:lnTo>
                  <a:lnTo>
                    <a:pt x="45124" y="45193"/>
                  </a:lnTo>
                  <a:lnTo>
                    <a:pt x="859" y="45193"/>
                  </a:lnTo>
                  <a:close/>
                </a:path>
              </a:pathLst>
            </a:custGeom>
            <a:grpFill/>
            <a:ln w="441" cap="flat">
              <a:noFill/>
              <a:prstDash val="solid"/>
              <a:miter/>
            </a:ln>
          </p:spPr>
          <p:txBody>
            <a:bodyPr rtlCol="0" anchor="ctr"/>
            <a:lstStyle/>
            <a:p>
              <a:endParaRPr lang="de-DE"/>
            </a:p>
          </p:txBody>
        </p:sp>
        <p:sp>
          <p:nvSpPr>
            <p:cNvPr id="1876" name="Freihandform 1875">
              <a:extLst>
                <a:ext uri="{FF2B5EF4-FFF2-40B4-BE49-F238E27FC236}">
                  <a16:creationId xmlns:a16="http://schemas.microsoft.com/office/drawing/2014/main" id="{780DCB80-A624-70D7-3CCB-25985388C79E}"/>
                </a:ext>
              </a:extLst>
            </p:cNvPr>
            <p:cNvSpPr/>
            <p:nvPr/>
          </p:nvSpPr>
          <p:spPr>
            <a:xfrm>
              <a:off x="14664242" y="4493635"/>
              <a:ext cx="44265" cy="44265"/>
            </a:xfrm>
            <a:custGeom>
              <a:avLst/>
              <a:gdLst>
                <a:gd name="connsiteX0" fmla="*/ 882 w 44265"/>
                <a:gd name="connsiteY0" fmla="*/ 928 h 44265"/>
                <a:gd name="connsiteX1" fmla="*/ 45147 w 44265"/>
                <a:gd name="connsiteY1" fmla="*/ 928 h 44265"/>
                <a:gd name="connsiteX2" fmla="*/ 45147 w 44265"/>
                <a:gd name="connsiteY2" fmla="*/ 45193 h 44265"/>
                <a:gd name="connsiteX3" fmla="*/ 882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928"/>
                  </a:moveTo>
                  <a:lnTo>
                    <a:pt x="45147" y="928"/>
                  </a:lnTo>
                  <a:lnTo>
                    <a:pt x="45147" y="45193"/>
                  </a:lnTo>
                  <a:lnTo>
                    <a:pt x="882" y="45193"/>
                  </a:lnTo>
                  <a:close/>
                </a:path>
              </a:pathLst>
            </a:custGeom>
            <a:grpFill/>
            <a:ln w="441" cap="flat">
              <a:noFill/>
              <a:prstDash val="solid"/>
              <a:miter/>
            </a:ln>
          </p:spPr>
          <p:txBody>
            <a:bodyPr rtlCol="0" anchor="ctr"/>
            <a:lstStyle/>
            <a:p>
              <a:endParaRPr lang="de-DE"/>
            </a:p>
          </p:txBody>
        </p:sp>
        <p:sp>
          <p:nvSpPr>
            <p:cNvPr id="1877" name="Freihandform 1876">
              <a:extLst>
                <a:ext uri="{FF2B5EF4-FFF2-40B4-BE49-F238E27FC236}">
                  <a16:creationId xmlns:a16="http://schemas.microsoft.com/office/drawing/2014/main" id="{501465B6-6D93-75C2-F972-DE3FD1A0F7B1}"/>
                </a:ext>
              </a:extLst>
            </p:cNvPr>
            <p:cNvSpPr/>
            <p:nvPr/>
          </p:nvSpPr>
          <p:spPr>
            <a:xfrm>
              <a:off x="14708507" y="4493635"/>
              <a:ext cx="44265" cy="44265"/>
            </a:xfrm>
            <a:custGeom>
              <a:avLst/>
              <a:gdLst>
                <a:gd name="connsiteX0" fmla="*/ 905 w 44265"/>
                <a:gd name="connsiteY0" fmla="*/ 928 h 44265"/>
                <a:gd name="connsiteX1" fmla="*/ 45170 w 44265"/>
                <a:gd name="connsiteY1" fmla="*/ 928 h 44265"/>
                <a:gd name="connsiteX2" fmla="*/ 45170 w 44265"/>
                <a:gd name="connsiteY2" fmla="*/ 45193 h 44265"/>
                <a:gd name="connsiteX3" fmla="*/ 905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928"/>
                  </a:moveTo>
                  <a:lnTo>
                    <a:pt x="45170" y="928"/>
                  </a:lnTo>
                  <a:lnTo>
                    <a:pt x="45170" y="45193"/>
                  </a:lnTo>
                  <a:lnTo>
                    <a:pt x="905" y="45193"/>
                  </a:lnTo>
                  <a:close/>
                </a:path>
              </a:pathLst>
            </a:custGeom>
            <a:grpFill/>
            <a:ln w="441" cap="flat">
              <a:noFill/>
              <a:prstDash val="solid"/>
              <a:miter/>
            </a:ln>
          </p:spPr>
          <p:txBody>
            <a:bodyPr rtlCol="0" anchor="ctr"/>
            <a:lstStyle/>
            <a:p>
              <a:endParaRPr lang="de-DE"/>
            </a:p>
          </p:txBody>
        </p:sp>
        <p:sp>
          <p:nvSpPr>
            <p:cNvPr id="1878" name="Freihandform 1877">
              <a:extLst>
                <a:ext uri="{FF2B5EF4-FFF2-40B4-BE49-F238E27FC236}">
                  <a16:creationId xmlns:a16="http://schemas.microsoft.com/office/drawing/2014/main" id="{D9316F8F-5695-0211-1A29-FB84D0C3A069}"/>
                </a:ext>
              </a:extLst>
            </p:cNvPr>
            <p:cNvSpPr/>
            <p:nvPr/>
          </p:nvSpPr>
          <p:spPr>
            <a:xfrm>
              <a:off x="14752773" y="4493635"/>
              <a:ext cx="44265" cy="44265"/>
            </a:xfrm>
            <a:custGeom>
              <a:avLst/>
              <a:gdLst>
                <a:gd name="connsiteX0" fmla="*/ 928 w 44265"/>
                <a:gd name="connsiteY0" fmla="*/ 928 h 44265"/>
                <a:gd name="connsiteX1" fmla="*/ 45193 w 44265"/>
                <a:gd name="connsiteY1" fmla="*/ 928 h 44265"/>
                <a:gd name="connsiteX2" fmla="*/ 45193 w 44265"/>
                <a:gd name="connsiteY2" fmla="*/ 45193 h 44265"/>
                <a:gd name="connsiteX3" fmla="*/ 928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928"/>
                  </a:moveTo>
                  <a:lnTo>
                    <a:pt x="45193" y="928"/>
                  </a:lnTo>
                  <a:lnTo>
                    <a:pt x="45193" y="45193"/>
                  </a:lnTo>
                  <a:lnTo>
                    <a:pt x="928" y="45193"/>
                  </a:lnTo>
                  <a:close/>
                </a:path>
              </a:pathLst>
            </a:custGeom>
            <a:grpFill/>
            <a:ln w="441" cap="flat">
              <a:noFill/>
              <a:prstDash val="solid"/>
              <a:miter/>
            </a:ln>
          </p:spPr>
          <p:txBody>
            <a:bodyPr rtlCol="0" anchor="ctr"/>
            <a:lstStyle/>
            <a:p>
              <a:endParaRPr lang="de-DE"/>
            </a:p>
          </p:txBody>
        </p:sp>
        <p:sp>
          <p:nvSpPr>
            <p:cNvPr id="1879" name="Freihandform 1878">
              <a:extLst>
                <a:ext uri="{FF2B5EF4-FFF2-40B4-BE49-F238E27FC236}">
                  <a16:creationId xmlns:a16="http://schemas.microsoft.com/office/drawing/2014/main" id="{552E0806-5AEE-DBC0-CAA6-CCAE3404B1B5}"/>
                </a:ext>
              </a:extLst>
            </p:cNvPr>
            <p:cNvSpPr/>
            <p:nvPr/>
          </p:nvSpPr>
          <p:spPr>
            <a:xfrm>
              <a:off x="14797039" y="4493635"/>
              <a:ext cx="44265" cy="44265"/>
            </a:xfrm>
            <a:custGeom>
              <a:avLst/>
              <a:gdLst>
                <a:gd name="connsiteX0" fmla="*/ 951 w 44265"/>
                <a:gd name="connsiteY0" fmla="*/ 928 h 44265"/>
                <a:gd name="connsiteX1" fmla="*/ 45216 w 44265"/>
                <a:gd name="connsiteY1" fmla="*/ 928 h 44265"/>
                <a:gd name="connsiteX2" fmla="*/ 45216 w 44265"/>
                <a:gd name="connsiteY2" fmla="*/ 45193 h 44265"/>
                <a:gd name="connsiteX3" fmla="*/ 951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928"/>
                  </a:moveTo>
                  <a:lnTo>
                    <a:pt x="45216" y="928"/>
                  </a:lnTo>
                  <a:lnTo>
                    <a:pt x="45216" y="45193"/>
                  </a:lnTo>
                  <a:lnTo>
                    <a:pt x="951" y="45193"/>
                  </a:lnTo>
                  <a:close/>
                </a:path>
              </a:pathLst>
            </a:custGeom>
            <a:grpFill/>
            <a:ln w="441" cap="flat">
              <a:noFill/>
              <a:prstDash val="solid"/>
              <a:miter/>
            </a:ln>
          </p:spPr>
          <p:txBody>
            <a:bodyPr rtlCol="0" anchor="ctr"/>
            <a:lstStyle/>
            <a:p>
              <a:endParaRPr lang="de-DE"/>
            </a:p>
          </p:txBody>
        </p:sp>
        <p:sp>
          <p:nvSpPr>
            <p:cNvPr id="1880" name="Freihandform 1879">
              <a:extLst>
                <a:ext uri="{FF2B5EF4-FFF2-40B4-BE49-F238E27FC236}">
                  <a16:creationId xmlns:a16="http://schemas.microsoft.com/office/drawing/2014/main" id="{3881B568-625D-77C7-A293-A940BE9C636B}"/>
                </a:ext>
              </a:extLst>
            </p:cNvPr>
            <p:cNvSpPr/>
            <p:nvPr/>
          </p:nvSpPr>
          <p:spPr>
            <a:xfrm>
              <a:off x="14885570" y="4493635"/>
              <a:ext cx="44265" cy="44265"/>
            </a:xfrm>
            <a:custGeom>
              <a:avLst/>
              <a:gdLst>
                <a:gd name="connsiteX0" fmla="*/ 997 w 44265"/>
                <a:gd name="connsiteY0" fmla="*/ 928 h 44265"/>
                <a:gd name="connsiteX1" fmla="*/ 45262 w 44265"/>
                <a:gd name="connsiteY1" fmla="*/ 928 h 44265"/>
                <a:gd name="connsiteX2" fmla="*/ 45262 w 44265"/>
                <a:gd name="connsiteY2" fmla="*/ 45193 h 44265"/>
                <a:gd name="connsiteX3" fmla="*/ 997 w 44265"/>
                <a:gd name="connsiteY3" fmla="*/ 45193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928"/>
                  </a:moveTo>
                  <a:lnTo>
                    <a:pt x="45262" y="928"/>
                  </a:lnTo>
                  <a:lnTo>
                    <a:pt x="45262" y="45193"/>
                  </a:lnTo>
                  <a:lnTo>
                    <a:pt x="997" y="45193"/>
                  </a:lnTo>
                  <a:close/>
                </a:path>
              </a:pathLst>
            </a:custGeom>
            <a:grpFill/>
            <a:ln w="441" cap="flat">
              <a:noFill/>
              <a:prstDash val="solid"/>
              <a:miter/>
            </a:ln>
          </p:spPr>
          <p:txBody>
            <a:bodyPr rtlCol="0" anchor="ctr"/>
            <a:lstStyle/>
            <a:p>
              <a:endParaRPr lang="de-DE"/>
            </a:p>
          </p:txBody>
        </p:sp>
        <p:sp>
          <p:nvSpPr>
            <p:cNvPr id="1881" name="Freihandform 1880">
              <a:extLst>
                <a:ext uri="{FF2B5EF4-FFF2-40B4-BE49-F238E27FC236}">
                  <a16:creationId xmlns:a16="http://schemas.microsoft.com/office/drawing/2014/main" id="{B9D9F8CF-31A0-7DEF-58CE-5CA71DFF060B}"/>
                </a:ext>
              </a:extLst>
            </p:cNvPr>
            <p:cNvSpPr/>
            <p:nvPr/>
          </p:nvSpPr>
          <p:spPr>
            <a:xfrm>
              <a:off x="13380538" y="4537901"/>
              <a:ext cx="44265" cy="44265"/>
            </a:xfrm>
            <a:custGeom>
              <a:avLst/>
              <a:gdLst>
                <a:gd name="connsiteX0" fmla="*/ 215 w 44265"/>
                <a:gd name="connsiteY0" fmla="*/ 951 h 44265"/>
                <a:gd name="connsiteX1" fmla="*/ 44480 w 44265"/>
                <a:gd name="connsiteY1" fmla="*/ 951 h 44265"/>
                <a:gd name="connsiteX2" fmla="*/ 44480 w 44265"/>
                <a:gd name="connsiteY2" fmla="*/ 45216 h 44265"/>
                <a:gd name="connsiteX3" fmla="*/ 215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951"/>
                  </a:moveTo>
                  <a:lnTo>
                    <a:pt x="44480" y="951"/>
                  </a:lnTo>
                  <a:lnTo>
                    <a:pt x="44480" y="45216"/>
                  </a:lnTo>
                  <a:lnTo>
                    <a:pt x="215" y="45216"/>
                  </a:lnTo>
                  <a:close/>
                </a:path>
              </a:pathLst>
            </a:custGeom>
            <a:grpFill/>
            <a:ln w="441" cap="flat">
              <a:noFill/>
              <a:prstDash val="solid"/>
              <a:miter/>
            </a:ln>
          </p:spPr>
          <p:txBody>
            <a:bodyPr rtlCol="0" anchor="ctr"/>
            <a:lstStyle/>
            <a:p>
              <a:endParaRPr lang="de-DE"/>
            </a:p>
          </p:txBody>
        </p:sp>
        <p:sp>
          <p:nvSpPr>
            <p:cNvPr id="1882" name="Freihandform 1881">
              <a:extLst>
                <a:ext uri="{FF2B5EF4-FFF2-40B4-BE49-F238E27FC236}">
                  <a16:creationId xmlns:a16="http://schemas.microsoft.com/office/drawing/2014/main" id="{8429885C-5895-F257-5045-147DCFBA3751}"/>
                </a:ext>
              </a:extLst>
            </p:cNvPr>
            <p:cNvSpPr/>
            <p:nvPr/>
          </p:nvSpPr>
          <p:spPr>
            <a:xfrm>
              <a:off x="13557600" y="4537901"/>
              <a:ext cx="44265" cy="44265"/>
            </a:xfrm>
            <a:custGeom>
              <a:avLst/>
              <a:gdLst>
                <a:gd name="connsiteX0" fmla="*/ 307 w 44265"/>
                <a:gd name="connsiteY0" fmla="*/ 951 h 44265"/>
                <a:gd name="connsiteX1" fmla="*/ 44572 w 44265"/>
                <a:gd name="connsiteY1" fmla="*/ 951 h 44265"/>
                <a:gd name="connsiteX2" fmla="*/ 44572 w 44265"/>
                <a:gd name="connsiteY2" fmla="*/ 45216 h 44265"/>
                <a:gd name="connsiteX3" fmla="*/ 307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951"/>
                  </a:moveTo>
                  <a:lnTo>
                    <a:pt x="44572" y="951"/>
                  </a:lnTo>
                  <a:lnTo>
                    <a:pt x="44572" y="45216"/>
                  </a:lnTo>
                  <a:lnTo>
                    <a:pt x="307" y="45216"/>
                  </a:lnTo>
                  <a:close/>
                </a:path>
              </a:pathLst>
            </a:custGeom>
            <a:grpFill/>
            <a:ln w="441" cap="flat">
              <a:noFill/>
              <a:prstDash val="solid"/>
              <a:miter/>
            </a:ln>
          </p:spPr>
          <p:txBody>
            <a:bodyPr rtlCol="0" anchor="ctr"/>
            <a:lstStyle/>
            <a:p>
              <a:endParaRPr lang="de-DE"/>
            </a:p>
          </p:txBody>
        </p:sp>
        <p:sp>
          <p:nvSpPr>
            <p:cNvPr id="1883" name="Freihandform 1882">
              <a:extLst>
                <a:ext uri="{FF2B5EF4-FFF2-40B4-BE49-F238E27FC236}">
                  <a16:creationId xmlns:a16="http://schemas.microsoft.com/office/drawing/2014/main" id="{1507A9CA-89ED-D229-DE1B-50D24F3D2FC5}"/>
                </a:ext>
              </a:extLst>
            </p:cNvPr>
            <p:cNvSpPr/>
            <p:nvPr/>
          </p:nvSpPr>
          <p:spPr>
            <a:xfrm>
              <a:off x="13690397" y="4537901"/>
              <a:ext cx="44265" cy="44265"/>
            </a:xfrm>
            <a:custGeom>
              <a:avLst/>
              <a:gdLst>
                <a:gd name="connsiteX0" fmla="*/ 376 w 44265"/>
                <a:gd name="connsiteY0" fmla="*/ 951 h 44265"/>
                <a:gd name="connsiteX1" fmla="*/ 44641 w 44265"/>
                <a:gd name="connsiteY1" fmla="*/ 951 h 44265"/>
                <a:gd name="connsiteX2" fmla="*/ 44641 w 44265"/>
                <a:gd name="connsiteY2" fmla="*/ 45216 h 44265"/>
                <a:gd name="connsiteX3" fmla="*/ 376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951"/>
                  </a:moveTo>
                  <a:lnTo>
                    <a:pt x="44641" y="951"/>
                  </a:lnTo>
                  <a:lnTo>
                    <a:pt x="44641" y="45216"/>
                  </a:lnTo>
                  <a:lnTo>
                    <a:pt x="376" y="45216"/>
                  </a:lnTo>
                  <a:close/>
                </a:path>
              </a:pathLst>
            </a:custGeom>
            <a:grpFill/>
            <a:ln w="441" cap="flat">
              <a:noFill/>
              <a:prstDash val="solid"/>
              <a:miter/>
            </a:ln>
          </p:spPr>
          <p:txBody>
            <a:bodyPr rtlCol="0" anchor="ctr"/>
            <a:lstStyle/>
            <a:p>
              <a:endParaRPr lang="de-DE"/>
            </a:p>
          </p:txBody>
        </p:sp>
        <p:sp>
          <p:nvSpPr>
            <p:cNvPr id="1884" name="Freihandform 1883">
              <a:extLst>
                <a:ext uri="{FF2B5EF4-FFF2-40B4-BE49-F238E27FC236}">
                  <a16:creationId xmlns:a16="http://schemas.microsoft.com/office/drawing/2014/main" id="{06CC830D-DC82-B739-4B55-31AEE516ED61}"/>
                </a:ext>
              </a:extLst>
            </p:cNvPr>
            <p:cNvSpPr/>
            <p:nvPr/>
          </p:nvSpPr>
          <p:spPr>
            <a:xfrm>
              <a:off x="13734663" y="4537901"/>
              <a:ext cx="44265" cy="44265"/>
            </a:xfrm>
            <a:custGeom>
              <a:avLst/>
              <a:gdLst>
                <a:gd name="connsiteX0" fmla="*/ 399 w 44265"/>
                <a:gd name="connsiteY0" fmla="*/ 951 h 44265"/>
                <a:gd name="connsiteX1" fmla="*/ 44664 w 44265"/>
                <a:gd name="connsiteY1" fmla="*/ 951 h 44265"/>
                <a:gd name="connsiteX2" fmla="*/ 44664 w 44265"/>
                <a:gd name="connsiteY2" fmla="*/ 45216 h 44265"/>
                <a:gd name="connsiteX3" fmla="*/ 399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951"/>
                  </a:moveTo>
                  <a:lnTo>
                    <a:pt x="44664" y="951"/>
                  </a:lnTo>
                  <a:lnTo>
                    <a:pt x="44664" y="45216"/>
                  </a:lnTo>
                  <a:lnTo>
                    <a:pt x="399" y="45216"/>
                  </a:lnTo>
                  <a:close/>
                </a:path>
              </a:pathLst>
            </a:custGeom>
            <a:grpFill/>
            <a:ln w="441" cap="flat">
              <a:noFill/>
              <a:prstDash val="solid"/>
              <a:miter/>
            </a:ln>
          </p:spPr>
          <p:txBody>
            <a:bodyPr rtlCol="0" anchor="ctr"/>
            <a:lstStyle/>
            <a:p>
              <a:endParaRPr lang="de-DE"/>
            </a:p>
          </p:txBody>
        </p:sp>
        <p:sp>
          <p:nvSpPr>
            <p:cNvPr id="1885" name="Freihandform 1884">
              <a:extLst>
                <a:ext uri="{FF2B5EF4-FFF2-40B4-BE49-F238E27FC236}">
                  <a16:creationId xmlns:a16="http://schemas.microsoft.com/office/drawing/2014/main" id="{16ECA639-FF5A-9397-29E0-F6CA0BFF97F6}"/>
                </a:ext>
              </a:extLst>
            </p:cNvPr>
            <p:cNvSpPr/>
            <p:nvPr/>
          </p:nvSpPr>
          <p:spPr>
            <a:xfrm>
              <a:off x="13778929" y="4537901"/>
              <a:ext cx="44265" cy="44265"/>
            </a:xfrm>
            <a:custGeom>
              <a:avLst/>
              <a:gdLst>
                <a:gd name="connsiteX0" fmla="*/ 422 w 44265"/>
                <a:gd name="connsiteY0" fmla="*/ 951 h 44265"/>
                <a:gd name="connsiteX1" fmla="*/ 44687 w 44265"/>
                <a:gd name="connsiteY1" fmla="*/ 951 h 44265"/>
                <a:gd name="connsiteX2" fmla="*/ 44687 w 44265"/>
                <a:gd name="connsiteY2" fmla="*/ 45216 h 44265"/>
                <a:gd name="connsiteX3" fmla="*/ 422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422" y="951"/>
                  </a:moveTo>
                  <a:lnTo>
                    <a:pt x="44687" y="951"/>
                  </a:lnTo>
                  <a:lnTo>
                    <a:pt x="44687" y="45216"/>
                  </a:lnTo>
                  <a:lnTo>
                    <a:pt x="422" y="45216"/>
                  </a:lnTo>
                  <a:close/>
                </a:path>
              </a:pathLst>
            </a:custGeom>
            <a:grpFill/>
            <a:ln w="441" cap="flat">
              <a:noFill/>
              <a:prstDash val="solid"/>
              <a:miter/>
            </a:ln>
          </p:spPr>
          <p:txBody>
            <a:bodyPr rtlCol="0" anchor="ctr"/>
            <a:lstStyle/>
            <a:p>
              <a:endParaRPr lang="de-DE"/>
            </a:p>
          </p:txBody>
        </p:sp>
        <p:sp>
          <p:nvSpPr>
            <p:cNvPr id="1886" name="Freihandform 1885">
              <a:extLst>
                <a:ext uri="{FF2B5EF4-FFF2-40B4-BE49-F238E27FC236}">
                  <a16:creationId xmlns:a16="http://schemas.microsoft.com/office/drawing/2014/main" id="{A3F98780-CCCD-F7A5-C975-CA8F11C859F8}"/>
                </a:ext>
              </a:extLst>
            </p:cNvPr>
            <p:cNvSpPr/>
            <p:nvPr/>
          </p:nvSpPr>
          <p:spPr>
            <a:xfrm>
              <a:off x="13823194" y="4537901"/>
              <a:ext cx="44265" cy="44265"/>
            </a:xfrm>
            <a:custGeom>
              <a:avLst/>
              <a:gdLst>
                <a:gd name="connsiteX0" fmla="*/ 445 w 44265"/>
                <a:gd name="connsiteY0" fmla="*/ 951 h 44265"/>
                <a:gd name="connsiteX1" fmla="*/ 44710 w 44265"/>
                <a:gd name="connsiteY1" fmla="*/ 951 h 44265"/>
                <a:gd name="connsiteX2" fmla="*/ 44710 w 44265"/>
                <a:gd name="connsiteY2" fmla="*/ 45216 h 44265"/>
                <a:gd name="connsiteX3" fmla="*/ 445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445" y="951"/>
                  </a:moveTo>
                  <a:lnTo>
                    <a:pt x="44710" y="951"/>
                  </a:lnTo>
                  <a:lnTo>
                    <a:pt x="44710" y="45216"/>
                  </a:lnTo>
                  <a:lnTo>
                    <a:pt x="445" y="45216"/>
                  </a:lnTo>
                  <a:close/>
                </a:path>
              </a:pathLst>
            </a:custGeom>
            <a:grpFill/>
            <a:ln w="441" cap="flat">
              <a:noFill/>
              <a:prstDash val="solid"/>
              <a:miter/>
            </a:ln>
          </p:spPr>
          <p:txBody>
            <a:bodyPr rtlCol="0" anchor="ctr"/>
            <a:lstStyle/>
            <a:p>
              <a:endParaRPr lang="de-DE"/>
            </a:p>
          </p:txBody>
        </p:sp>
        <p:sp>
          <p:nvSpPr>
            <p:cNvPr id="1887" name="Freihandform 1886">
              <a:extLst>
                <a:ext uri="{FF2B5EF4-FFF2-40B4-BE49-F238E27FC236}">
                  <a16:creationId xmlns:a16="http://schemas.microsoft.com/office/drawing/2014/main" id="{35773060-61A8-F41C-0B90-3F832BF4F716}"/>
                </a:ext>
              </a:extLst>
            </p:cNvPr>
            <p:cNvSpPr/>
            <p:nvPr/>
          </p:nvSpPr>
          <p:spPr>
            <a:xfrm>
              <a:off x="13867460" y="4537901"/>
              <a:ext cx="44265" cy="44265"/>
            </a:xfrm>
            <a:custGeom>
              <a:avLst/>
              <a:gdLst>
                <a:gd name="connsiteX0" fmla="*/ 468 w 44265"/>
                <a:gd name="connsiteY0" fmla="*/ 951 h 44265"/>
                <a:gd name="connsiteX1" fmla="*/ 44733 w 44265"/>
                <a:gd name="connsiteY1" fmla="*/ 951 h 44265"/>
                <a:gd name="connsiteX2" fmla="*/ 44733 w 44265"/>
                <a:gd name="connsiteY2" fmla="*/ 45216 h 44265"/>
                <a:gd name="connsiteX3" fmla="*/ 468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951"/>
                  </a:moveTo>
                  <a:lnTo>
                    <a:pt x="44733" y="951"/>
                  </a:lnTo>
                  <a:lnTo>
                    <a:pt x="44733" y="45216"/>
                  </a:lnTo>
                  <a:lnTo>
                    <a:pt x="468" y="45216"/>
                  </a:lnTo>
                  <a:close/>
                </a:path>
              </a:pathLst>
            </a:custGeom>
            <a:grpFill/>
            <a:ln w="441" cap="flat">
              <a:noFill/>
              <a:prstDash val="solid"/>
              <a:miter/>
            </a:ln>
          </p:spPr>
          <p:txBody>
            <a:bodyPr rtlCol="0" anchor="ctr"/>
            <a:lstStyle/>
            <a:p>
              <a:endParaRPr lang="de-DE"/>
            </a:p>
          </p:txBody>
        </p:sp>
        <p:sp>
          <p:nvSpPr>
            <p:cNvPr id="1888" name="Freihandform 1887">
              <a:extLst>
                <a:ext uri="{FF2B5EF4-FFF2-40B4-BE49-F238E27FC236}">
                  <a16:creationId xmlns:a16="http://schemas.microsoft.com/office/drawing/2014/main" id="{CC36828A-5339-E990-8C20-CE82CA74FCA7}"/>
                </a:ext>
              </a:extLst>
            </p:cNvPr>
            <p:cNvSpPr/>
            <p:nvPr/>
          </p:nvSpPr>
          <p:spPr>
            <a:xfrm>
              <a:off x="13911726" y="4537901"/>
              <a:ext cx="44265" cy="44265"/>
            </a:xfrm>
            <a:custGeom>
              <a:avLst/>
              <a:gdLst>
                <a:gd name="connsiteX0" fmla="*/ 491 w 44265"/>
                <a:gd name="connsiteY0" fmla="*/ 951 h 44265"/>
                <a:gd name="connsiteX1" fmla="*/ 44756 w 44265"/>
                <a:gd name="connsiteY1" fmla="*/ 951 h 44265"/>
                <a:gd name="connsiteX2" fmla="*/ 44756 w 44265"/>
                <a:gd name="connsiteY2" fmla="*/ 45216 h 44265"/>
                <a:gd name="connsiteX3" fmla="*/ 491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951"/>
                  </a:moveTo>
                  <a:lnTo>
                    <a:pt x="44756" y="951"/>
                  </a:lnTo>
                  <a:lnTo>
                    <a:pt x="44756" y="45216"/>
                  </a:lnTo>
                  <a:lnTo>
                    <a:pt x="491" y="45216"/>
                  </a:lnTo>
                  <a:close/>
                </a:path>
              </a:pathLst>
            </a:custGeom>
            <a:grpFill/>
            <a:ln w="441" cap="flat">
              <a:noFill/>
              <a:prstDash val="solid"/>
              <a:miter/>
            </a:ln>
          </p:spPr>
          <p:txBody>
            <a:bodyPr rtlCol="0" anchor="ctr"/>
            <a:lstStyle/>
            <a:p>
              <a:endParaRPr lang="de-DE"/>
            </a:p>
          </p:txBody>
        </p:sp>
        <p:sp>
          <p:nvSpPr>
            <p:cNvPr id="1889" name="Freihandform 1888">
              <a:extLst>
                <a:ext uri="{FF2B5EF4-FFF2-40B4-BE49-F238E27FC236}">
                  <a16:creationId xmlns:a16="http://schemas.microsoft.com/office/drawing/2014/main" id="{D5A2CC25-BF0F-5F0C-4044-5F1476EB90B6}"/>
                </a:ext>
              </a:extLst>
            </p:cNvPr>
            <p:cNvSpPr/>
            <p:nvPr/>
          </p:nvSpPr>
          <p:spPr>
            <a:xfrm>
              <a:off x="13955991" y="4537901"/>
              <a:ext cx="44265" cy="44265"/>
            </a:xfrm>
            <a:custGeom>
              <a:avLst/>
              <a:gdLst>
                <a:gd name="connsiteX0" fmla="*/ 514 w 44265"/>
                <a:gd name="connsiteY0" fmla="*/ 951 h 44265"/>
                <a:gd name="connsiteX1" fmla="*/ 44779 w 44265"/>
                <a:gd name="connsiteY1" fmla="*/ 951 h 44265"/>
                <a:gd name="connsiteX2" fmla="*/ 44779 w 44265"/>
                <a:gd name="connsiteY2" fmla="*/ 45216 h 44265"/>
                <a:gd name="connsiteX3" fmla="*/ 514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951"/>
                  </a:moveTo>
                  <a:lnTo>
                    <a:pt x="44779" y="951"/>
                  </a:lnTo>
                  <a:lnTo>
                    <a:pt x="44779" y="45216"/>
                  </a:lnTo>
                  <a:lnTo>
                    <a:pt x="514" y="45216"/>
                  </a:lnTo>
                  <a:close/>
                </a:path>
              </a:pathLst>
            </a:custGeom>
            <a:grpFill/>
            <a:ln w="441" cap="flat">
              <a:noFill/>
              <a:prstDash val="solid"/>
              <a:miter/>
            </a:ln>
          </p:spPr>
          <p:txBody>
            <a:bodyPr rtlCol="0" anchor="ctr"/>
            <a:lstStyle/>
            <a:p>
              <a:endParaRPr lang="de-DE"/>
            </a:p>
          </p:txBody>
        </p:sp>
        <p:sp>
          <p:nvSpPr>
            <p:cNvPr id="1890" name="Freihandform 1889">
              <a:extLst>
                <a:ext uri="{FF2B5EF4-FFF2-40B4-BE49-F238E27FC236}">
                  <a16:creationId xmlns:a16="http://schemas.microsoft.com/office/drawing/2014/main" id="{DABB7AA8-9129-50F4-C3A1-70DE1DAA1EA2}"/>
                </a:ext>
              </a:extLst>
            </p:cNvPr>
            <p:cNvSpPr/>
            <p:nvPr/>
          </p:nvSpPr>
          <p:spPr>
            <a:xfrm>
              <a:off x="14044522" y="4537901"/>
              <a:ext cx="44265" cy="44265"/>
            </a:xfrm>
            <a:custGeom>
              <a:avLst/>
              <a:gdLst>
                <a:gd name="connsiteX0" fmla="*/ 560 w 44265"/>
                <a:gd name="connsiteY0" fmla="*/ 951 h 44265"/>
                <a:gd name="connsiteX1" fmla="*/ 44825 w 44265"/>
                <a:gd name="connsiteY1" fmla="*/ 951 h 44265"/>
                <a:gd name="connsiteX2" fmla="*/ 44825 w 44265"/>
                <a:gd name="connsiteY2" fmla="*/ 45216 h 44265"/>
                <a:gd name="connsiteX3" fmla="*/ 560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951"/>
                  </a:moveTo>
                  <a:lnTo>
                    <a:pt x="44825" y="951"/>
                  </a:lnTo>
                  <a:lnTo>
                    <a:pt x="44825" y="45216"/>
                  </a:lnTo>
                  <a:lnTo>
                    <a:pt x="560" y="45216"/>
                  </a:lnTo>
                  <a:close/>
                </a:path>
              </a:pathLst>
            </a:custGeom>
            <a:grpFill/>
            <a:ln w="441" cap="flat">
              <a:noFill/>
              <a:prstDash val="solid"/>
              <a:miter/>
            </a:ln>
          </p:spPr>
          <p:txBody>
            <a:bodyPr rtlCol="0" anchor="ctr"/>
            <a:lstStyle/>
            <a:p>
              <a:endParaRPr lang="de-DE"/>
            </a:p>
          </p:txBody>
        </p:sp>
        <p:sp>
          <p:nvSpPr>
            <p:cNvPr id="1891" name="Freihandform 1890">
              <a:extLst>
                <a:ext uri="{FF2B5EF4-FFF2-40B4-BE49-F238E27FC236}">
                  <a16:creationId xmlns:a16="http://schemas.microsoft.com/office/drawing/2014/main" id="{6E57B186-A436-9E10-EF70-391B0CAB1DAD}"/>
                </a:ext>
              </a:extLst>
            </p:cNvPr>
            <p:cNvSpPr/>
            <p:nvPr/>
          </p:nvSpPr>
          <p:spPr>
            <a:xfrm>
              <a:off x="14133054" y="4537901"/>
              <a:ext cx="44265" cy="44265"/>
            </a:xfrm>
            <a:custGeom>
              <a:avLst/>
              <a:gdLst>
                <a:gd name="connsiteX0" fmla="*/ 606 w 44265"/>
                <a:gd name="connsiteY0" fmla="*/ 951 h 44265"/>
                <a:gd name="connsiteX1" fmla="*/ 44871 w 44265"/>
                <a:gd name="connsiteY1" fmla="*/ 951 h 44265"/>
                <a:gd name="connsiteX2" fmla="*/ 44871 w 44265"/>
                <a:gd name="connsiteY2" fmla="*/ 45216 h 44265"/>
                <a:gd name="connsiteX3" fmla="*/ 606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951"/>
                  </a:moveTo>
                  <a:lnTo>
                    <a:pt x="44871" y="951"/>
                  </a:lnTo>
                  <a:lnTo>
                    <a:pt x="44871" y="45216"/>
                  </a:lnTo>
                  <a:lnTo>
                    <a:pt x="606" y="45216"/>
                  </a:lnTo>
                  <a:close/>
                </a:path>
              </a:pathLst>
            </a:custGeom>
            <a:grpFill/>
            <a:ln w="441" cap="flat">
              <a:noFill/>
              <a:prstDash val="solid"/>
              <a:miter/>
            </a:ln>
          </p:spPr>
          <p:txBody>
            <a:bodyPr rtlCol="0" anchor="ctr"/>
            <a:lstStyle/>
            <a:p>
              <a:endParaRPr lang="de-DE"/>
            </a:p>
          </p:txBody>
        </p:sp>
        <p:sp>
          <p:nvSpPr>
            <p:cNvPr id="1892" name="Freihandform 1891">
              <a:extLst>
                <a:ext uri="{FF2B5EF4-FFF2-40B4-BE49-F238E27FC236}">
                  <a16:creationId xmlns:a16="http://schemas.microsoft.com/office/drawing/2014/main" id="{1C492818-D3D4-C917-140B-4D20B7B239E9}"/>
                </a:ext>
              </a:extLst>
            </p:cNvPr>
            <p:cNvSpPr/>
            <p:nvPr/>
          </p:nvSpPr>
          <p:spPr>
            <a:xfrm>
              <a:off x="14177319" y="4537901"/>
              <a:ext cx="44265" cy="44265"/>
            </a:xfrm>
            <a:custGeom>
              <a:avLst/>
              <a:gdLst>
                <a:gd name="connsiteX0" fmla="*/ 629 w 44265"/>
                <a:gd name="connsiteY0" fmla="*/ 951 h 44265"/>
                <a:gd name="connsiteX1" fmla="*/ 44894 w 44265"/>
                <a:gd name="connsiteY1" fmla="*/ 951 h 44265"/>
                <a:gd name="connsiteX2" fmla="*/ 44894 w 44265"/>
                <a:gd name="connsiteY2" fmla="*/ 45216 h 44265"/>
                <a:gd name="connsiteX3" fmla="*/ 629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951"/>
                  </a:moveTo>
                  <a:lnTo>
                    <a:pt x="44894" y="951"/>
                  </a:lnTo>
                  <a:lnTo>
                    <a:pt x="44894" y="45216"/>
                  </a:lnTo>
                  <a:lnTo>
                    <a:pt x="629" y="45216"/>
                  </a:lnTo>
                  <a:close/>
                </a:path>
              </a:pathLst>
            </a:custGeom>
            <a:grpFill/>
            <a:ln w="441" cap="flat">
              <a:noFill/>
              <a:prstDash val="solid"/>
              <a:miter/>
            </a:ln>
          </p:spPr>
          <p:txBody>
            <a:bodyPr rtlCol="0" anchor="ctr"/>
            <a:lstStyle/>
            <a:p>
              <a:endParaRPr lang="de-DE"/>
            </a:p>
          </p:txBody>
        </p:sp>
        <p:sp>
          <p:nvSpPr>
            <p:cNvPr id="1893" name="Freihandform 1892">
              <a:extLst>
                <a:ext uri="{FF2B5EF4-FFF2-40B4-BE49-F238E27FC236}">
                  <a16:creationId xmlns:a16="http://schemas.microsoft.com/office/drawing/2014/main" id="{D60E31BE-94D1-9591-02CE-3AB2247DBCB1}"/>
                </a:ext>
              </a:extLst>
            </p:cNvPr>
            <p:cNvSpPr/>
            <p:nvPr/>
          </p:nvSpPr>
          <p:spPr>
            <a:xfrm>
              <a:off x="14265851" y="4537901"/>
              <a:ext cx="44265" cy="44265"/>
            </a:xfrm>
            <a:custGeom>
              <a:avLst/>
              <a:gdLst>
                <a:gd name="connsiteX0" fmla="*/ 675 w 44265"/>
                <a:gd name="connsiteY0" fmla="*/ 951 h 44265"/>
                <a:gd name="connsiteX1" fmla="*/ 44940 w 44265"/>
                <a:gd name="connsiteY1" fmla="*/ 951 h 44265"/>
                <a:gd name="connsiteX2" fmla="*/ 44940 w 44265"/>
                <a:gd name="connsiteY2" fmla="*/ 45216 h 44265"/>
                <a:gd name="connsiteX3" fmla="*/ 675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951"/>
                  </a:moveTo>
                  <a:lnTo>
                    <a:pt x="44940" y="951"/>
                  </a:lnTo>
                  <a:lnTo>
                    <a:pt x="44940" y="45216"/>
                  </a:lnTo>
                  <a:lnTo>
                    <a:pt x="675" y="45216"/>
                  </a:lnTo>
                  <a:close/>
                </a:path>
              </a:pathLst>
            </a:custGeom>
            <a:grpFill/>
            <a:ln w="441" cap="flat">
              <a:noFill/>
              <a:prstDash val="solid"/>
              <a:miter/>
            </a:ln>
          </p:spPr>
          <p:txBody>
            <a:bodyPr rtlCol="0" anchor="ctr"/>
            <a:lstStyle/>
            <a:p>
              <a:endParaRPr lang="de-DE"/>
            </a:p>
          </p:txBody>
        </p:sp>
        <p:sp>
          <p:nvSpPr>
            <p:cNvPr id="1894" name="Freihandform 1893">
              <a:extLst>
                <a:ext uri="{FF2B5EF4-FFF2-40B4-BE49-F238E27FC236}">
                  <a16:creationId xmlns:a16="http://schemas.microsoft.com/office/drawing/2014/main" id="{B963E94E-E622-BDFB-9E72-03541005A46D}"/>
                </a:ext>
              </a:extLst>
            </p:cNvPr>
            <p:cNvSpPr/>
            <p:nvPr/>
          </p:nvSpPr>
          <p:spPr>
            <a:xfrm>
              <a:off x="14310116" y="4537901"/>
              <a:ext cx="44265" cy="44265"/>
            </a:xfrm>
            <a:custGeom>
              <a:avLst/>
              <a:gdLst>
                <a:gd name="connsiteX0" fmla="*/ 698 w 44265"/>
                <a:gd name="connsiteY0" fmla="*/ 951 h 44265"/>
                <a:gd name="connsiteX1" fmla="*/ 44963 w 44265"/>
                <a:gd name="connsiteY1" fmla="*/ 951 h 44265"/>
                <a:gd name="connsiteX2" fmla="*/ 44963 w 44265"/>
                <a:gd name="connsiteY2" fmla="*/ 45216 h 44265"/>
                <a:gd name="connsiteX3" fmla="*/ 698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951"/>
                  </a:moveTo>
                  <a:lnTo>
                    <a:pt x="44963" y="951"/>
                  </a:lnTo>
                  <a:lnTo>
                    <a:pt x="44963" y="45216"/>
                  </a:lnTo>
                  <a:lnTo>
                    <a:pt x="698" y="45216"/>
                  </a:lnTo>
                  <a:close/>
                </a:path>
              </a:pathLst>
            </a:custGeom>
            <a:grpFill/>
            <a:ln w="441" cap="flat">
              <a:noFill/>
              <a:prstDash val="solid"/>
              <a:miter/>
            </a:ln>
          </p:spPr>
          <p:txBody>
            <a:bodyPr rtlCol="0" anchor="ctr"/>
            <a:lstStyle/>
            <a:p>
              <a:endParaRPr lang="de-DE"/>
            </a:p>
          </p:txBody>
        </p:sp>
        <p:sp>
          <p:nvSpPr>
            <p:cNvPr id="1895" name="Freihandform 1894">
              <a:extLst>
                <a:ext uri="{FF2B5EF4-FFF2-40B4-BE49-F238E27FC236}">
                  <a16:creationId xmlns:a16="http://schemas.microsoft.com/office/drawing/2014/main" id="{95496270-6DAE-F191-B950-44D7F29E590F}"/>
                </a:ext>
              </a:extLst>
            </p:cNvPr>
            <p:cNvSpPr/>
            <p:nvPr/>
          </p:nvSpPr>
          <p:spPr>
            <a:xfrm>
              <a:off x="14354382" y="4537901"/>
              <a:ext cx="44265" cy="44265"/>
            </a:xfrm>
            <a:custGeom>
              <a:avLst/>
              <a:gdLst>
                <a:gd name="connsiteX0" fmla="*/ 721 w 44265"/>
                <a:gd name="connsiteY0" fmla="*/ 951 h 44265"/>
                <a:gd name="connsiteX1" fmla="*/ 44986 w 44265"/>
                <a:gd name="connsiteY1" fmla="*/ 951 h 44265"/>
                <a:gd name="connsiteX2" fmla="*/ 44986 w 44265"/>
                <a:gd name="connsiteY2" fmla="*/ 45216 h 44265"/>
                <a:gd name="connsiteX3" fmla="*/ 721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951"/>
                  </a:moveTo>
                  <a:lnTo>
                    <a:pt x="44986" y="951"/>
                  </a:lnTo>
                  <a:lnTo>
                    <a:pt x="44986" y="45216"/>
                  </a:lnTo>
                  <a:lnTo>
                    <a:pt x="721" y="45216"/>
                  </a:lnTo>
                  <a:close/>
                </a:path>
              </a:pathLst>
            </a:custGeom>
            <a:grpFill/>
            <a:ln w="441" cap="flat">
              <a:noFill/>
              <a:prstDash val="solid"/>
              <a:miter/>
            </a:ln>
          </p:spPr>
          <p:txBody>
            <a:bodyPr rtlCol="0" anchor="ctr"/>
            <a:lstStyle/>
            <a:p>
              <a:endParaRPr lang="de-DE"/>
            </a:p>
          </p:txBody>
        </p:sp>
        <p:sp>
          <p:nvSpPr>
            <p:cNvPr id="1896" name="Freihandform 1895">
              <a:extLst>
                <a:ext uri="{FF2B5EF4-FFF2-40B4-BE49-F238E27FC236}">
                  <a16:creationId xmlns:a16="http://schemas.microsoft.com/office/drawing/2014/main" id="{879AD81A-FE6F-FEAE-619C-1346D7AC9021}"/>
                </a:ext>
              </a:extLst>
            </p:cNvPr>
            <p:cNvSpPr/>
            <p:nvPr/>
          </p:nvSpPr>
          <p:spPr>
            <a:xfrm>
              <a:off x="14398648" y="4537901"/>
              <a:ext cx="44265" cy="44265"/>
            </a:xfrm>
            <a:custGeom>
              <a:avLst/>
              <a:gdLst>
                <a:gd name="connsiteX0" fmla="*/ 744 w 44265"/>
                <a:gd name="connsiteY0" fmla="*/ 951 h 44265"/>
                <a:gd name="connsiteX1" fmla="*/ 45009 w 44265"/>
                <a:gd name="connsiteY1" fmla="*/ 951 h 44265"/>
                <a:gd name="connsiteX2" fmla="*/ 45009 w 44265"/>
                <a:gd name="connsiteY2" fmla="*/ 45216 h 44265"/>
                <a:gd name="connsiteX3" fmla="*/ 744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951"/>
                  </a:moveTo>
                  <a:lnTo>
                    <a:pt x="45009" y="951"/>
                  </a:lnTo>
                  <a:lnTo>
                    <a:pt x="45009" y="45216"/>
                  </a:lnTo>
                  <a:lnTo>
                    <a:pt x="744" y="45216"/>
                  </a:lnTo>
                  <a:close/>
                </a:path>
              </a:pathLst>
            </a:custGeom>
            <a:grpFill/>
            <a:ln w="441" cap="flat">
              <a:noFill/>
              <a:prstDash val="solid"/>
              <a:miter/>
            </a:ln>
          </p:spPr>
          <p:txBody>
            <a:bodyPr rtlCol="0" anchor="ctr"/>
            <a:lstStyle/>
            <a:p>
              <a:endParaRPr lang="de-DE"/>
            </a:p>
          </p:txBody>
        </p:sp>
        <p:sp>
          <p:nvSpPr>
            <p:cNvPr id="1897" name="Freihandform 1896">
              <a:extLst>
                <a:ext uri="{FF2B5EF4-FFF2-40B4-BE49-F238E27FC236}">
                  <a16:creationId xmlns:a16="http://schemas.microsoft.com/office/drawing/2014/main" id="{720C4838-70D5-27E1-EF22-7F2D1751A544}"/>
                </a:ext>
              </a:extLst>
            </p:cNvPr>
            <p:cNvSpPr/>
            <p:nvPr/>
          </p:nvSpPr>
          <p:spPr>
            <a:xfrm>
              <a:off x="14664242" y="4537901"/>
              <a:ext cx="44265" cy="44265"/>
            </a:xfrm>
            <a:custGeom>
              <a:avLst/>
              <a:gdLst>
                <a:gd name="connsiteX0" fmla="*/ 882 w 44265"/>
                <a:gd name="connsiteY0" fmla="*/ 951 h 44265"/>
                <a:gd name="connsiteX1" fmla="*/ 45147 w 44265"/>
                <a:gd name="connsiteY1" fmla="*/ 951 h 44265"/>
                <a:gd name="connsiteX2" fmla="*/ 45147 w 44265"/>
                <a:gd name="connsiteY2" fmla="*/ 45216 h 44265"/>
                <a:gd name="connsiteX3" fmla="*/ 882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882" y="951"/>
                  </a:moveTo>
                  <a:lnTo>
                    <a:pt x="45147" y="951"/>
                  </a:lnTo>
                  <a:lnTo>
                    <a:pt x="45147" y="45216"/>
                  </a:lnTo>
                  <a:lnTo>
                    <a:pt x="882" y="45216"/>
                  </a:lnTo>
                  <a:close/>
                </a:path>
              </a:pathLst>
            </a:custGeom>
            <a:grpFill/>
            <a:ln w="441" cap="flat">
              <a:noFill/>
              <a:prstDash val="solid"/>
              <a:miter/>
            </a:ln>
          </p:spPr>
          <p:txBody>
            <a:bodyPr rtlCol="0" anchor="ctr"/>
            <a:lstStyle/>
            <a:p>
              <a:endParaRPr lang="de-DE"/>
            </a:p>
          </p:txBody>
        </p:sp>
        <p:sp>
          <p:nvSpPr>
            <p:cNvPr id="1898" name="Freihandform 1897">
              <a:extLst>
                <a:ext uri="{FF2B5EF4-FFF2-40B4-BE49-F238E27FC236}">
                  <a16:creationId xmlns:a16="http://schemas.microsoft.com/office/drawing/2014/main" id="{391670D9-ED7D-CC39-B605-EB4A06E85BB9}"/>
                </a:ext>
              </a:extLst>
            </p:cNvPr>
            <p:cNvSpPr/>
            <p:nvPr/>
          </p:nvSpPr>
          <p:spPr>
            <a:xfrm>
              <a:off x="14752773" y="4537901"/>
              <a:ext cx="44265" cy="44265"/>
            </a:xfrm>
            <a:custGeom>
              <a:avLst/>
              <a:gdLst>
                <a:gd name="connsiteX0" fmla="*/ 928 w 44265"/>
                <a:gd name="connsiteY0" fmla="*/ 951 h 44265"/>
                <a:gd name="connsiteX1" fmla="*/ 45193 w 44265"/>
                <a:gd name="connsiteY1" fmla="*/ 951 h 44265"/>
                <a:gd name="connsiteX2" fmla="*/ 45193 w 44265"/>
                <a:gd name="connsiteY2" fmla="*/ 45216 h 44265"/>
                <a:gd name="connsiteX3" fmla="*/ 928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951"/>
                  </a:moveTo>
                  <a:lnTo>
                    <a:pt x="45193" y="951"/>
                  </a:lnTo>
                  <a:lnTo>
                    <a:pt x="45193" y="45216"/>
                  </a:lnTo>
                  <a:lnTo>
                    <a:pt x="928" y="45216"/>
                  </a:lnTo>
                  <a:close/>
                </a:path>
              </a:pathLst>
            </a:custGeom>
            <a:grpFill/>
            <a:ln w="441" cap="flat">
              <a:noFill/>
              <a:prstDash val="solid"/>
              <a:miter/>
            </a:ln>
          </p:spPr>
          <p:txBody>
            <a:bodyPr rtlCol="0" anchor="ctr"/>
            <a:lstStyle/>
            <a:p>
              <a:endParaRPr lang="de-DE"/>
            </a:p>
          </p:txBody>
        </p:sp>
        <p:sp>
          <p:nvSpPr>
            <p:cNvPr id="1899" name="Freihandform 1898">
              <a:extLst>
                <a:ext uri="{FF2B5EF4-FFF2-40B4-BE49-F238E27FC236}">
                  <a16:creationId xmlns:a16="http://schemas.microsoft.com/office/drawing/2014/main" id="{0DB89CC6-FBCB-2750-AE64-5605D5A2329A}"/>
                </a:ext>
              </a:extLst>
            </p:cNvPr>
            <p:cNvSpPr/>
            <p:nvPr/>
          </p:nvSpPr>
          <p:spPr>
            <a:xfrm>
              <a:off x="14841304" y="4537901"/>
              <a:ext cx="44265" cy="44265"/>
            </a:xfrm>
            <a:custGeom>
              <a:avLst/>
              <a:gdLst>
                <a:gd name="connsiteX0" fmla="*/ 974 w 44265"/>
                <a:gd name="connsiteY0" fmla="*/ 951 h 44265"/>
                <a:gd name="connsiteX1" fmla="*/ 45239 w 44265"/>
                <a:gd name="connsiteY1" fmla="*/ 951 h 44265"/>
                <a:gd name="connsiteX2" fmla="*/ 45239 w 44265"/>
                <a:gd name="connsiteY2" fmla="*/ 45216 h 44265"/>
                <a:gd name="connsiteX3" fmla="*/ 974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974" y="951"/>
                  </a:moveTo>
                  <a:lnTo>
                    <a:pt x="45239" y="951"/>
                  </a:lnTo>
                  <a:lnTo>
                    <a:pt x="45239" y="45216"/>
                  </a:lnTo>
                  <a:lnTo>
                    <a:pt x="974" y="45216"/>
                  </a:lnTo>
                  <a:close/>
                </a:path>
              </a:pathLst>
            </a:custGeom>
            <a:grpFill/>
            <a:ln w="441" cap="flat">
              <a:noFill/>
              <a:prstDash val="solid"/>
              <a:miter/>
            </a:ln>
          </p:spPr>
          <p:txBody>
            <a:bodyPr rtlCol="0" anchor="ctr"/>
            <a:lstStyle/>
            <a:p>
              <a:endParaRPr lang="de-DE"/>
            </a:p>
          </p:txBody>
        </p:sp>
        <p:sp>
          <p:nvSpPr>
            <p:cNvPr id="1900" name="Freihandform 1899">
              <a:extLst>
                <a:ext uri="{FF2B5EF4-FFF2-40B4-BE49-F238E27FC236}">
                  <a16:creationId xmlns:a16="http://schemas.microsoft.com/office/drawing/2014/main" id="{D750CBD7-3C06-3F1B-953B-D42638B8B180}"/>
                </a:ext>
              </a:extLst>
            </p:cNvPr>
            <p:cNvSpPr/>
            <p:nvPr/>
          </p:nvSpPr>
          <p:spPr>
            <a:xfrm>
              <a:off x="14885570" y="4537901"/>
              <a:ext cx="44265" cy="44265"/>
            </a:xfrm>
            <a:custGeom>
              <a:avLst/>
              <a:gdLst>
                <a:gd name="connsiteX0" fmla="*/ 997 w 44265"/>
                <a:gd name="connsiteY0" fmla="*/ 951 h 44265"/>
                <a:gd name="connsiteX1" fmla="*/ 45262 w 44265"/>
                <a:gd name="connsiteY1" fmla="*/ 951 h 44265"/>
                <a:gd name="connsiteX2" fmla="*/ 45262 w 44265"/>
                <a:gd name="connsiteY2" fmla="*/ 45216 h 44265"/>
                <a:gd name="connsiteX3" fmla="*/ 997 w 44265"/>
                <a:gd name="connsiteY3" fmla="*/ 45216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951"/>
                  </a:moveTo>
                  <a:lnTo>
                    <a:pt x="45262" y="951"/>
                  </a:lnTo>
                  <a:lnTo>
                    <a:pt x="45262" y="45216"/>
                  </a:lnTo>
                  <a:lnTo>
                    <a:pt x="997" y="45216"/>
                  </a:lnTo>
                  <a:close/>
                </a:path>
              </a:pathLst>
            </a:custGeom>
            <a:grpFill/>
            <a:ln w="441" cap="flat">
              <a:noFill/>
              <a:prstDash val="solid"/>
              <a:miter/>
            </a:ln>
          </p:spPr>
          <p:txBody>
            <a:bodyPr rtlCol="0" anchor="ctr"/>
            <a:lstStyle/>
            <a:p>
              <a:endParaRPr lang="de-DE"/>
            </a:p>
          </p:txBody>
        </p:sp>
        <p:sp>
          <p:nvSpPr>
            <p:cNvPr id="1901" name="Freihandform 1900">
              <a:extLst>
                <a:ext uri="{FF2B5EF4-FFF2-40B4-BE49-F238E27FC236}">
                  <a16:creationId xmlns:a16="http://schemas.microsoft.com/office/drawing/2014/main" id="{6E0894EE-0A31-1C13-0EF1-EF82F28D4B67}"/>
                </a:ext>
              </a:extLst>
            </p:cNvPr>
            <p:cNvSpPr/>
            <p:nvPr/>
          </p:nvSpPr>
          <p:spPr>
            <a:xfrm>
              <a:off x="13380538" y="4582166"/>
              <a:ext cx="44265" cy="44265"/>
            </a:xfrm>
            <a:custGeom>
              <a:avLst/>
              <a:gdLst>
                <a:gd name="connsiteX0" fmla="*/ 215 w 44265"/>
                <a:gd name="connsiteY0" fmla="*/ 974 h 44265"/>
                <a:gd name="connsiteX1" fmla="*/ 44480 w 44265"/>
                <a:gd name="connsiteY1" fmla="*/ 974 h 44265"/>
                <a:gd name="connsiteX2" fmla="*/ 44480 w 44265"/>
                <a:gd name="connsiteY2" fmla="*/ 45239 h 44265"/>
                <a:gd name="connsiteX3" fmla="*/ 215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974"/>
                  </a:moveTo>
                  <a:lnTo>
                    <a:pt x="44480" y="974"/>
                  </a:lnTo>
                  <a:lnTo>
                    <a:pt x="44480" y="45239"/>
                  </a:lnTo>
                  <a:lnTo>
                    <a:pt x="215" y="45239"/>
                  </a:lnTo>
                  <a:close/>
                </a:path>
              </a:pathLst>
            </a:custGeom>
            <a:grpFill/>
            <a:ln w="441" cap="flat">
              <a:noFill/>
              <a:prstDash val="solid"/>
              <a:miter/>
            </a:ln>
          </p:spPr>
          <p:txBody>
            <a:bodyPr rtlCol="0" anchor="ctr"/>
            <a:lstStyle/>
            <a:p>
              <a:endParaRPr lang="de-DE"/>
            </a:p>
          </p:txBody>
        </p:sp>
        <p:sp>
          <p:nvSpPr>
            <p:cNvPr id="1902" name="Freihandform 1901">
              <a:extLst>
                <a:ext uri="{FF2B5EF4-FFF2-40B4-BE49-F238E27FC236}">
                  <a16:creationId xmlns:a16="http://schemas.microsoft.com/office/drawing/2014/main" id="{D2F1BA30-987E-6224-D597-E8693C486224}"/>
                </a:ext>
              </a:extLst>
            </p:cNvPr>
            <p:cNvSpPr/>
            <p:nvPr/>
          </p:nvSpPr>
          <p:spPr>
            <a:xfrm>
              <a:off x="13424803" y="4582166"/>
              <a:ext cx="44265" cy="44265"/>
            </a:xfrm>
            <a:custGeom>
              <a:avLst/>
              <a:gdLst>
                <a:gd name="connsiteX0" fmla="*/ 238 w 44265"/>
                <a:gd name="connsiteY0" fmla="*/ 974 h 44265"/>
                <a:gd name="connsiteX1" fmla="*/ 44503 w 44265"/>
                <a:gd name="connsiteY1" fmla="*/ 974 h 44265"/>
                <a:gd name="connsiteX2" fmla="*/ 44503 w 44265"/>
                <a:gd name="connsiteY2" fmla="*/ 45239 h 44265"/>
                <a:gd name="connsiteX3" fmla="*/ 238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238" y="974"/>
                  </a:moveTo>
                  <a:lnTo>
                    <a:pt x="44503" y="974"/>
                  </a:lnTo>
                  <a:lnTo>
                    <a:pt x="44503" y="45239"/>
                  </a:lnTo>
                  <a:lnTo>
                    <a:pt x="238" y="45239"/>
                  </a:lnTo>
                  <a:close/>
                </a:path>
              </a:pathLst>
            </a:custGeom>
            <a:grpFill/>
            <a:ln w="441" cap="flat">
              <a:noFill/>
              <a:prstDash val="solid"/>
              <a:miter/>
            </a:ln>
          </p:spPr>
          <p:txBody>
            <a:bodyPr rtlCol="0" anchor="ctr"/>
            <a:lstStyle/>
            <a:p>
              <a:endParaRPr lang="de-DE"/>
            </a:p>
          </p:txBody>
        </p:sp>
        <p:sp>
          <p:nvSpPr>
            <p:cNvPr id="1903" name="Freihandform 1902">
              <a:extLst>
                <a:ext uri="{FF2B5EF4-FFF2-40B4-BE49-F238E27FC236}">
                  <a16:creationId xmlns:a16="http://schemas.microsoft.com/office/drawing/2014/main" id="{884BC4B1-261E-2651-FE3B-EFAA4F37A125}"/>
                </a:ext>
              </a:extLst>
            </p:cNvPr>
            <p:cNvSpPr/>
            <p:nvPr/>
          </p:nvSpPr>
          <p:spPr>
            <a:xfrm>
              <a:off x="13513335" y="4582166"/>
              <a:ext cx="44265" cy="44265"/>
            </a:xfrm>
            <a:custGeom>
              <a:avLst/>
              <a:gdLst>
                <a:gd name="connsiteX0" fmla="*/ 284 w 44265"/>
                <a:gd name="connsiteY0" fmla="*/ 974 h 44265"/>
                <a:gd name="connsiteX1" fmla="*/ 44549 w 44265"/>
                <a:gd name="connsiteY1" fmla="*/ 974 h 44265"/>
                <a:gd name="connsiteX2" fmla="*/ 44549 w 44265"/>
                <a:gd name="connsiteY2" fmla="*/ 45239 h 44265"/>
                <a:gd name="connsiteX3" fmla="*/ 284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974"/>
                  </a:moveTo>
                  <a:lnTo>
                    <a:pt x="44549" y="974"/>
                  </a:lnTo>
                  <a:lnTo>
                    <a:pt x="44549" y="45239"/>
                  </a:lnTo>
                  <a:lnTo>
                    <a:pt x="284" y="45239"/>
                  </a:lnTo>
                  <a:close/>
                </a:path>
              </a:pathLst>
            </a:custGeom>
            <a:grpFill/>
            <a:ln w="441" cap="flat">
              <a:noFill/>
              <a:prstDash val="solid"/>
              <a:miter/>
            </a:ln>
          </p:spPr>
          <p:txBody>
            <a:bodyPr rtlCol="0" anchor="ctr"/>
            <a:lstStyle/>
            <a:p>
              <a:endParaRPr lang="de-DE"/>
            </a:p>
          </p:txBody>
        </p:sp>
        <p:sp>
          <p:nvSpPr>
            <p:cNvPr id="1904" name="Freihandform 1903">
              <a:extLst>
                <a:ext uri="{FF2B5EF4-FFF2-40B4-BE49-F238E27FC236}">
                  <a16:creationId xmlns:a16="http://schemas.microsoft.com/office/drawing/2014/main" id="{9197A513-C367-3AA4-1EDD-C908E821C030}"/>
                </a:ext>
              </a:extLst>
            </p:cNvPr>
            <p:cNvSpPr/>
            <p:nvPr/>
          </p:nvSpPr>
          <p:spPr>
            <a:xfrm>
              <a:off x="13601866" y="4582166"/>
              <a:ext cx="44265" cy="44265"/>
            </a:xfrm>
            <a:custGeom>
              <a:avLst/>
              <a:gdLst>
                <a:gd name="connsiteX0" fmla="*/ 330 w 44265"/>
                <a:gd name="connsiteY0" fmla="*/ 974 h 44265"/>
                <a:gd name="connsiteX1" fmla="*/ 44595 w 44265"/>
                <a:gd name="connsiteY1" fmla="*/ 974 h 44265"/>
                <a:gd name="connsiteX2" fmla="*/ 44595 w 44265"/>
                <a:gd name="connsiteY2" fmla="*/ 45239 h 44265"/>
                <a:gd name="connsiteX3" fmla="*/ 330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974"/>
                  </a:moveTo>
                  <a:lnTo>
                    <a:pt x="44595" y="974"/>
                  </a:lnTo>
                  <a:lnTo>
                    <a:pt x="44595" y="45239"/>
                  </a:lnTo>
                  <a:lnTo>
                    <a:pt x="330" y="45239"/>
                  </a:lnTo>
                  <a:close/>
                </a:path>
              </a:pathLst>
            </a:custGeom>
            <a:grpFill/>
            <a:ln w="441" cap="flat">
              <a:noFill/>
              <a:prstDash val="solid"/>
              <a:miter/>
            </a:ln>
          </p:spPr>
          <p:txBody>
            <a:bodyPr rtlCol="0" anchor="ctr"/>
            <a:lstStyle/>
            <a:p>
              <a:endParaRPr lang="de-DE"/>
            </a:p>
          </p:txBody>
        </p:sp>
        <p:sp>
          <p:nvSpPr>
            <p:cNvPr id="1905" name="Freihandform 1904">
              <a:extLst>
                <a:ext uri="{FF2B5EF4-FFF2-40B4-BE49-F238E27FC236}">
                  <a16:creationId xmlns:a16="http://schemas.microsoft.com/office/drawing/2014/main" id="{F7111BF4-45E5-E07C-3311-4DFDDE53127E}"/>
                </a:ext>
              </a:extLst>
            </p:cNvPr>
            <p:cNvSpPr/>
            <p:nvPr/>
          </p:nvSpPr>
          <p:spPr>
            <a:xfrm>
              <a:off x="13690397" y="4582166"/>
              <a:ext cx="44265" cy="44265"/>
            </a:xfrm>
            <a:custGeom>
              <a:avLst/>
              <a:gdLst>
                <a:gd name="connsiteX0" fmla="*/ 376 w 44265"/>
                <a:gd name="connsiteY0" fmla="*/ 974 h 44265"/>
                <a:gd name="connsiteX1" fmla="*/ 44641 w 44265"/>
                <a:gd name="connsiteY1" fmla="*/ 974 h 44265"/>
                <a:gd name="connsiteX2" fmla="*/ 44641 w 44265"/>
                <a:gd name="connsiteY2" fmla="*/ 45239 h 44265"/>
                <a:gd name="connsiteX3" fmla="*/ 376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974"/>
                  </a:moveTo>
                  <a:lnTo>
                    <a:pt x="44641" y="974"/>
                  </a:lnTo>
                  <a:lnTo>
                    <a:pt x="44641" y="45239"/>
                  </a:lnTo>
                  <a:lnTo>
                    <a:pt x="376" y="45239"/>
                  </a:lnTo>
                  <a:close/>
                </a:path>
              </a:pathLst>
            </a:custGeom>
            <a:grpFill/>
            <a:ln w="441" cap="flat">
              <a:noFill/>
              <a:prstDash val="solid"/>
              <a:miter/>
            </a:ln>
          </p:spPr>
          <p:txBody>
            <a:bodyPr rtlCol="0" anchor="ctr"/>
            <a:lstStyle/>
            <a:p>
              <a:endParaRPr lang="de-DE"/>
            </a:p>
          </p:txBody>
        </p:sp>
        <p:sp>
          <p:nvSpPr>
            <p:cNvPr id="1906" name="Freihandform 1905">
              <a:extLst>
                <a:ext uri="{FF2B5EF4-FFF2-40B4-BE49-F238E27FC236}">
                  <a16:creationId xmlns:a16="http://schemas.microsoft.com/office/drawing/2014/main" id="{680767A5-E3A0-D7A6-8FC5-9EBF7BE52E2F}"/>
                </a:ext>
              </a:extLst>
            </p:cNvPr>
            <p:cNvSpPr/>
            <p:nvPr/>
          </p:nvSpPr>
          <p:spPr>
            <a:xfrm>
              <a:off x="13734663" y="4582166"/>
              <a:ext cx="44265" cy="44265"/>
            </a:xfrm>
            <a:custGeom>
              <a:avLst/>
              <a:gdLst>
                <a:gd name="connsiteX0" fmla="*/ 399 w 44265"/>
                <a:gd name="connsiteY0" fmla="*/ 974 h 44265"/>
                <a:gd name="connsiteX1" fmla="*/ 44664 w 44265"/>
                <a:gd name="connsiteY1" fmla="*/ 974 h 44265"/>
                <a:gd name="connsiteX2" fmla="*/ 44664 w 44265"/>
                <a:gd name="connsiteY2" fmla="*/ 45239 h 44265"/>
                <a:gd name="connsiteX3" fmla="*/ 399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974"/>
                  </a:moveTo>
                  <a:lnTo>
                    <a:pt x="44664" y="974"/>
                  </a:lnTo>
                  <a:lnTo>
                    <a:pt x="44664" y="45239"/>
                  </a:lnTo>
                  <a:lnTo>
                    <a:pt x="399" y="45239"/>
                  </a:lnTo>
                  <a:close/>
                </a:path>
              </a:pathLst>
            </a:custGeom>
            <a:grpFill/>
            <a:ln w="441" cap="flat">
              <a:noFill/>
              <a:prstDash val="solid"/>
              <a:miter/>
            </a:ln>
          </p:spPr>
          <p:txBody>
            <a:bodyPr rtlCol="0" anchor="ctr"/>
            <a:lstStyle/>
            <a:p>
              <a:endParaRPr lang="de-DE"/>
            </a:p>
          </p:txBody>
        </p:sp>
        <p:sp>
          <p:nvSpPr>
            <p:cNvPr id="1907" name="Freihandform 1906">
              <a:extLst>
                <a:ext uri="{FF2B5EF4-FFF2-40B4-BE49-F238E27FC236}">
                  <a16:creationId xmlns:a16="http://schemas.microsoft.com/office/drawing/2014/main" id="{E0985492-5578-C601-3278-FB96932871EC}"/>
                </a:ext>
              </a:extLst>
            </p:cNvPr>
            <p:cNvSpPr/>
            <p:nvPr/>
          </p:nvSpPr>
          <p:spPr>
            <a:xfrm>
              <a:off x="13911726" y="4582166"/>
              <a:ext cx="44265" cy="44265"/>
            </a:xfrm>
            <a:custGeom>
              <a:avLst/>
              <a:gdLst>
                <a:gd name="connsiteX0" fmla="*/ 491 w 44265"/>
                <a:gd name="connsiteY0" fmla="*/ 974 h 44265"/>
                <a:gd name="connsiteX1" fmla="*/ 44756 w 44265"/>
                <a:gd name="connsiteY1" fmla="*/ 974 h 44265"/>
                <a:gd name="connsiteX2" fmla="*/ 44756 w 44265"/>
                <a:gd name="connsiteY2" fmla="*/ 45239 h 44265"/>
                <a:gd name="connsiteX3" fmla="*/ 491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974"/>
                  </a:moveTo>
                  <a:lnTo>
                    <a:pt x="44756" y="974"/>
                  </a:lnTo>
                  <a:lnTo>
                    <a:pt x="44756" y="45239"/>
                  </a:lnTo>
                  <a:lnTo>
                    <a:pt x="491" y="45239"/>
                  </a:lnTo>
                  <a:close/>
                </a:path>
              </a:pathLst>
            </a:custGeom>
            <a:grpFill/>
            <a:ln w="441" cap="flat">
              <a:noFill/>
              <a:prstDash val="solid"/>
              <a:miter/>
            </a:ln>
          </p:spPr>
          <p:txBody>
            <a:bodyPr rtlCol="0" anchor="ctr"/>
            <a:lstStyle/>
            <a:p>
              <a:endParaRPr lang="de-DE"/>
            </a:p>
          </p:txBody>
        </p:sp>
        <p:sp>
          <p:nvSpPr>
            <p:cNvPr id="1908" name="Freihandform 1907">
              <a:extLst>
                <a:ext uri="{FF2B5EF4-FFF2-40B4-BE49-F238E27FC236}">
                  <a16:creationId xmlns:a16="http://schemas.microsoft.com/office/drawing/2014/main" id="{4F07FA00-5E84-CD58-CD36-0837DE3A2DCD}"/>
                </a:ext>
              </a:extLst>
            </p:cNvPr>
            <p:cNvSpPr/>
            <p:nvPr/>
          </p:nvSpPr>
          <p:spPr>
            <a:xfrm>
              <a:off x="13955991" y="4582166"/>
              <a:ext cx="44265" cy="44265"/>
            </a:xfrm>
            <a:custGeom>
              <a:avLst/>
              <a:gdLst>
                <a:gd name="connsiteX0" fmla="*/ 514 w 44265"/>
                <a:gd name="connsiteY0" fmla="*/ 974 h 44265"/>
                <a:gd name="connsiteX1" fmla="*/ 44779 w 44265"/>
                <a:gd name="connsiteY1" fmla="*/ 974 h 44265"/>
                <a:gd name="connsiteX2" fmla="*/ 44779 w 44265"/>
                <a:gd name="connsiteY2" fmla="*/ 45239 h 44265"/>
                <a:gd name="connsiteX3" fmla="*/ 514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974"/>
                  </a:moveTo>
                  <a:lnTo>
                    <a:pt x="44779" y="974"/>
                  </a:lnTo>
                  <a:lnTo>
                    <a:pt x="44779" y="45239"/>
                  </a:lnTo>
                  <a:lnTo>
                    <a:pt x="514" y="45239"/>
                  </a:lnTo>
                  <a:close/>
                </a:path>
              </a:pathLst>
            </a:custGeom>
            <a:grpFill/>
            <a:ln w="441" cap="flat">
              <a:noFill/>
              <a:prstDash val="solid"/>
              <a:miter/>
            </a:ln>
          </p:spPr>
          <p:txBody>
            <a:bodyPr rtlCol="0" anchor="ctr"/>
            <a:lstStyle/>
            <a:p>
              <a:endParaRPr lang="de-DE"/>
            </a:p>
          </p:txBody>
        </p:sp>
        <p:sp>
          <p:nvSpPr>
            <p:cNvPr id="1909" name="Freihandform 1908">
              <a:extLst>
                <a:ext uri="{FF2B5EF4-FFF2-40B4-BE49-F238E27FC236}">
                  <a16:creationId xmlns:a16="http://schemas.microsoft.com/office/drawing/2014/main" id="{596A57E8-45E4-086E-CAD6-B40D58CA767F}"/>
                </a:ext>
              </a:extLst>
            </p:cNvPr>
            <p:cNvSpPr/>
            <p:nvPr/>
          </p:nvSpPr>
          <p:spPr>
            <a:xfrm>
              <a:off x="14044522" y="4582166"/>
              <a:ext cx="44265" cy="44265"/>
            </a:xfrm>
            <a:custGeom>
              <a:avLst/>
              <a:gdLst>
                <a:gd name="connsiteX0" fmla="*/ 560 w 44265"/>
                <a:gd name="connsiteY0" fmla="*/ 974 h 44265"/>
                <a:gd name="connsiteX1" fmla="*/ 44825 w 44265"/>
                <a:gd name="connsiteY1" fmla="*/ 974 h 44265"/>
                <a:gd name="connsiteX2" fmla="*/ 44825 w 44265"/>
                <a:gd name="connsiteY2" fmla="*/ 45239 h 44265"/>
                <a:gd name="connsiteX3" fmla="*/ 560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974"/>
                  </a:moveTo>
                  <a:lnTo>
                    <a:pt x="44825" y="974"/>
                  </a:lnTo>
                  <a:lnTo>
                    <a:pt x="44825" y="45239"/>
                  </a:lnTo>
                  <a:lnTo>
                    <a:pt x="560" y="45239"/>
                  </a:lnTo>
                  <a:close/>
                </a:path>
              </a:pathLst>
            </a:custGeom>
            <a:grpFill/>
            <a:ln w="441" cap="flat">
              <a:noFill/>
              <a:prstDash val="solid"/>
              <a:miter/>
            </a:ln>
          </p:spPr>
          <p:txBody>
            <a:bodyPr rtlCol="0" anchor="ctr"/>
            <a:lstStyle/>
            <a:p>
              <a:endParaRPr lang="de-DE"/>
            </a:p>
          </p:txBody>
        </p:sp>
        <p:sp>
          <p:nvSpPr>
            <p:cNvPr id="1910" name="Freihandform 1909">
              <a:extLst>
                <a:ext uri="{FF2B5EF4-FFF2-40B4-BE49-F238E27FC236}">
                  <a16:creationId xmlns:a16="http://schemas.microsoft.com/office/drawing/2014/main" id="{68F30009-9B98-605E-025B-D8F6FC10687A}"/>
                </a:ext>
              </a:extLst>
            </p:cNvPr>
            <p:cNvSpPr/>
            <p:nvPr/>
          </p:nvSpPr>
          <p:spPr>
            <a:xfrm>
              <a:off x="14088788" y="4582166"/>
              <a:ext cx="44265" cy="44265"/>
            </a:xfrm>
            <a:custGeom>
              <a:avLst/>
              <a:gdLst>
                <a:gd name="connsiteX0" fmla="*/ 583 w 44265"/>
                <a:gd name="connsiteY0" fmla="*/ 974 h 44265"/>
                <a:gd name="connsiteX1" fmla="*/ 44848 w 44265"/>
                <a:gd name="connsiteY1" fmla="*/ 974 h 44265"/>
                <a:gd name="connsiteX2" fmla="*/ 44848 w 44265"/>
                <a:gd name="connsiteY2" fmla="*/ 45239 h 44265"/>
                <a:gd name="connsiteX3" fmla="*/ 583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974"/>
                  </a:moveTo>
                  <a:lnTo>
                    <a:pt x="44848" y="974"/>
                  </a:lnTo>
                  <a:lnTo>
                    <a:pt x="44848" y="45239"/>
                  </a:lnTo>
                  <a:lnTo>
                    <a:pt x="583" y="45239"/>
                  </a:lnTo>
                  <a:close/>
                </a:path>
              </a:pathLst>
            </a:custGeom>
            <a:grpFill/>
            <a:ln w="441" cap="flat">
              <a:noFill/>
              <a:prstDash val="solid"/>
              <a:miter/>
            </a:ln>
          </p:spPr>
          <p:txBody>
            <a:bodyPr rtlCol="0" anchor="ctr"/>
            <a:lstStyle/>
            <a:p>
              <a:endParaRPr lang="de-DE"/>
            </a:p>
          </p:txBody>
        </p:sp>
        <p:sp>
          <p:nvSpPr>
            <p:cNvPr id="1911" name="Freihandform 1910">
              <a:extLst>
                <a:ext uri="{FF2B5EF4-FFF2-40B4-BE49-F238E27FC236}">
                  <a16:creationId xmlns:a16="http://schemas.microsoft.com/office/drawing/2014/main" id="{3E9B1C37-3561-CE3D-7631-6FA8EE3ECCC4}"/>
                </a:ext>
              </a:extLst>
            </p:cNvPr>
            <p:cNvSpPr/>
            <p:nvPr/>
          </p:nvSpPr>
          <p:spPr>
            <a:xfrm>
              <a:off x="14133054" y="4582166"/>
              <a:ext cx="44265" cy="44265"/>
            </a:xfrm>
            <a:custGeom>
              <a:avLst/>
              <a:gdLst>
                <a:gd name="connsiteX0" fmla="*/ 606 w 44265"/>
                <a:gd name="connsiteY0" fmla="*/ 974 h 44265"/>
                <a:gd name="connsiteX1" fmla="*/ 44871 w 44265"/>
                <a:gd name="connsiteY1" fmla="*/ 974 h 44265"/>
                <a:gd name="connsiteX2" fmla="*/ 44871 w 44265"/>
                <a:gd name="connsiteY2" fmla="*/ 45239 h 44265"/>
                <a:gd name="connsiteX3" fmla="*/ 606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974"/>
                  </a:moveTo>
                  <a:lnTo>
                    <a:pt x="44871" y="974"/>
                  </a:lnTo>
                  <a:lnTo>
                    <a:pt x="44871" y="45239"/>
                  </a:lnTo>
                  <a:lnTo>
                    <a:pt x="606" y="45239"/>
                  </a:lnTo>
                  <a:close/>
                </a:path>
              </a:pathLst>
            </a:custGeom>
            <a:grpFill/>
            <a:ln w="441" cap="flat">
              <a:noFill/>
              <a:prstDash val="solid"/>
              <a:miter/>
            </a:ln>
          </p:spPr>
          <p:txBody>
            <a:bodyPr rtlCol="0" anchor="ctr"/>
            <a:lstStyle/>
            <a:p>
              <a:endParaRPr lang="de-DE"/>
            </a:p>
          </p:txBody>
        </p:sp>
        <p:sp>
          <p:nvSpPr>
            <p:cNvPr id="1912" name="Freihandform 1911">
              <a:extLst>
                <a:ext uri="{FF2B5EF4-FFF2-40B4-BE49-F238E27FC236}">
                  <a16:creationId xmlns:a16="http://schemas.microsoft.com/office/drawing/2014/main" id="{33BF95BC-7719-446E-9FB1-5FC9F237310B}"/>
                </a:ext>
              </a:extLst>
            </p:cNvPr>
            <p:cNvSpPr/>
            <p:nvPr/>
          </p:nvSpPr>
          <p:spPr>
            <a:xfrm>
              <a:off x="14221585" y="4582166"/>
              <a:ext cx="44265" cy="44265"/>
            </a:xfrm>
            <a:custGeom>
              <a:avLst/>
              <a:gdLst>
                <a:gd name="connsiteX0" fmla="*/ 652 w 44265"/>
                <a:gd name="connsiteY0" fmla="*/ 974 h 44265"/>
                <a:gd name="connsiteX1" fmla="*/ 44917 w 44265"/>
                <a:gd name="connsiteY1" fmla="*/ 974 h 44265"/>
                <a:gd name="connsiteX2" fmla="*/ 44917 w 44265"/>
                <a:gd name="connsiteY2" fmla="*/ 45239 h 44265"/>
                <a:gd name="connsiteX3" fmla="*/ 652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974"/>
                  </a:moveTo>
                  <a:lnTo>
                    <a:pt x="44917" y="974"/>
                  </a:lnTo>
                  <a:lnTo>
                    <a:pt x="44917" y="45239"/>
                  </a:lnTo>
                  <a:lnTo>
                    <a:pt x="652" y="45239"/>
                  </a:lnTo>
                  <a:close/>
                </a:path>
              </a:pathLst>
            </a:custGeom>
            <a:grpFill/>
            <a:ln w="441" cap="flat">
              <a:noFill/>
              <a:prstDash val="solid"/>
              <a:miter/>
            </a:ln>
          </p:spPr>
          <p:txBody>
            <a:bodyPr rtlCol="0" anchor="ctr"/>
            <a:lstStyle/>
            <a:p>
              <a:endParaRPr lang="de-DE"/>
            </a:p>
          </p:txBody>
        </p:sp>
        <p:sp>
          <p:nvSpPr>
            <p:cNvPr id="1913" name="Freihandform 1912">
              <a:extLst>
                <a:ext uri="{FF2B5EF4-FFF2-40B4-BE49-F238E27FC236}">
                  <a16:creationId xmlns:a16="http://schemas.microsoft.com/office/drawing/2014/main" id="{9067BD95-9994-91A7-7A43-C5E767E8921D}"/>
                </a:ext>
              </a:extLst>
            </p:cNvPr>
            <p:cNvSpPr/>
            <p:nvPr/>
          </p:nvSpPr>
          <p:spPr>
            <a:xfrm>
              <a:off x="14310116" y="4582166"/>
              <a:ext cx="44265" cy="44265"/>
            </a:xfrm>
            <a:custGeom>
              <a:avLst/>
              <a:gdLst>
                <a:gd name="connsiteX0" fmla="*/ 698 w 44265"/>
                <a:gd name="connsiteY0" fmla="*/ 974 h 44265"/>
                <a:gd name="connsiteX1" fmla="*/ 44963 w 44265"/>
                <a:gd name="connsiteY1" fmla="*/ 974 h 44265"/>
                <a:gd name="connsiteX2" fmla="*/ 44963 w 44265"/>
                <a:gd name="connsiteY2" fmla="*/ 45239 h 44265"/>
                <a:gd name="connsiteX3" fmla="*/ 698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974"/>
                  </a:moveTo>
                  <a:lnTo>
                    <a:pt x="44963" y="974"/>
                  </a:lnTo>
                  <a:lnTo>
                    <a:pt x="44963" y="45239"/>
                  </a:lnTo>
                  <a:lnTo>
                    <a:pt x="698" y="45239"/>
                  </a:lnTo>
                  <a:close/>
                </a:path>
              </a:pathLst>
            </a:custGeom>
            <a:grpFill/>
            <a:ln w="441" cap="flat">
              <a:noFill/>
              <a:prstDash val="solid"/>
              <a:miter/>
            </a:ln>
          </p:spPr>
          <p:txBody>
            <a:bodyPr rtlCol="0" anchor="ctr"/>
            <a:lstStyle/>
            <a:p>
              <a:endParaRPr lang="de-DE"/>
            </a:p>
          </p:txBody>
        </p:sp>
        <p:sp>
          <p:nvSpPr>
            <p:cNvPr id="1914" name="Freihandform 1913">
              <a:extLst>
                <a:ext uri="{FF2B5EF4-FFF2-40B4-BE49-F238E27FC236}">
                  <a16:creationId xmlns:a16="http://schemas.microsoft.com/office/drawing/2014/main" id="{F3FB1743-99B9-EDC8-607F-B696F5DCB284}"/>
                </a:ext>
              </a:extLst>
            </p:cNvPr>
            <p:cNvSpPr/>
            <p:nvPr/>
          </p:nvSpPr>
          <p:spPr>
            <a:xfrm>
              <a:off x="14354382" y="4582166"/>
              <a:ext cx="44265" cy="44265"/>
            </a:xfrm>
            <a:custGeom>
              <a:avLst/>
              <a:gdLst>
                <a:gd name="connsiteX0" fmla="*/ 721 w 44265"/>
                <a:gd name="connsiteY0" fmla="*/ 974 h 44265"/>
                <a:gd name="connsiteX1" fmla="*/ 44986 w 44265"/>
                <a:gd name="connsiteY1" fmla="*/ 974 h 44265"/>
                <a:gd name="connsiteX2" fmla="*/ 44986 w 44265"/>
                <a:gd name="connsiteY2" fmla="*/ 45239 h 44265"/>
                <a:gd name="connsiteX3" fmla="*/ 721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721" y="974"/>
                  </a:moveTo>
                  <a:lnTo>
                    <a:pt x="44986" y="974"/>
                  </a:lnTo>
                  <a:lnTo>
                    <a:pt x="44986" y="45239"/>
                  </a:lnTo>
                  <a:lnTo>
                    <a:pt x="721" y="45239"/>
                  </a:lnTo>
                  <a:close/>
                </a:path>
              </a:pathLst>
            </a:custGeom>
            <a:grpFill/>
            <a:ln w="441" cap="flat">
              <a:noFill/>
              <a:prstDash val="solid"/>
              <a:miter/>
            </a:ln>
          </p:spPr>
          <p:txBody>
            <a:bodyPr rtlCol="0" anchor="ctr"/>
            <a:lstStyle/>
            <a:p>
              <a:endParaRPr lang="de-DE"/>
            </a:p>
          </p:txBody>
        </p:sp>
        <p:sp>
          <p:nvSpPr>
            <p:cNvPr id="1915" name="Freihandform 1914">
              <a:extLst>
                <a:ext uri="{FF2B5EF4-FFF2-40B4-BE49-F238E27FC236}">
                  <a16:creationId xmlns:a16="http://schemas.microsoft.com/office/drawing/2014/main" id="{7B16C678-2419-1EE4-51A5-614F357FDDA2}"/>
                </a:ext>
              </a:extLst>
            </p:cNvPr>
            <p:cNvSpPr/>
            <p:nvPr/>
          </p:nvSpPr>
          <p:spPr>
            <a:xfrm>
              <a:off x="14442913" y="4582166"/>
              <a:ext cx="44265" cy="44265"/>
            </a:xfrm>
            <a:custGeom>
              <a:avLst/>
              <a:gdLst>
                <a:gd name="connsiteX0" fmla="*/ 767 w 44265"/>
                <a:gd name="connsiteY0" fmla="*/ 974 h 44265"/>
                <a:gd name="connsiteX1" fmla="*/ 45032 w 44265"/>
                <a:gd name="connsiteY1" fmla="*/ 974 h 44265"/>
                <a:gd name="connsiteX2" fmla="*/ 45032 w 44265"/>
                <a:gd name="connsiteY2" fmla="*/ 45239 h 44265"/>
                <a:gd name="connsiteX3" fmla="*/ 767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767" y="974"/>
                  </a:moveTo>
                  <a:lnTo>
                    <a:pt x="45032" y="974"/>
                  </a:lnTo>
                  <a:lnTo>
                    <a:pt x="45032" y="45239"/>
                  </a:lnTo>
                  <a:lnTo>
                    <a:pt x="767" y="45239"/>
                  </a:lnTo>
                  <a:close/>
                </a:path>
              </a:pathLst>
            </a:custGeom>
            <a:grpFill/>
            <a:ln w="441" cap="flat">
              <a:noFill/>
              <a:prstDash val="solid"/>
              <a:miter/>
            </a:ln>
          </p:spPr>
          <p:txBody>
            <a:bodyPr rtlCol="0" anchor="ctr"/>
            <a:lstStyle/>
            <a:p>
              <a:endParaRPr lang="de-DE"/>
            </a:p>
          </p:txBody>
        </p:sp>
        <p:sp>
          <p:nvSpPr>
            <p:cNvPr id="1916" name="Freihandform 1915">
              <a:extLst>
                <a:ext uri="{FF2B5EF4-FFF2-40B4-BE49-F238E27FC236}">
                  <a16:creationId xmlns:a16="http://schemas.microsoft.com/office/drawing/2014/main" id="{24A2AB1C-7107-29DA-CC30-A3CE55C11D34}"/>
                </a:ext>
              </a:extLst>
            </p:cNvPr>
            <p:cNvSpPr/>
            <p:nvPr/>
          </p:nvSpPr>
          <p:spPr>
            <a:xfrm>
              <a:off x="14752773" y="4582166"/>
              <a:ext cx="44265" cy="44265"/>
            </a:xfrm>
            <a:custGeom>
              <a:avLst/>
              <a:gdLst>
                <a:gd name="connsiteX0" fmla="*/ 928 w 44265"/>
                <a:gd name="connsiteY0" fmla="*/ 974 h 44265"/>
                <a:gd name="connsiteX1" fmla="*/ 45193 w 44265"/>
                <a:gd name="connsiteY1" fmla="*/ 974 h 44265"/>
                <a:gd name="connsiteX2" fmla="*/ 45193 w 44265"/>
                <a:gd name="connsiteY2" fmla="*/ 45239 h 44265"/>
                <a:gd name="connsiteX3" fmla="*/ 928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974"/>
                  </a:moveTo>
                  <a:lnTo>
                    <a:pt x="45193" y="974"/>
                  </a:lnTo>
                  <a:lnTo>
                    <a:pt x="45193" y="45239"/>
                  </a:lnTo>
                  <a:lnTo>
                    <a:pt x="928" y="45239"/>
                  </a:lnTo>
                  <a:close/>
                </a:path>
              </a:pathLst>
            </a:custGeom>
            <a:grpFill/>
            <a:ln w="441" cap="flat">
              <a:noFill/>
              <a:prstDash val="solid"/>
              <a:miter/>
            </a:ln>
          </p:spPr>
          <p:txBody>
            <a:bodyPr rtlCol="0" anchor="ctr"/>
            <a:lstStyle/>
            <a:p>
              <a:endParaRPr lang="de-DE"/>
            </a:p>
          </p:txBody>
        </p:sp>
        <p:sp>
          <p:nvSpPr>
            <p:cNvPr id="1917" name="Freihandform 1916">
              <a:extLst>
                <a:ext uri="{FF2B5EF4-FFF2-40B4-BE49-F238E27FC236}">
                  <a16:creationId xmlns:a16="http://schemas.microsoft.com/office/drawing/2014/main" id="{24BADFF9-4195-7543-7F0D-67EF5A3E24EC}"/>
                </a:ext>
              </a:extLst>
            </p:cNvPr>
            <p:cNvSpPr/>
            <p:nvPr/>
          </p:nvSpPr>
          <p:spPr>
            <a:xfrm>
              <a:off x="14885570" y="4582166"/>
              <a:ext cx="44265" cy="44265"/>
            </a:xfrm>
            <a:custGeom>
              <a:avLst/>
              <a:gdLst>
                <a:gd name="connsiteX0" fmla="*/ 997 w 44265"/>
                <a:gd name="connsiteY0" fmla="*/ 974 h 44265"/>
                <a:gd name="connsiteX1" fmla="*/ 45262 w 44265"/>
                <a:gd name="connsiteY1" fmla="*/ 974 h 44265"/>
                <a:gd name="connsiteX2" fmla="*/ 45262 w 44265"/>
                <a:gd name="connsiteY2" fmla="*/ 45239 h 44265"/>
                <a:gd name="connsiteX3" fmla="*/ 997 w 44265"/>
                <a:gd name="connsiteY3" fmla="*/ 45239 h 44265"/>
              </a:gdLst>
              <a:ahLst/>
              <a:cxnLst>
                <a:cxn ang="0">
                  <a:pos x="connsiteX0" y="connsiteY0"/>
                </a:cxn>
                <a:cxn ang="0">
                  <a:pos x="connsiteX1" y="connsiteY1"/>
                </a:cxn>
                <a:cxn ang="0">
                  <a:pos x="connsiteX2" y="connsiteY2"/>
                </a:cxn>
                <a:cxn ang="0">
                  <a:pos x="connsiteX3" y="connsiteY3"/>
                </a:cxn>
              </a:cxnLst>
              <a:rect l="l" t="t" r="r" b="b"/>
              <a:pathLst>
                <a:path w="44265" h="44265">
                  <a:moveTo>
                    <a:pt x="997" y="974"/>
                  </a:moveTo>
                  <a:lnTo>
                    <a:pt x="45262" y="974"/>
                  </a:lnTo>
                  <a:lnTo>
                    <a:pt x="45262" y="45239"/>
                  </a:lnTo>
                  <a:lnTo>
                    <a:pt x="997" y="45239"/>
                  </a:lnTo>
                  <a:close/>
                </a:path>
              </a:pathLst>
            </a:custGeom>
            <a:grpFill/>
            <a:ln w="441" cap="flat">
              <a:noFill/>
              <a:prstDash val="solid"/>
              <a:miter/>
            </a:ln>
          </p:spPr>
          <p:txBody>
            <a:bodyPr rtlCol="0" anchor="ctr"/>
            <a:lstStyle/>
            <a:p>
              <a:endParaRPr lang="de-DE"/>
            </a:p>
          </p:txBody>
        </p:sp>
        <p:sp>
          <p:nvSpPr>
            <p:cNvPr id="1918" name="Freihandform 1917">
              <a:extLst>
                <a:ext uri="{FF2B5EF4-FFF2-40B4-BE49-F238E27FC236}">
                  <a16:creationId xmlns:a16="http://schemas.microsoft.com/office/drawing/2014/main" id="{CDFDEC7E-98EF-E06F-ED13-4B726B35A58B}"/>
                </a:ext>
              </a:extLst>
            </p:cNvPr>
            <p:cNvSpPr/>
            <p:nvPr/>
          </p:nvSpPr>
          <p:spPr>
            <a:xfrm>
              <a:off x="13380538" y="4626432"/>
              <a:ext cx="44265" cy="44265"/>
            </a:xfrm>
            <a:custGeom>
              <a:avLst/>
              <a:gdLst>
                <a:gd name="connsiteX0" fmla="*/ 215 w 44265"/>
                <a:gd name="connsiteY0" fmla="*/ 997 h 44265"/>
                <a:gd name="connsiteX1" fmla="*/ 44480 w 44265"/>
                <a:gd name="connsiteY1" fmla="*/ 997 h 44265"/>
                <a:gd name="connsiteX2" fmla="*/ 44480 w 44265"/>
                <a:gd name="connsiteY2" fmla="*/ 45262 h 44265"/>
                <a:gd name="connsiteX3" fmla="*/ 215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997"/>
                  </a:moveTo>
                  <a:lnTo>
                    <a:pt x="44480" y="997"/>
                  </a:lnTo>
                  <a:lnTo>
                    <a:pt x="44480" y="45262"/>
                  </a:lnTo>
                  <a:lnTo>
                    <a:pt x="215" y="45262"/>
                  </a:lnTo>
                  <a:close/>
                </a:path>
              </a:pathLst>
            </a:custGeom>
            <a:grpFill/>
            <a:ln w="441" cap="flat">
              <a:noFill/>
              <a:prstDash val="solid"/>
              <a:miter/>
            </a:ln>
          </p:spPr>
          <p:txBody>
            <a:bodyPr rtlCol="0" anchor="ctr"/>
            <a:lstStyle/>
            <a:p>
              <a:endParaRPr lang="de-DE"/>
            </a:p>
          </p:txBody>
        </p:sp>
        <p:sp>
          <p:nvSpPr>
            <p:cNvPr id="1919" name="Freihandform 1918">
              <a:extLst>
                <a:ext uri="{FF2B5EF4-FFF2-40B4-BE49-F238E27FC236}">
                  <a16:creationId xmlns:a16="http://schemas.microsoft.com/office/drawing/2014/main" id="{FF55D312-63B6-6E2C-6626-8EC41E3283DA}"/>
                </a:ext>
              </a:extLst>
            </p:cNvPr>
            <p:cNvSpPr/>
            <p:nvPr/>
          </p:nvSpPr>
          <p:spPr>
            <a:xfrm>
              <a:off x="13513335" y="4626432"/>
              <a:ext cx="44265" cy="44265"/>
            </a:xfrm>
            <a:custGeom>
              <a:avLst/>
              <a:gdLst>
                <a:gd name="connsiteX0" fmla="*/ 284 w 44265"/>
                <a:gd name="connsiteY0" fmla="*/ 997 h 44265"/>
                <a:gd name="connsiteX1" fmla="*/ 44549 w 44265"/>
                <a:gd name="connsiteY1" fmla="*/ 997 h 44265"/>
                <a:gd name="connsiteX2" fmla="*/ 44549 w 44265"/>
                <a:gd name="connsiteY2" fmla="*/ 45262 h 44265"/>
                <a:gd name="connsiteX3" fmla="*/ 284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284" y="997"/>
                  </a:moveTo>
                  <a:lnTo>
                    <a:pt x="44549" y="997"/>
                  </a:lnTo>
                  <a:lnTo>
                    <a:pt x="44549" y="45262"/>
                  </a:lnTo>
                  <a:lnTo>
                    <a:pt x="284" y="45262"/>
                  </a:lnTo>
                  <a:close/>
                </a:path>
              </a:pathLst>
            </a:custGeom>
            <a:grpFill/>
            <a:ln w="441" cap="flat">
              <a:noFill/>
              <a:prstDash val="solid"/>
              <a:miter/>
            </a:ln>
          </p:spPr>
          <p:txBody>
            <a:bodyPr rtlCol="0" anchor="ctr"/>
            <a:lstStyle/>
            <a:p>
              <a:endParaRPr lang="de-DE"/>
            </a:p>
          </p:txBody>
        </p:sp>
        <p:sp>
          <p:nvSpPr>
            <p:cNvPr id="1920" name="Freihandform 1919">
              <a:extLst>
                <a:ext uri="{FF2B5EF4-FFF2-40B4-BE49-F238E27FC236}">
                  <a16:creationId xmlns:a16="http://schemas.microsoft.com/office/drawing/2014/main" id="{1F60F539-CA7F-9FD2-2204-A50277C0A931}"/>
                </a:ext>
              </a:extLst>
            </p:cNvPr>
            <p:cNvSpPr/>
            <p:nvPr/>
          </p:nvSpPr>
          <p:spPr>
            <a:xfrm>
              <a:off x="13601866" y="4626432"/>
              <a:ext cx="44265" cy="44265"/>
            </a:xfrm>
            <a:custGeom>
              <a:avLst/>
              <a:gdLst>
                <a:gd name="connsiteX0" fmla="*/ 330 w 44265"/>
                <a:gd name="connsiteY0" fmla="*/ 997 h 44265"/>
                <a:gd name="connsiteX1" fmla="*/ 44595 w 44265"/>
                <a:gd name="connsiteY1" fmla="*/ 997 h 44265"/>
                <a:gd name="connsiteX2" fmla="*/ 44595 w 44265"/>
                <a:gd name="connsiteY2" fmla="*/ 45262 h 44265"/>
                <a:gd name="connsiteX3" fmla="*/ 330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997"/>
                  </a:moveTo>
                  <a:lnTo>
                    <a:pt x="44595" y="997"/>
                  </a:lnTo>
                  <a:lnTo>
                    <a:pt x="44595" y="45262"/>
                  </a:lnTo>
                  <a:lnTo>
                    <a:pt x="330" y="45262"/>
                  </a:lnTo>
                  <a:close/>
                </a:path>
              </a:pathLst>
            </a:custGeom>
            <a:grpFill/>
            <a:ln w="441" cap="flat">
              <a:noFill/>
              <a:prstDash val="solid"/>
              <a:miter/>
            </a:ln>
          </p:spPr>
          <p:txBody>
            <a:bodyPr rtlCol="0" anchor="ctr"/>
            <a:lstStyle/>
            <a:p>
              <a:endParaRPr lang="de-DE"/>
            </a:p>
          </p:txBody>
        </p:sp>
        <p:sp>
          <p:nvSpPr>
            <p:cNvPr id="1921" name="Freihandform 1920">
              <a:extLst>
                <a:ext uri="{FF2B5EF4-FFF2-40B4-BE49-F238E27FC236}">
                  <a16:creationId xmlns:a16="http://schemas.microsoft.com/office/drawing/2014/main" id="{8A4A0ECF-B2AB-E5A1-1CEB-C07858BD25CF}"/>
                </a:ext>
              </a:extLst>
            </p:cNvPr>
            <p:cNvSpPr/>
            <p:nvPr/>
          </p:nvSpPr>
          <p:spPr>
            <a:xfrm>
              <a:off x="13690397" y="4626432"/>
              <a:ext cx="44265" cy="44265"/>
            </a:xfrm>
            <a:custGeom>
              <a:avLst/>
              <a:gdLst>
                <a:gd name="connsiteX0" fmla="*/ 376 w 44265"/>
                <a:gd name="connsiteY0" fmla="*/ 997 h 44265"/>
                <a:gd name="connsiteX1" fmla="*/ 44641 w 44265"/>
                <a:gd name="connsiteY1" fmla="*/ 997 h 44265"/>
                <a:gd name="connsiteX2" fmla="*/ 44641 w 44265"/>
                <a:gd name="connsiteY2" fmla="*/ 45262 h 44265"/>
                <a:gd name="connsiteX3" fmla="*/ 376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997"/>
                  </a:moveTo>
                  <a:lnTo>
                    <a:pt x="44641" y="997"/>
                  </a:lnTo>
                  <a:lnTo>
                    <a:pt x="44641" y="45262"/>
                  </a:lnTo>
                  <a:lnTo>
                    <a:pt x="376" y="45262"/>
                  </a:lnTo>
                  <a:close/>
                </a:path>
              </a:pathLst>
            </a:custGeom>
            <a:grpFill/>
            <a:ln w="441" cap="flat">
              <a:noFill/>
              <a:prstDash val="solid"/>
              <a:miter/>
            </a:ln>
          </p:spPr>
          <p:txBody>
            <a:bodyPr rtlCol="0" anchor="ctr"/>
            <a:lstStyle/>
            <a:p>
              <a:endParaRPr lang="de-DE"/>
            </a:p>
          </p:txBody>
        </p:sp>
        <p:sp>
          <p:nvSpPr>
            <p:cNvPr id="1922" name="Freihandform 1921">
              <a:extLst>
                <a:ext uri="{FF2B5EF4-FFF2-40B4-BE49-F238E27FC236}">
                  <a16:creationId xmlns:a16="http://schemas.microsoft.com/office/drawing/2014/main" id="{816F9641-0EFB-5D7C-9DDB-2A6AD89420DE}"/>
                </a:ext>
              </a:extLst>
            </p:cNvPr>
            <p:cNvSpPr/>
            <p:nvPr/>
          </p:nvSpPr>
          <p:spPr>
            <a:xfrm>
              <a:off x="13734663" y="4626432"/>
              <a:ext cx="44265" cy="44265"/>
            </a:xfrm>
            <a:custGeom>
              <a:avLst/>
              <a:gdLst>
                <a:gd name="connsiteX0" fmla="*/ 399 w 44265"/>
                <a:gd name="connsiteY0" fmla="*/ 997 h 44265"/>
                <a:gd name="connsiteX1" fmla="*/ 44664 w 44265"/>
                <a:gd name="connsiteY1" fmla="*/ 997 h 44265"/>
                <a:gd name="connsiteX2" fmla="*/ 44664 w 44265"/>
                <a:gd name="connsiteY2" fmla="*/ 45262 h 44265"/>
                <a:gd name="connsiteX3" fmla="*/ 399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399" y="997"/>
                  </a:moveTo>
                  <a:lnTo>
                    <a:pt x="44664" y="997"/>
                  </a:lnTo>
                  <a:lnTo>
                    <a:pt x="44664" y="45262"/>
                  </a:lnTo>
                  <a:lnTo>
                    <a:pt x="399" y="45262"/>
                  </a:lnTo>
                  <a:close/>
                </a:path>
              </a:pathLst>
            </a:custGeom>
            <a:grpFill/>
            <a:ln w="441" cap="flat">
              <a:noFill/>
              <a:prstDash val="solid"/>
              <a:miter/>
            </a:ln>
          </p:spPr>
          <p:txBody>
            <a:bodyPr rtlCol="0" anchor="ctr"/>
            <a:lstStyle/>
            <a:p>
              <a:endParaRPr lang="de-DE"/>
            </a:p>
          </p:txBody>
        </p:sp>
        <p:sp>
          <p:nvSpPr>
            <p:cNvPr id="1923" name="Freihandform 1922">
              <a:extLst>
                <a:ext uri="{FF2B5EF4-FFF2-40B4-BE49-F238E27FC236}">
                  <a16:creationId xmlns:a16="http://schemas.microsoft.com/office/drawing/2014/main" id="{DEFDBC9D-3B5C-CCBE-8A6A-FD79757CE57C}"/>
                </a:ext>
              </a:extLst>
            </p:cNvPr>
            <p:cNvSpPr/>
            <p:nvPr/>
          </p:nvSpPr>
          <p:spPr>
            <a:xfrm>
              <a:off x="13867460" y="4626432"/>
              <a:ext cx="44265" cy="44265"/>
            </a:xfrm>
            <a:custGeom>
              <a:avLst/>
              <a:gdLst>
                <a:gd name="connsiteX0" fmla="*/ 468 w 44265"/>
                <a:gd name="connsiteY0" fmla="*/ 997 h 44265"/>
                <a:gd name="connsiteX1" fmla="*/ 44733 w 44265"/>
                <a:gd name="connsiteY1" fmla="*/ 997 h 44265"/>
                <a:gd name="connsiteX2" fmla="*/ 44733 w 44265"/>
                <a:gd name="connsiteY2" fmla="*/ 45262 h 44265"/>
                <a:gd name="connsiteX3" fmla="*/ 468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997"/>
                  </a:moveTo>
                  <a:lnTo>
                    <a:pt x="44733" y="997"/>
                  </a:lnTo>
                  <a:lnTo>
                    <a:pt x="44733" y="45262"/>
                  </a:lnTo>
                  <a:lnTo>
                    <a:pt x="468" y="45262"/>
                  </a:lnTo>
                  <a:close/>
                </a:path>
              </a:pathLst>
            </a:custGeom>
            <a:grpFill/>
            <a:ln w="441" cap="flat">
              <a:noFill/>
              <a:prstDash val="solid"/>
              <a:miter/>
            </a:ln>
          </p:spPr>
          <p:txBody>
            <a:bodyPr rtlCol="0" anchor="ctr"/>
            <a:lstStyle/>
            <a:p>
              <a:endParaRPr lang="de-DE"/>
            </a:p>
          </p:txBody>
        </p:sp>
        <p:sp>
          <p:nvSpPr>
            <p:cNvPr id="1924" name="Freihandform 1923">
              <a:extLst>
                <a:ext uri="{FF2B5EF4-FFF2-40B4-BE49-F238E27FC236}">
                  <a16:creationId xmlns:a16="http://schemas.microsoft.com/office/drawing/2014/main" id="{4EE81BA8-33D4-6849-FF89-5B367FA89EE7}"/>
                </a:ext>
              </a:extLst>
            </p:cNvPr>
            <p:cNvSpPr/>
            <p:nvPr/>
          </p:nvSpPr>
          <p:spPr>
            <a:xfrm>
              <a:off x="13911726" y="4626432"/>
              <a:ext cx="44265" cy="44265"/>
            </a:xfrm>
            <a:custGeom>
              <a:avLst/>
              <a:gdLst>
                <a:gd name="connsiteX0" fmla="*/ 491 w 44265"/>
                <a:gd name="connsiteY0" fmla="*/ 997 h 44265"/>
                <a:gd name="connsiteX1" fmla="*/ 44756 w 44265"/>
                <a:gd name="connsiteY1" fmla="*/ 997 h 44265"/>
                <a:gd name="connsiteX2" fmla="*/ 44756 w 44265"/>
                <a:gd name="connsiteY2" fmla="*/ 45262 h 44265"/>
                <a:gd name="connsiteX3" fmla="*/ 491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997"/>
                  </a:moveTo>
                  <a:lnTo>
                    <a:pt x="44756" y="997"/>
                  </a:lnTo>
                  <a:lnTo>
                    <a:pt x="44756" y="45262"/>
                  </a:lnTo>
                  <a:lnTo>
                    <a:pt x="491" y="45262"/>
                  </a:lnTo>
                  <a:close/>
                </a:path>
              </a:pathLst>
            </a:custGeom>
            <a:grpFill/>
            <a:ln w="441" cap="flat">
              <a:noFill/>
              <a:prstDash val="solid"/>
              <a:miter/>
            </a:ln>
          </p:spPr>
          <p:txBody>
            <a:bodyPr rtlCol="0" anchor="ctr"/>
            <a:lstStyle/>
            <a:p>
              <a:endParaRPr lang="de-DE"/>
            </a:p>
          </p:txBody>
        </p:sp>
        <p:sp>
          <p:nvSpPr>
            <p:cNvPr id="1925" name="Freihandform 1924">
              <a:extLst>
                <a:ext uri="{FF2B5EF4-FFF2-40B4-BE49-F238E27FC236}">
                  <a16:creationId xmlns:a16="http://schemas.microsoft.com/office/drawing/2014/main" id="{B82BACEF-4768-2350-26BB-C89C7AB8CB43}"/>
                </a:ext>
              </a:extLst>
            </p:cNvPr>
            <p:cNvSpPr/>
            <p:nvPr/>
          </p:nvSpPr>
          <p:spPr>
            <a:xfrm>
              <a:off x="13955991" y="4626432"/>
              <a:ext cx="44265" cy="44265"/>
            </a:xfrm>
            <a:custGeom>
              <a:avLst/>
              <a:gdLst>
                <a:gd name="connsiteX0" fmla="*/ 514 w 44265"/>
                <a:gd name="connsiteY0" fmla="*/ 997 h 44265"/>
                <a:gd name="connsiteX1" fmla="*/ 44779 w 44265"/>
                <a:gd name="connsiteY1" fmla="*/ 997 h 44265"/>
                <a:gd name="connsiteX2" fmla="*/ 44779 w 44265"/>
                <a:gd name="connsiteY2" fmla="*/ 45262 h 44265"/>
                <a:gd name="connsiteX3" fmla="*/ 514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997"/>
                  </a:moveTo>
                  <a:lnTo>
                    <a:pt x="44779" y="997"/>
                  </a:lnTo>
                  <a:lnTo>
                    <a:pt x="44779" y="45262"/>
                  </a:lnTo>
                  <a:lnTo>
                    <a:pt x="514" y="45262"/>
                  </a:lnTo>
                  <a:close/>
                </a:path>
              </a:pathLst>
            </a:custGeom>
            <a:grpFill/>
            <a:ln w="441" cap="flat">
              <a:noFill/>
              <a:prstDash val="solid"/>
              <a:miter/>
            </a:ln>
          </p:spPr>
          <p:txBody>
            <a:bodyPr rtlCol="0" anchor="ctr"/>
            <a:lstStyle/>
            <a:p>
              <a:endParaRPr lang="de-DE"/>
            </a:p>
          </p:txBody>
        </p:sp>
        <p:sp>
          <p:nvSpPr>
            <p:cNvPr id="1926" name="Freihandform 1925">
              <a:extLst>
                <a:ext uri="{FF2B5EF4-FFF2-40B4-BE49-F238E27FC236}">
                  <a16:creationId xmlns:a16="http://schemas.microsoft.com/office/drawing/2014/main" id="{261C4448-B12A-9834-B255-7B7501B4A151}"/>
                </a:ext>
              </a:extLst>
            </p:cNvPr>
            <p:cNvSpPr/>
            <p:nvPr/>
          </p:nvSpPr>
          <p:spPr>
            <a:xfrm>
              <a:off x="14044522" y="4626432"/>
              <a:ext cx="44265" cy="44265"/>
            </a:xfrm>
            <a:custGeom>
              <a:avLst/>
              <a:gdLst>
                <a:gd name="connsiteX0" fmla="*/ 560 w 44265"/>
                <a:gd name="connsiteY0" fmla="*/ 997 h 44265"/>
                <a:gd name="connsiteX1" fmla="*/ 44825 w 44265"/>
                <a:gd name="connsiteY1" fmla="*/ 997 h 44265"/>
                <a:gd name="connsiteX2" fmla="*/ 44825 w 44265"/>
                <a:gd name="connsiteY2" fmla="*/ 45262 h 44265"/>
                <a:gd name="connsiteX3" fmla="*/ 560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997"/>
                  </a:moveTo>
                  <a:lnTo>
                    <a:pt x="44825" y="997"/>
                  </a:lnTo>
                  <a:lnTo>
                    <a:pt x="44825" y="45262"/>
                  </a:lnTo>
                  <a:lnTo>
                    <a:pt x="560" y="45262"/>
                  </a:lnTo>
                  <a:close/>
                </a:path>
              </a:pathLst>
            </a:custGeom>
            <a:grpFill/>
            <a:ln w="441" cap="flat">
              <a:noFill/>
              <a:prstDash val="solid"/>
              <a:miter/>
            </a:ln>
          </p:spPr>
          <p:txBody>
            <a:bodyPr rtlCol="0" anchor="ctr"/>
            <a:lstStyle/>
            <a:p>
              <a:endParaRPr lang="de-DE"/>
            </a:p>
          </p:txBody>
        </p:sp>
        <p:sp>
          <p:nvSpPr>
            <p:cNvPr id="1927" name="Freihandform 1926">
              <a:extLst>
                <a:ext uri="{FF2B5EF4-FFF2-40B4-BE49-F238E27FC236}">
                  <a16:creationId xmlns:a16="http://schemas.microsoft.com/office/drawing/2014/main" id="{120DD907-BC94-4645-AAF6-9D1248A85C19}"/>
                </a:ext>
              </a:extLst>
            </p:cNvPr>
            <p:cNvSpPr/>
            <p:nvPr/>
          </p:nvSpPr>
          <p:spPr>
            <a:xfrm>
              <a:off x="14088788" y="4626432"/>
              <a:ext cx="44265" cy="44265"/>
            </a:xfrm>
            <a:custGeom>
              <a:avLst/>
              <a:gdLst>
                <a:gd name="connsiteX0" fmla="*/ 583 w 44265"/>
                <a:gd name="connsiteY0" fmla="*/ 997 h 44265"/>
                <a:gd name="connsiteX1" fmla="*/ 44848 w 44265"/>
                <a:gd name="connsiteY1" fmla="*/ 997 h 44265"/>
                <a:gd name="connsiteX2" fmla="*/ 44848 w 44265"/>
                <a:gd name="connsiteY2" fmla="*/ 45262 h 44265"/>
                <a:gd name="connsiteX3" fmla="*/ 583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997"/>
                  </a:moveTo>
                  <a:lnTo>
                    <a:pt x="44848" y="997"/>
                  </a:lnTo>
                  <a:lnTo>
                    <a:pt x="44848" y="45262"/>
                  </a:lnTo>
                  <a:lnTo>
                    <a:pt x="583" y="45262"/>
                  </a:lnTo>
                  <a:close/>
                </a:path>
              </a:pathLst>
            </a:custGeom>
            <a:grpFill/>
            <a:ln w="441" cap="flat">
              <a:noFill/>
              <a:prstDash val="solid"/>
              <a:miter/>
            </a:ln>
          </p:spPr>
          <p:txBody>
            <a:bodyPr rtlCol="0" anchor="ctr"/>
            <a:lstStyle/>
            <a:p>
              <a:endParaRPr lang="de-DE"/>
            </a:p>
          </p:txBody>
        </p:sp>
        <p:sp>
          <p:nvSpPr>
            <p:cNvPr id="1928" name="Freihandform 1927">
              <a:extLst>
                <a:ext uri="{FF2B5EF4-FFF2-40B4-BE49-F238E27FC236}">
                  <a16:creationId xmlns:a16="http://schemas.microsoft.com/office/drawing/2014/main" id="{12827840-9D0C-0BA5-3356-D231A953101E}"/>
                </a:ext>
              </a:extLst>
            </p:cNvPr>
            <p:cNvSpPr/>
            <p:nvPr/>
          </p:nvSpPr>
          <p:spPr>
            <a:xfrm>
              <a:off x="14133054" y="4626432"/>
              <a:ext cx="44265" cy="44265"/>
            </a:xfrm>
            <a:custGeom>
              <a:avLst/>
              <a:gdLst>
                <a:gd name="connsiteX0" fmla="*/ 606 w 44265"/>
                <a:gd name="connsiteY0" fmla="*/ 997 h 44265"/>
                <a:gd name="connsiteX1" fmla="*/ 44871 w 44265"/>
                <a:gd name="connsiteY1" fmla="*/ 997 h 44265"/>
                <a:gd name="connsiteX2" fmla="*/ 44871 w 44265"/>
                <a:gd name="connsiteY2" fmla="*/ 45262 h 44265"/>
                <a:gd name="connsiteX3" fmla="*/ 606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606" y="997"/>
                  </a:moveTo>
                  <a:lnTo>
                    <a:pt x="44871" y="997"/>
                  </a:lnTo>
                  <a:lnTo>
                    <a:pt x="44871" y="45262"/>
                  </a:lnTo>
                  <a:lnTo>
                    <a:pt x="606" y="45262"/>
                  </a:lnTo>
                  <a:close/>
                </a:path>
              </a:pathLst>
            </a:custGeom>
            <a:grpFill/>
            <a:ln w="441" cap="flat">
              <a:noFill/>
              <a:prstDash val="solid"/>
              <a:miter/>
            </a:ln>
          </p:spPr>
          <p:txBody>
            <a:bodyPr rtlCol="0" anchor="ctr"/>
            <a:lstStyle/>
            <a:p>
              <a:endParaRPr lang="de-DE"/>
            </a:p>
          </p:txBody>
        </p:sp>
        <p:sp>
          <p:nvSpPr>
            <p:cNvPr id="1929" name="Freihandform 1928">
              <a:extLst>
                <a:ext uri="{FF2B5EF4-FFF2-40B4-BE49-F238E27FC236}">
                  <a16:creationId xmlns:a16="http://schemas.microsoft.com/office/drawing/2014/main" id="{2C5ED950-004F-1BC0-948E-6CE8A2B67A92}"/>
                </a:ext>
              </a:extLst>
            </p:cNvPr>
            <p:cNvSpPr/>
            <p:nvPr/>
          </p:nvSpPr>
          <p:spPr>
            <a:xfrm>
              <a:off x="14177319" y="4626432"/>
              <a:ext cx="44265" cy="44265"/>
            </a:xfrm>
            <a:custGeom>
              <a:avLst/>
              <a:gdLst>
                <a:gd name="connsiteX0" fmla="*/ 629 w 44265"/>
                <a:gd name="connsiteY0" fmla="*/ 997 h 44265"/>
                <a:gd name="connsiteX1" fmla="*/ 44894 w 44265"/>
                <a:gd name="connsiteY1" fmla="*/ 997 h 44265"/>
                <a:gd name="connsiteX2" fmla="*/ 44894 w 44265"/>
                <a:gd name="connsiteY2" fmla="*/ 45262 h 44265"/>
                <a:gd name="connsiteX3" fmla="*/ 629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629" y="997"/>
                  </a:moveTo>
                  <a:lnTo>
                    <a:pt x="44894" y="997"/>
                  </a:lnTo>
                  <a:lnTo>
                    <a:pt x="44894" y="45262"/>
                  </a:lnTo>
                  <a:lnTo>
                    <a:pt x="629" y="45262"/>
                  </a:lnTo>
                  <a:close/>
                </a:path>
              </a:pathLst>
            </a:custGeom>
            <a:grpFill/>
            <a:ln w="441" cap="flat">
              <a:noFill/>
              <a:prstDash val="solid"/>
              <a:miter/>
            </a:ln>
          </p:spPr>
          <p:txBody>
            <a:bodyPr rtlCol="0" anchor="ctr"/>
            <a:lstStyle/>
            <a:p>
              <a:endParaRPr lang="de-DE"/>
            </a:p>
          </p:txBody>
        </p:sp>
        <p:sp>
          <p:nvSpPr>
            <p:cNvPr id="1930" name="Freihandform 1929">
              <a:extLst>
                <a:ext uri="{FF2B5EF4-FFF2-40B4-BE49-F238E27FC236}">
                  <a16:creationId xmlns:a16="http://schemas.microsoft.com/office/drawing/2014/main" id="{38135763-1F01-0C59-17AC-6C1CF313793A}"/>
                </a:ext>
              </a:extLst>
            </p:cNvPr>
            <p:cNvSpPr/>
            <p:nvPr/>
          </p:nvSpPr>
          <p:spPr>
            <a:xfrm>
              <a:off x="14221585" y="4626432"/>
              <a:ext cx="44265" cy="44265"/>
            </a:xfrm>
            <a:custGeom>
              <a:avLst/>
              <a:gdLst>
                <a:gd name="connsiteX0" fmla="*/ 652 w 44265"/>
                <a:gd name="connsiteY0" fmla="*/ 997 h 44265"/>
                <a:gd name="connsiteX1" fmla="*/ 44917 w 44265"/>
                <a:gd name="connsiteY1" fmla="*/ 997 h 44265"/>
                <a:gd name="connsiteX2" fmla="*/ 44917 w 44265"/>
                <a:gd name="connsiteY2" fmla="*/ 45262 h 44265"/>
                <a:gd name="connsiteX3" fmla="*/ 652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652" y="997"/>
                  </a:moveTo>
                  <a:lnTo>
                    <a:pt x="44917" y="997"/>
                  </a:lnTo>
                  <a:lnTo>
                    <a:pt x="44917" y="45262"/>
                  </a:lnTo>
                  <a:lnTo>
                    <a:pt x="652" y="45262"/>
                  </a:lnTo>
                  <a:close/>
                </a:path>
              </a:pathLst>
            </a:custGeom>
            <a:grpFill/>
            <a:ln w="441" cap="flat">
              <a:noFill/>
              <a:prstDash val="solid"/>
              <a:miter/>
            </a:ln>
          </p:spPr>
          <p:txBody>
            <a:bodyPr rtlCol="0" anchor="ctr"/>
            <a:lstStyle/>
            <a:p>
              <a:endParaRPr lang="de-DE"/>
            </a:p>
          </p:txBody>
        </p:sp>
        <p:sp>
          <p:nvSpPr>
            <p:cNvPr id="1931" name="Freihandform 1930">
              <a:extLst>
                <a:ext uri="{FF2B5EF4-FFF2-40B4-BE49-F238E27FC236}">
                  <a16:creationId xmlns:a16="http://schemas.microsoft.com/office/drawing/2014/main" id="{AA49BE94-72F5-2DFA-0C09-7AE87D68AD2E}"/>
                </a:ext>
              </a:extLst>
            </p:cNvPr>
            <p:cNvSpPr/>
            <p:nvPr/>
          </p:nvSpPr>
          <p:spPr>
            <a:xfrm>
              <a:off x="14310116" y="4626432"/>
              <a:ext cx="44265" cy="44265"/>
            </a:xfrm>
            <a:custGeom>
              <a:avLst/>
              <a:gdLst>
                <a:gd name="connsiteX0" fmla="*/ 698 w 44265"/>
                <a:gd name="connsiteY0" fmla="*/ 997 h 44265"/>
                <a:gd name="connsiteX1" fmla="*/ 44963 w 44265"/>
                <a:gd name="connsiteY1" fmla="*/ 997 h 44265"/>
                <a:gd name="connsiteX2" fmla="*/ 44963 w 44265"/>
                <a:gd name="connsiteY2" fmla="*/ 45262 h 44265"/>
                <a:gd name="connsiteX3" fmla="*/ 698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698" y="997"/>
                  </a:moveTo>
                  <a:lnTo>
                    <a:pt x="44963" y="997"/>
                  </a:lnTo>
                  <a:lnTo>
                    <a:pt x="44963" y="45262"/>
                  </a:lnTo>
                  <a:lnTo>
                    <a:pt x="698" y="45262"/>
                  </a:lnTo>
                  <a:close/>
                </a:path>
              </a:pathLst>
            </a:custGeom>
            <a:grpFill/>
            <a:ln w="441" cap="flat">
              <a:noFill/>
              <a:prstDash val="solid"/>
              <a:miter/>
            </a:ln>
          </p:spPr>
          <p:txBody>
            <a:bodyPr rtlCol="0" anchor="ctr"/>
            <a:lstStyle/>
            <a:p>
              <a:endParaRPr lang="de-DE"/>
            </a:p>
          </p:txBody>
        </p:sp>
        <p:sp>
          <p:nvSpPr>
            <p:cNvPr id="1932" name="Freihandform 1931">
              <a:extLst>
                <a:ext uri="{FF2B5EF4-FFF2-40B4-BE49-F238E27FC236}">
                  <a16:creationId xmlns:a16="http://schemas.microsoft.com/office/drawing/2014/main" id="{E8BFB4EC-20FC-5F42-90A7-FB48AABDC7DB}"/>
                </a:ext>
              </a:extLst>
            </p:cNvPr>
            <p:cNvSpPr/>
            <p:nvPr/>
          </p:nvSpPr>
          <p:spPr>
            <a:xfrm>
              <a:off x="14398648" y="4626432"/>
              <a:ext cx="44265" cy="44265"/>
            </a:xfrm>
            <a:custGeom>
              <a:avLst/>
              <a:gdLst>
                <a:gd name="connsiteX0" fmla="*/ 744 w 44265"/>
                <a:gd name="connsiteY0" fmla="*/ 997 h 44265"/>
                <a:gd name="connsiteX1" fmla="*/ 45009 w 44265"/>
                <a:gd name="connsiteY1" fmla="*/ 997 h 44265"/>
                <a:gd name="connsiteX2" fmla="*/ 45009 w 44265"/>
                <a:gd name="connsiteY2" fmla="*/ 45262 h 44265"/>
                <a:gd name="connsiteX3" fmla="*/ 744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997"/>
                  </a:moveTo>
                  <a:lnTo>
                    <a:pt x="45009" y="997"/>
                  </a:lnTo>
                  <a:lnTo>
                    <a:pt x="45009" y="45262"/>
                  </a:lnTo>
                  <a:lnTo>
                    <a:pt x="744" y="45262"/>
                  </a:lnTo>
                  <a:close/>
                </a:path>
              </a:pathLst>
            </a:custGeom>
            <a:grpFill/>
            <a:ln w="441" cap="flat">
              <a:noFill/>
              <a:prstDash val="solid"/>
              <a:miter/>
            </a:ln>
          </p:spPr>
          <p:txBody>
            <a:bodyPr rtlCol="0" anchor="ctr"/>
            <a:lstStyle/>
            <a:p>
              <a:endParaRPr lang="de-DE"/>
            </a:p>
          </p:txBody>
        </p:sp>
        <p:sp>
          <p:nvSpPr>
            <p:cNvPr id="1933" name="Freihandform 1932">
              <a:extLst>
                <a:ext uri="{FF2B5EF4-FFF2-40B4-BE49-F238E27FC236}">
                  <a16:creationId xmlns:a16="http://schemas.microsoft.com/office/drawing/2014/main" id="{14A5BC08-DDF8-0AF2-63FA-CA5E52B9E6F6}"/>
                </a:ext>
              </a:extLst>
            </p:cNvPr>
            <p:cNvSpPr/>
            <p:nvPr/>
          </p:nvSpPr>
          <p:spPr>
            <a:xfrm>
              <a:off x="14487179" y="4626432"/>
              <a:ext cx="44265" cy="44265"/>
            </a:xfrm>
            <a:custGeom>
              <a:avLst/>
              <a:gdLst>
                <a:gd name="connsiteX0" fmla="*/ 790 w 44265"/>
                <a:gd name="connsiteY0" fmla="*/ 997 h 44265"/>
                <a:gd name="connsiteX1" fmla="*/ 45055 w 44265"/>
                <a:gd name="connsiteY1" fmla="*/ 997 h 44265"/>
                <a:gd name="connsiteX2" fmla="*/ 45055 w 44265"/>
                <a:gd name="connsiteY2" fmla="*/ 45262 h 44265"/>
                <a:gd name="connsiteX3" fmla="*/ 790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790" y="997"/>
                  </a:moveTo>
                  <a:lnTo>
                    <a:pt x="45055" y="997"/>
                  </a:lnTo>
                  <a:lnTo>
                    <a:pt x="45055" y="45262"/>
                  </a:lnTo>
                  <a:lnTo>
                    <a:pt x="790" y="45262"/>
                  </a:lnTo>
                  <a:close/>
                </a:path>
              </a:pathLst>
            </a:custGeom>
            <a:grpFill/>
            <a:ln w="441" cap="flat">
              <a:noFill/>
              <a:prstDash val="solid"/>
              <a:miter/>
            </a:ln>
          </p:spPr>
          <p:txBody>
            <a:bodyPr rtlCol="0" anchor="ctr"/>
            <a:lstStyle/>
            <a:p>
              <a:endParaRPr lang="de-DE"/>
            </a:p>
          </p:txBody>
        </p:sp>
        <p:sp>
          <p:nvSpPr>
            <p:cNvPr id="1934" name="Freihandform 1933">
              <a:extLst>
                <a:ext uri="{FF2B5EF4-FFF2-40B4-BE49-F238E27FC236}">
                  <a16:creationId xmlns:a16="http://schemas.microsoft.com/office/drawing/2014/main" id="{F2B8B357-1B77-8F94-657C-1C5C818AD9C7}"/>
                </a:ext>
              </a:extLst>
            </p:cNvPr>
            <p:cNvSpPr/>
            <p:nvPr/>
          </p:nvSpPr>
          <p:spPr>
            <a:xfrm>
              <a:off x="14531445" y="4626432"/>
              <a:ext cx="44265" cy="44265"/>
            </a:xfrm>
            <a:custGeom>
              <a:avLst/>
              <a:gdLst>
                <a:gd name="connsiteX0" fmla="*/ 813 w 44265"/>
                <a:gd name="connsiteY0" fmla="*/ 997 h 44265"/>
                <a:gd name="connsiteX1" fmla="*/ 45078 w 44265"/>
                <a:gd name="connsiteY1" fmla="*/ 997 h 44265"/>
                <a:gd name="connsiteX2" fmla="*/ 45078 w 44265"/>
                <a:gd name="connsiteY2" fmla="*/ 45262 h 44265"/>
                <a:gd name="connsiteX3" fmla="*/ 813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997"/>
                  </a:moveTo>
                  <a:lnTo>
                    <a:pt x="45078" y="997"/>
                  </a:lnTo>
                  <a:lnTo>
                    <a:pt x="45078" y="45262"/>
                  </a:lnTo>
                  <a:lnTo>
                    <a:pt x="813" y="45262"/>
                  </a:lnTo>
                  <a:close/>
                </a:path>
              </a:pathLst>
            </a:custGeom>
            <a:grpFill/>
            <a:ln w="441" cap="flat">
              <a:noFill/>
              <a:prstDash val="solid"/>
              <a:miter/>
            </a:ln>
          </p:spPr>
          <p:txBody>
            <a:bodyPr rtlCol="0" anchor="ctr"/>
            <a:lstStyle/>
            <a:p>
              <a:endParaRPr lang="de-DE"/>
            </a:p>
          </p:txBody>
        </p:sp>
        <p:sp>
          <p:nvSpPr>
            <p:cNvPr id="1935" name="Freihandform 1934">
              <a:extLst>
                <a:ext uri="{FF2B5EF4-FFF2-40B4-BE49-F238E27FC236}">
                  <a16:creationId xmlns:a16="http://schemas.microsoft.com/office/drawing/2014/main" id="{BADE11E9-39E7-E22F-7A98-4873D6C2C8D6}"/>
                </a:ext>
              </a:extLst>
            </p:cNvPr>
            <p:cNvSpPr/>
            <p:nvPr/>
          </p:nvSpPr>
          <p:spPr>
            <a:xfrm>
              <a:off x="14575710" y="4626432"/>
              <a:ext cx="44265" cy="44265"/>
            </a:xfrm>
            <a:custGeom>
              <a:avLst/>
              <a:gdLst>
                <a:gd name="connsiteX0" fmla="*/ 836 w 44265"/>
                <a:gd name="connsiteY0" fmla="*/ 997 h 44265"/>
                <a:gd name="connsiteX1" fmla="*/ 45101 w 44265"/>
                <a:gd name="connsiteY1" fmla="*/ 997 h 44265"/>
                <a:gd name="connsiteX2" fmla="*/ 45101 w 44265"/>
                <a:gd name="connsiteY2" fmla="*/ 45262 h 44265"/>
                <a:gd name="connsiteX3" fmla="*/ 836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997"/>
                  </a:moveTo>
                  <a:lnTo>
                    <a:pt x="45101" y="997"/>
                  </a:lnTo>
                  <a:lnTo>
                    <a:pt x="45101" y="45262"/>
                  </a:lnTo>
                  <a:lnTo>
                    <a:pt x="836" y="45262"/>
                  </a:lnTo>
                  <a:close/>
                </a:path>
              </a:pathLst>
            </a:custGeom>
            <a:grpFill/>
            <a:ln w="441" cap="flat">
              <a:noFill/>
              <a:prstDash val="solid"/>
              <a:miter/>
            </a:ln>
          </p:spPr>
          <p:txBody>
            <a:bodyPr rtlCol="0" anchor="ctr"/>
            <a:lstStyle/>
            <a:p>
              <a:endParaRPr lang="de-DE"/>
            </a:p>
          </p:txBody>
        </p:sp>
        <p:sp>
          <p:nvSpPr>
            <p:cNvPr id="1936" name="Freihandform 1935">
              <a:extLst>
                <a:ext uri="{FF2B5EF4-FFF2-40B4-BE49-F238E27FC236}">
                  <a16:creationId xmlns:a16="http://schemas.microsoft.com/office/drawing/2014/main" id="{F455B15E-EBFA-B526-59E0-E1460A1B69A5}"/>
                </a:ext>
              </a:extLst>
            </p:cNvPr>
            <p:cNvSpPr/>
            <p:nvPr/>
          </p:nvSpPr>
          <p:spPr>
            <a:xfrm>
              <a:off x="14619976" y="4626432"/>
              <a:ext cx="44265" cy="44265"/>
            </a:xfrm>
            <a:custGeom>
              <a:avLst/>
              <a:gdLst>
                <a:gd name="connsiteX0" fmla="*/ 859 w 44265"/>
                <a:gd name="connsiteY0" fmla="*/ 997 h 44265"/>
                <a:gd name="connsiteX1" fmla="*/ 45124 w 44265"/>
                <a:gd name="connsiteY1" fmla="*/ 997 h 44265"/>
                <a:gd name="connsiteX2" fmla="*/ 45124 w 44265"/>
                <a:gd name="connsiteY2" fmla="*/ 45262 h 44265"/>
                <a:gd name="connsiteX3" fmla="*/ 859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859" y="997"/>
                  </a:moveTo>
                  <a:lnTo>
                    <a:pt x="45124" y="997"/>
                  </a:lnTo>
                  <a:lnTo>
                    <a:pt x="45124" y="45262"/>
                  </a:lnTo>
                  <a:lnTo>
                    <a:pt x="859" y="45262"/>
                  </a:lnTo>
                  <a:close/>
                </a:path>
              </a:pathLst>
            </a:custGeom>
            <a:grpFill/>
            <a:ln w="441" cap="flat">
              <a:noFill/>
              <a:prstDash val="solid"/>
              <a:miter/>
            </a:ln>
          </p:spPr>
          <p:txBody>
            <a:bodyPr rtlCol="0" anchor="ctr"/>
            <a:lstStyle/>
            <a:p>
              <a:endParaRPr lang="de-DE"/>
            </a:p>
          </p:txBody>
        </p:sp>
        <p:sp>
          <p:nvSpPr>
            <p:cNvPr id="1937" name="Freihandform 1936">
              <a:extLst>
                <a:ext uri="{FF2B5EF4-FFF2-40B4-BE49-F238E27FC236}">
                  <a16:creationId xmlns:a16="http://schemas.microsoft.com/office/drawing/2014/main" id="{B14EC025-9ED0-1825-9587-5D0432D540F9}"/>
                </a:ext>
              </a:extLst>
            </p:cNvPr>
            <p:cNvSpPr/>
            <p:nvPr/>
          </p:nvSpPr>
          <p:spPr>
            <a:xfrm>
              <a:off x="14752773" y="4626432"/>
              <a:ext cx="44265" cy="44265"/>
            </a:xfrm>
            <a:custGeom>
              <a:avLst/>
              <a:gdLst>
                <a:gd name="connsiteX0" fmla="*/ 928 w 44265"/>
                <a:gd name="connsiteY0" fmla="*/ 997 h 44265"/>
                <a:gd name="connsiteX1" fmla="*/ 45193 w 44265"/>
                <a:gd name="connsiteY1" fmla="*/ 997 h 44265"/>
                <a:gd name="connsiteX2" fmla="*/ 45193 w 44265"/>
                <a:gd name="connsiteY2" fmla="*/ 45262 h 44265"/>
                <a:gd name="connsiteX3" fmla="*/ 928 w 44265"/>
                <a:gd name="connsiteY3" fmla="*/ 45262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997"/>
                  </a:moveTo>
                  <a:lnTo>
                    <a:pt x="45193" y="997"/>
                  </a:lnTo>
                  <a:lnTo>
                    <a:pt x="45193" y="45262"/>
                  </a:lnTo>
                  <a:lnTo>
                    <a:pt x="928" y="45262"/>
                  </a:lnTo>
                  <a:close/>
                </a:path>
              </a:pathLst>
            </a:custGeom>
            <a:grpFill/>
            <a:ln w="441" cap="flat">
              <a:noFill/>
              <a:prstDash val="solid"/>
              <a:miter/>
            </a:ln>
          </p:spPr>
          <p:txBody>
            <a:bodyPr rtlCol="0" anchor="ctr"/>
            <a:lstStyle/>
            <a:p>
              <a:endParaRPr lang="de-DE"/>
            </a:p>
          </p:txBody>
        </p:sp>
        <p:sp>
          <p:nvSpPr>
            <p:cNvPr id="1938" name="Freihandform 1937">
              <a:extLst>
                <a:ext uri="{FF2B5EF4-FFF2-40B4-BE49-F238E27FC236}">
                  <a16:creationId xmlns:a16="http://schemas.microsoft.com/office/drawing/2014/main" id="{35A404C8-2047-CDAF-2BC5-9EFF243A740A}"/>
                </a:ext>
              </a:extLst>
            </p:cNvPr>
            <p:cNvSpPr/>
            <p:nvPr/>
          </p:nvSpPr>
          <p:spPr>
            <a:xfrm>
              <a:off x="13336272" y="4670698"/>
              <a:ext cx="44265" cy="44265"/>
            </a:xfrm>
            <a:custGeom>
              <a:avLst/>
              <a:gdLst>
                <a:gd name="connsiteX0" fmla="*/ 192 w 44265"/>
                <a:gd name="connsiteY0" fmla="*/ 1020 h 44265"/>
                <a:gd name="connsiteX1" fmla="*/ 44457 w 44265"/>
                <a:gd name="connsiteY1" fmla="*/ 1020 h 44265"/>
                <a:gd name="connsiteX2" fmla="*/ 44457 w 44265"/>
                <a:gd name="connsiteY2" fmla="*/ 45285 h 44265"/>
                <a:gd name="connsiteX3" fmla="*/ 192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192" y="1020"/>
                  </a:moveTo>
                  <a:lnTo>
                    <a:pt x="44457" y="1020"/>
                  </a:lnTo>
                  <a:lnTo>
                    <a:pt x="44457" y="45285"/>
                  </a:lnTo>
                  <a:lnTo>
                    <a:pt x="192" y="45285"/>
                  </a:lnTo>
                  <a:close/>
                </a:path>
              </a:pathLst>
            </a:custGeom>
            <a:grpFill/>
            <a:ln w="441" cap="flat">
              <a:noFill/>
              <a:prstDash val="solid"/>
              <a:miter/>
            </a:ln>
          </p:spPr>
          <p:txBody>
            <a:bodyPr rtlCol="0" anchor="ctr"/>
            <a:lstStyle/>
            <a:p>
              <a:endParaRPr lang="de-DE"/>
            </a:p>
          </p:txBody>
        </p:sp>
        <p:sp>
          <p:nvSpPr>
            <p:cNvPr id="1939" name="Freihandform 1938">
              <a:extLst>
                <a:ext uri="{FF2B5EF4-FFF2-40B4-BE49-F238E27FC236}">
                  <a16:creationId xmlns:a16="http://schemas.microsoft.com/office/drawing/2014/main" id="{2DDBFE5B-4EEE-3727-5659-91DF163B47D1}"/>
                </a:ext>
              </a:extLst>
            </p:cNvPr>
            <p:cNvSpPr/>
            <p:nvPr/>
          </p:nvSpPr>
          <p:spPr>
            <a:xfrm>
              <a:off x="13380538" y="4670698"/>
              <a:ext cx="44265" cy="44265"/>
            </a:xfrm>
            <a:custGeom>
              <a:avLst/>
              <a:gdLst>
                <a:gd name="connsiteX0" fmla="*/ 215 w 44265"/>
                <a:gd name="connsiteY0" fmla="*/ 1020 h 44265"/>
                <a:gd name="connsiteX1" fmla="*/ 44480 w 44265"/>
                <a:gd name="connsiteY1" fmla="*/ 1020 h 44265"/>
                <a:gd name="connsiteX2" fmla="*/ 44480 w 44265"/>
                <a:gd name="connsiteY2" fmla="*/ 45285 h 44265"/>
                <a:gd name="connsiteX3" fmla="*/ 215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215" y="1020"/>
                  </a:moveTo>
                  <a:lnTo>
                    <a:pt x="44480" y="1020"/>
                  </a:lnTo>
                  <a:lnTo>
                    <a:pt x="44480" y="45285"/>
                  </a:lnTo>
                  <a:lnTo>
                    <a:pt x="215" y="45285"/>
                  </a:lnTo>
                  <a:close/>
                </a:path>
              </a:pathLst>
            </a:custGeom>
            <a:grpFill/>
            <a:ln w="441" cap="flat">
              <a:noFill/>
              <a:prstDash val="solid"/>
              <a:miter/>
            </a:ln>
          </p:spPr>
          <p:txBody>
            <a:bodyPr rtlCol="0" anchor="ctr"/>
            <a:lstStyle/>
            <a:p>
              <a:endParaRPr lang="de-DE"/>
            </a:p>
          </p:txBody>
        </p:sp>
        <p:sp>
          <p:nvSpPr>
            <p:cNvPr id="1940" name="Freihandform 1939">
              <a:extLst>
                <a:ext uri="{FF2B5EF4-FFF2-40B4-BE49-F238E27FC236}">
                  <a16:creationId xmlns:a16="http://schemas.microsoft.com/office/drawing/2014/main" id="{DEA348DC-DBD1-768C-ADCC-51C49D382B98}"/>
                </a:ext>
              </a:extLst>
            </p:cNvPr>
            <p:cNvSpPr/>
            <p:nvPr/>
          </p:nvSpPr>
          <p:spPr>
            <a:xfrm>
              <a:off x="13557600" y="4670698"/>
              <a:ext cx="44265" cy="44265"/>
            </a:xfrm>
            <a:custGeom>
              <a:avLst/>
              <a:gdLst>
                <a:gd name="connsiteX0" fmla="*/ 307 w 44265"/>
                <a:gd name="connsiteY0" fmla="*/ 1020 h 44265"/>
                <a:gd name="connsiteX1" fmla="*/ 44572 w 44265"/>
                <a:gd name="connsiteY1" fmla="*/ 1020 h 44265"/>
                <a:gd name="connsiteX2" fmla="*/ 44572 w 44265"/>
                <a:gd name="connsiteY2" fmla="*/ 45285 h 44265"/>
                <a:gd name="connsiteX3" fmla="*/ 307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307" y="1020"/>
                  </a:moveTo>
                  <a:lnTo>
                    <a:pt x="44572" y="1020"/>
                  </a:lnTo>
                  <a:lnTo>
                    <a:pt x="44572" y="45285"/>
                  </a:lnTo>
                  <a:lnTo>
                    <a:pt x="307" y="45285"/>
                  </a:lnTo>
                  <a:close/>
                </a:path>
              </a:pathLst>
            </a:custGeom>
            <a:grpFill/>
            <a:ln w="441" cap="flat">
              <a:noFill/>
              <a:prstDash val="solid"/>
              <a:miter/>
            </a:ln>
          </p:spPr>
          <p:txBody>
            <a:bodyPr rtlCol="0" anchor="ctr"/>
            <a:lstStyle/>
            <a:p>
              <a:endParaRPr lang="de-DE"/>
            </a:p>
          </p:txBody>
        </p:sp>
        <p:sp>
          <p:nvSpPr>
            <p:cNvPr id="1941" name="Freihandform 1940">
              <a:extLst>
                <a:ext uri="{FF2B5EF4-FFF2-40B4-BE49-F238E27FC236}">
                  <a16:creationId xmlns:a16="http://schemas.microsoft.com/office/drawing/2014/main" id="{2217FBA6-C708-A16D-0363-7886CD5A7AEB}"/>
                </a:ext>
              </a:extLst>
            </p:cNvPr>
            <p:cNvSpPr/>
            <p:nvPr/>
          </p:nvSpPr>
          <p:spPr>
            <a:xfrm>
              <a:off x="13601866" y="4670698"/>
              <a:ext cx="44265" cy="44265"/>
            </a:xfrm>
            <a:custGeom>
              <a:avLst/>
              <a:gdLst>
                <a:gd name="connsiteX0" fmla="*/ 330 w 44265"/>
                <a:gd name="connsiteY0" fmla="*/ 1020 h 44265"/>
                <a:gd name="connsiteX1" fmla="*/ 44595 w 44265"/>
                <a:gd name="connsiteY1" fmla="*/ 1020 h 44265"/>
                <a:gd name="connsiteX2" fmla="*/ 44595 w 44265"/>
                <a:gd name="connsiteY2" fmla="*/ 45285 h 44265"/>
                <a:gd name="connsiteX3" fmla="*/ 330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330" y="1020"/>
                  </a:moveTo>
                  <a:lnTo>
                    <a:pt x="44595" y="1020"/>
                  </a:lnTo>
                  <a:lnTo>
                    <a:pt x="44595" y="45285"/>
                  </a:lnTo>
                  <a:lnTo>
                    <a:pt x="330" y="45285"/>
                  </a:lnTo>
                  <a:close/>
                </a:path>
              </a:pathLst>
            </a:custGeom>
            <a:grpFill/>
            <a:ln w="441" cap="flat">
              <a:noFill/>
              <a:prstDash val="solid"/>
              <a:miter/>
            </a:ln>
          </p:spPr>
          <p:txBody>
            <a:bodyPr rtlCol="0" anchor="ctr"/>
            <a:lstStyle/>
            <a:p>
              <a:endParaRPr lang="de-DE"/>
            </a:p>
          </p:txBody>
        </p:sp>
        <p:sp>
          <p:nvSpPr>
            <p:cNvPr id="1942" name="Freihandform 1941">
              <a:extLst>
                <a:ext uri="{FF2B5EF4-FFF2-40B4-BE49-F238E27FC236}">
                  <a16:creationId xmlns:a16="http://schemas.microsoft.com/office/drawing/2014/main" id="{E78E46A5-437F-E8F0-CC1A-B484FDEB88C1}"/>
                </a:ext>
              </a:extLst>
            </p:cNvPr>
            <p:cNvSpPr/>
            <p:nvPr/>
          </p:nvSpPr>
          <p:spPr>
            <a:xfrm>
              <a:off x="13646132" y="4670698"/>
              <a:ext cx="44265" cy="44265"/>
            </a:xfrm>
            <a:custGeom>
              <a:avLst/>
              <a:gdLst>
                <a:gd name="connsiteX0" fmla="*/ 353 w 44265"/>
                <a:gd name="connsiteY0" fmla="*/ 1020 h 44265"/>
                <a:gd name="connsiteX1" fmla="*/ 44618 w 44265"/>
                <a:gd name="connsiteY1" fmla="*/ 1020 h 44265"/>
                <a:gd name="connsiteX2" fmla="*/ 44618 w 44265"/>
                <a:gd name="connsiteY2" fmla="*/ 45285 h 44265"/>
                <a:gd name="connsiteX3" fmla="*/ 353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353" y="1020"/>
                  </a:moveTo>
                  <a:lnTo>
                    <a:pt x="44618" y="1020"/>
                  </a:lnTo>
                  <a:lnTo>
                    <a:pt x="44618" y="45285"/>
                  </a:lnTo>
                  <a:lnTo>
                    <a:pt x="353" y="45285"/>
                  </a:lnTo>
                  <a:close/>
                </a:path>
              </a:pathLst>
            </a:custGeom>
            <a:grpFill/>
            <a:ln w="441" cap="flat">
              <a:noFill/>
              <a:prstDash val="solid"/>
              <a:miter/>
            </a:ln>
          </p:spPr>
          <p:txBody>
            <a:bodyPr rtlCol="0" anchor="ctr"/>
            <a:lstStyle/>
            <a:p>
              <a:endParaRPr lang="de-DE"/>
            </a:p>
          </p:txBody>
        </p:sp>
        <p:sp>
          <p:nvSpPr>
            <p:cNvPr id="1943" name="Freihandform 1942">
              <a:extLst>
                <a:ext uri="{FF2B5EF4-FFF2-40B4-BE49-F238E27FC236}">
                  <a16:creationId xmlns:a16="http://schemas.microsoft.com/office/drawing/2014/main" id="{EBCF2E03-FA5C-225F-467C-2EF9646F906D}"/>
                </a:ext>
              </a:extLst>
            </p:cNvPr>
            <p:cNvSpPr/>
            <p:nvPr/>
          </p:nvSpPr>
          <p:spPr>
            <a:xfrm>
              <a:off x="13690397" y="4670698"/>
              <a:ext cx="44265" cy="44265"/>
            </a:xfrm>
            <a:custGeom>
              <a:avLst/>
              <a:gdLst>
                <a:gd name="connsiteX0" fmla="*/ 376 w 44265"/>
                <a:gd name="connsiteY0" fmla="*/ 1020 h 44265"/>
                <a:gd name="connsiteX1" fmla="*/ 44641 w 44265"/>
                <a:gd name="connsiteY1" fmla="*/ 1020 h 44265"/>
                <a:gd name="connsiteX2" fmla="*/ 44641 w 44265"/>
                <a:gd name="connsiteY2" fmla="*/ 45285 h 44265"/>
                <a:gd name="connsiteX3" fmla="*/ 376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376" y="1020"/>
                  </a:moveTo>
                  <a:lnTo>
                    <a:pt x="44641" y="1020"/>
                  </a:lnTo>
                  <a:lnTo>
                    <a:pt x="44641" y="45285"/>
                  </a:lnTo>
                  <a:lnTo>
                    <a:pt x="376" y="45285"/>
                  </a:lnTo>
                  <a:close/>
                </a:path>
              </a:pathLst>
            </a:custGeom>
            <a:grpFill/>
            <a:ln w="441" cap="flat">
              <a:noFill/>
              <a:prstDash val="solid"/>
              <a:miter/>
            </a:ln>
          </p:spPr>
          <p:txBody>
            <a:bodyPr rtlCol="0" anchor="ctr"/>
            <a:lstStyle/>
            <a:p>
              <a:endParaRPr lang="de-DE"/>
            </a:p>
          </p:txBody>
        </p:sp>
        <p:sp>
          <p:nvSpPr>
            <p:cNvPr id="1944" name="Freihandform 1943">
              <a:extLst>
                <a:ext uri="{FF2B5EF4-FFF2-40B4-BE49-F238E27FC236}">
                  <a16:creationId xmlns:a16="http://schemas.microsoft.com/office/drawing/2014/main" id="{80DD1C48-6CB1-884C-D5DD-EFA39778018A}"/>
                </a:ext>
              </a:extLst>
            </p:cNvPr>
            <p:cNvSpPr/>
            <p:nvPr/>
          </p:nvSpPr>
          <p:spPr>
            <a:xfrm>
              <a:off x="13867460" y="4670698"/>
              <a:ext cx="44265" cy="44265"/>
            </a:xfrm>
            <a:custGeom>
              <a:avLst/>
              <a:gdLst>
                <a:gd name="connsiteX0" fmla="*/ 468 w 44265"/>
                <a:gd name="connsiteY0" fmla="*/ 1020 h 44265"/>
                <a:gd name="connsiteX1" fmla="*/ 44733 w 44265"/>
                <a:gd name="connsiteY1" fmla="*/ 1020 h 44265"/>
                <a:gd name="connsiteX2" fmla="*/ 44733 w 44265"/>
                <a:gd name="connsiteY2" fmla="*/ 45285 h 44265"/>
                <a:gd name="connsiteX3" fmla="*/ 468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468" y="1020"/>
                  </a:moveTo>
                  <a:lnTo>
                    <a:pt x="44733" y="1020"/>
                  </a:lnTo>
                  <a:lnTo>
                    <a:pt x="44733" y="45285"/>
                  </a:lnTo>
                  <a:lnTo>
                    <a:pt x="468" y="45285"/>
                  </a:lnTo>
                  <a:close/>
                </a:path>
              </a:pathLst>
            </a:custGeom>
            <a:grpFill/>
            <a:ln w="441" cap="flat">
              <a:noFill/>
              <a:prstDash val="solid"/>
              <a:miter/>
            </a:ln>
          </p:spPr>
          <p:txBody>
            <a:bodyPr rtlCol="0" anchor="ctr"/>
            <a:lstStyle/>
            <a:p>
              <a:endParaRPr lang="de-DE"/>
            </a:p>
          </p:txBody>
        </p:sp>
        <p:sp>
          <p:nvSpPr>
            <p:cNvPr id="1945" name="Freihandform 1944">
              <a:extLst>
                <a:ext uri="{FF2B5EF4-FFF2-40B4-BE49-F238E27FC236}">
                  <a16:creationId xmlns:a16="http://schemas.microsoft.com/office/drawing/2014/main" id="{4CA32283-093E-C25F-45CC-2C27C55DA2B4}"/>
                </a:ext>
              </a:extLst>
            </p:cNvPr>
            <p:cNvSpPr/>
            <p:nvPr/>
          </p:nvSpPr>
          <p:spPr>
            <a:xfrm>
              <a:off x="13911726" y="4670698"/>
              <a:ext cx="44265" cy="44265"/>
            </a:xfrm>
            <a:custGeom>
              <a:avLst/>
              <a:gdLst>
                <a:gd name="connsiteX0" fmla="*/ 491 w 44265"/>
                <a:gd name="connsiteY0" fmla="*/ 1020 h 44265"/>
                <a:gd name="connsiteX1" fmla="*/ 44756 w 44265"/>
                <a:gd name="connsiteY1" fmla="*/ 1020 h 44265"/>
                <a:gd name="connsiteX2" fmla="*/ 44756 w 44265"/>
                <a:gd name="connsiteY2" fmla="*/ 45285 h 44265"/>
                <a:gd name="connsiteX3" fmla="*/ 491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491" y="1020"/>
                  </a:moveTo>
                  <a:lnTo>
                    <a:pt x="44756" y="1020"/>
                  </a:lnTo>
                  <a:lnTo>
                    <a:pt x="44756" y="45285"/>
                  </a:lnTo>
                  <a:lnTo>
                    <a:pt x="491" y="45285"/>
                  </a:lnTo>
                  <a:close/>
                </a:path>
              </a:pathLst>
            </a:custGeom>
            <a:grpFill/>
            <a:ln w="441" cap="flat">
              <a:noFill/>
              <a:prstDash val="solid"/>
              <a:miter/>
            </a:ln>
          </p:spPr>
          <p:txBody>
            <a:bodyPr rtlCol="0" anchor="ctr"/>
            <a:lstStyle/>
            <a:p>
              <a:endParaRPr lang="de-DE"/>
            </a:p>
          </p:txBody>
        </p:sp>
        <p:sp>
          <p:nvSpPr>
            <p:cNvPr id="1946" name="Freihandform 1945">
              <a:extLst>
                <a:ext uri="{FF2B5EF4-FFF2-40B4-BE49-F238E27FC236}">
                  <a16:creationId xmlns:a16="http://schemas.microsoft.com/office/drawing/2014/main" id="{89DC5C48-F2CA-F4A1-D525-D7D1F91AC557}"/>
                </a:ext>
              </a:extLst>
            </p:cNvPr>
            <p:cNvSpPr/>
            <p:nvPr/>
          </p:nvSpPr>
          <p:spPr>
            <a:xfrm>
              <a:off x="13955991" y="4670698"/>
              <a:ext cx="44265" cy="44265"/>
            </a:xfrm>
            <a:custGeom>
              <a:avLst/>
              <a:gdLst>
                <a:gd name="connsiteX0" fmla="*/ 514 w 44265"/>
                <a:gd name="connsiteY0" fmla="*/ 1020 h 44265"/>
                <a:gd name="connsiteX1" fmla="*/ 44779 w 44265"/>
                <a:gd name="connsiteY1" fmla="*/ 1020 h 44265"/>
                <a:gd name="connsiteX2" fmla="*/ 44779 w 44265"/>
                <a:gd name="connsiteY2" fmla="*/ 45285 h 44265"/>
                <a:gd name="connsiteX3" fmla="*/ 514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514" y="1020"/>
                  </a:moveTo>
                  <a:lnTo>
                    <a:pt x="44779" y="1020"/>
                  </a:lnTo>
                  <a:lnTo>
                    <a:pt x="44779" y="45285"/>
                  </a:lnTo>
                  <a:lnTo>
                    <a:pt x="514" y="45285"/>
                  </a:lnTo>
                  <a:close/>
                </a:path>
              </a:pathLst>
            </a:custGeom>
            <a:grpFill/>
            <a:ln w="441" cap="flat">
              <a:noFill/>
              <a:prstDash val="solid"/>
              <a:miter/>
            </a:ln>
          </p:spPr>
          <p:txBody>
            <a:bodyPr rtlCol="0" anchor="ctr"/>
            <a:lstStyle/>
            <a:p>
              <a:endParaRPr lang="de-DE"/>
            </a:p>
          </p:txBody>
        </p:sp>
        <p:sp>
          <p:nvSpPr>
            <p:cNvPr id="1947" name="Freihandform 1946">
              <a:extLst>
                <a:ext uri="{FF2B5EF4-FFF2-40B4-BE49-F238E27FC236}">
                  <a16:creationId xmlns:a16="http://schemas.microsoft.com/office/drawing/2014/main" id="{8836193C-7A12-15FB-7A00-6479AFEE9893}"/>
                </a:ext>
              </a:extLst>
            </p:cNvPr>
            <p:cNvSpPr/>
            <p:nvPr/>
          </p:nvSpPr>
          <p:spPr>
            <a:xfrm>
              <a:off x="14000257" y="4670698"/>
              <a:ext cx="44265" cy="44265"/>
            </a:xfrm>
            <a:custGeom>
              <a:avLst/>
              <a:gdLst>
                <a:gd name="connsiteX0" fmla="*/ 537 w 44265"/>
                <a:gd name="connsiteY0" fmla="*/ 1020 h 44265"/>
                <a:gd name="connsiteX1" fmla="*/ 44802 w 44265"/>
                <a:gd name="connsiteY1" fmla="*/ 1020 h 44265"/>
                <a:gd name="connsiteX2" fmla="*/ 44802 w 44265"/>
                <a:gd name="connsiteY2" fmla="*/ 45285 h 44265"/>
                <a:gd name="connsiteX3" fmla="*/ 537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537" y="1020"/>
                  </a:moveTo>
                  <a:lnTo>
                    <a:pt x="44802" y="1020"/>
                  </a:lnTo>
                  <a:lnTo>
                    <a:pt x="44802" y="45285"/>
                  </a:lnTo>
                  <a:lnTo>
                    <a:pt x="537" y="45285"/>
                  </a:lnTo>
                  <a:close/>
                </a:path>
              </a:pathLst>
            </a:custGeom>
            <a:grpFill/>
            <a:ln w="441" cap="flat">
              <a:noFill/>
              <a:prstDash val="solid"/>
              <a:miter/>
            </a:ln>
          </p:spPr>
          <p:txBody>
            <a:bodyPr rtlCol="0" anchor="ctr"/>
            <a:lstStyle/>
            <a:p>
              <a:endParaRPr lang="de-DE"/>
            </a:p>
          </p:txBody>
        </p:sp>
        <p:sp>
          <p:nvSpPr>
            <p:cNvPr id="1948" name="Freihandform 1947">
              <a:extLst>
                <a:ext uri="{FF2B5EF4-FFF2-40B4-BE49-F238E27FC236}">
                  <a16:creationId xmlns:a16="http://schemas.microsoft.com/office/drawing/2014/main" id="{88DEF0B5-79AA-0CE7-F0F1-30D866D7E78B}"/>
                </a:ext>
              </a:extLst>
            </p:cNvPr>
            <p:cNvSpPr/>
            <p:nvPr/>
          </p:nvSpPr>
          <p:spPr>
            <a:xfrm>
              <a:off x="14044522" y="4670698"/>
              <a:ext cx="44265" cy="44265"/>
            </a:xfrm>
            <a:custGeom>
              <a:avLst/>
              <a:gdLst>
                <a:gd name="connsiteX0" fmla="*/ 560 w 44265"/>
                <a:gd name="connsiteY0" fmla="*/ 1020 h 44265"/>
                <a:gd name="connsiteX1" fmla="*/ 44825 w 44265"/>
                <a:gd name="connsiteY1" fmla="*/ 1020 h 44265"/>
                <a:gd name="connsiteX2" fmla="*/ 44825 w 44265"/>
                <a:gd name="connsiteY2" fmla="*/ 45285 h 44265"/>
                <a:gd name="connsiteX3" fmla="*/ 560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560" y="1020"/>
                  </a:moveTo>
                  <a:lnTo>
                    <a:pt x="44825" y="1020"/>
                  </a:lnTo>
                  <a:lnTo>
                    <a:pt x="44825" y="45285"/>
                  </a:lnTo>
                  <a:lnTo>
                    <a:pt x="560" y="45285"/>
                  </a:lnTo>
                  <a:close/>
                </a:path>
              </a:pathLst>
            </a:custGeom>
            <a:grpFill/>
            <a:ln w="441" cap="flat">
              <a:noFill/>
              <a:prstDash val="solid"/>
              <a:miter/>
            </a:ln>
          </p:spPr>
          <p:txBody>
            <a:bodyPr rtlCol="0" anchor="ctr"/>
            <a:lstStyle/>
            <a:p>
              <a:endParaRPr lang="de-DE"/>
            </a:p>
          </p:txBody>
        </p:sp>
        <p:sp>
          <p:nvSpPr>
            <p:cNvPr id="1949" name="Freihandform 1948">
              <a:extLst>
                <a:ext uri="{FF2B5EF4-FFF2-40B4-BE49-F238E27FC236}">
                  <a16:creationId xmlns:a16="http://schemas.microsoft.com/office/drawing/2014/main" id="{9622F1C9-C031-CF0D-2CEB-1DDAF569279B}"/>
                </a:ext>
              </a:extLst>
            </p:cNvPr>
            <p:cNvSpPr/>
            <p:nvPr/>
          </p:nvSpPr>
          <p:spPr>
            <a:xfrm>
              <a:off x="14088788" y="4670698"/>
              <a:ext cx="44265" cy="44265"/>
            </a:xfrm>
            <a:custGeom>
              <a:avLst/>
              <a:gdLst>
                <a:gd name="connsiteX0" fmla="*/ 583 w 44265"/>
                <a:gd name="connsiteY0" fmla="*/ 1020 h 44265"/>
                <a:gd name="connsiteX1" fmla="*/ 44848 w 44265"/>
                <a:gd name="connsiteY1" fmla="*/ 1020 h 44265"/>
                <a:gd name="connsiteX2" fmla="*/ 44848 w 44265"/>
                <a:gd name="connsiteY2" fmla="*/ 45285 h 44265"/>
                <a:gd name="connsiteX3" fmla="*/ 583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583" y="1020"/>
                  </a:moveTo>
                  <a:lnTo>
                    <a:pt x="44848" y="1020"/>
                  </a:lnTo>
                  <a:lnTo>
                    <a:pt x="44848" y="45285"/>
                  </a:lnTo>
                  <a:lnTo>
                    <a:pt x="583" y="45285"/>
                  </a:lnTo>
                  <a:close/>
                </a:path>
              </a:pathLst>
            </a:custGeom>
            <a:grpFill/>
            <a:ln w="441" cap="flat">
              <a:noFill/>
              <a:prstDash val="solid"/>
              <a:miter/>
            </a:ln>
          </p:spPr>
          <p:txBody>
            <a:bodyPr rtlCol="0" anchor="ctr"/>
            <a:lstStyle/>
            <a:p>
              <a:endParaRPr lang="de-DE"/>
            </a:p>
          </p:txBody>
        </p:sp>
        <p:sp>
          <p:nvSpPr>
            <p:cNvPr id="1950" name="Freihandform 1949">
              <a:extLst>
                <a:ext uri="{FF2B5EF4-FFF2-40B4-BE49-F238E27FC236}">
                  <a16:creationId xmlns:a16="http://schemas.microsoft.com/office/drawing/2014/main" id="{CC045C39-44BB-2CE8-51DA-F9C5A55640A8}"/>
                </a:ext>
              </a:extLst>
            </p:cNvPr>
            <p:cNvSpPr/>
            <p:nvPr/>
          </p:nvSpPr>
          <p:spPr>
            <a:xfrm>
              <a:off x="14265851" y="4670698"/>
              <a:ext cx="44265" cy="44265"/>
            </a:xfrm>
            <a:custGeom>
              <a:avLst/>
              <a:gdLst>
                <a:gd name="connsiteX0" fmla="*/ 675 w 44265"/>
                <a:gd name="connsiteY0" fmla="*/ 1020 h 44265"/>
                <a:gd name="connsiteX1" fmla="*/ 44940 w 44265"/>
                <a:gd name="connsiteY1" fmla="*/ 1020 h 44265"/>
                <a:gd name="connsiteX2" fmla="*/ 44940 w 44265"/>
                <a:gd name="connsiteY2" fmla="*/ 45285 h 44265"/>
                <a:gd name="connsiteX3" fmla="*/ 675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675" y="1020"/>
                  </a:moveTo>
                  <a:lnTo>
                    <a:pt x="44940" y="1020"/>
                  </a:lnTo>
                  <a:lnTo>
                    <a:pt x="44940" y="45285"/>
                  </a:lnTo>
                  <a:lnTo>
                    <a:pt x="675" y="45285"/>
                  </a:lnTo>
                  <a:close/>
                </a:path>
              </a:pathLst>
            </a:custGeom>
            <a:grpFill/>
            <a:ln w="441" cap="flat">
              <a:noFill/>
              <a:prstDash val="solid"/>
              <a:miter/>
            </a:ln>
          </p:spPr>
          <p:txBody>
            <a:bodyPr rtlCol="0" anchor="ctr"/>
            <a:lstStyle/>
            <a:p>
              <a:endParaRPr lang="de-DE"/>
            </a:p>
          </p:txBody>
        </p:sp>
        <p:sp>
          <p:nvSpPr>
            <p:cNvPr id="1951" name="Freihandform 1950">
              <a:extLst>
                <a:ext uri="{FF2B5EF4-FFF2-40B4-BE49-F238E27FC236}">
                  <a16:creationId xmlns:a16="http://schemas.microsoft.com/office/drawing/2014/main" id="{C8870735-AD32-4AEC-A7A8-4B29C90DBDCD}"/>
                </a:ext>
              </a:extLst>
            </p:cNvPr>
            <p:cNvSpPr/>
            <p:nvPr/>
          </p:nvSpPr>
          <p:spPr>
            <a:xfrm>
              <a:off x="14398648" y="4670698"/>
              <a:ext cx="44265" cy="44265"/>
            </a:xfrm>
            <a:custGeom>
              <a:avLst/>
              <a:gdLst>
                <a:gd name="connsiteX0" fmla="*/ 744 w 44265"/>
                <a:gd name="connsiteY0" fmla="*/ 1020 h 44265"/>
                <a:gd name="connsiteX1" fmla="*/ 45009 w 44265"/>
                <a:gd name="connsiteY1" fmla="*/ 1020 h 44265"/>
                <a:gd name="connsiteX2" fmla="*/ 45009 w 44265"/>
                <a:gd name="connsiteY2" fmla="*/ 45285 h 44265"/>
                <a:gd name="connsiteX3" fmla="*/ 744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744" y="1020"/>
                  </a:moveTo>
                  <a:lnTo>
                    <a:pt x="45009" y="1020"/>
                  </a:lnTo>
                  <a:lnTo>
                    <a:pt x="45009" y="45285"/>
                  </a:lnTo>
                  <a:lnTo>
                    <a:pt x="744" y="45285"/>
                  </a:lnTo>
                  <a:close/>
                </a:path>
              </a:pathLst>
            </a:custGeom>
            <a:grpFill/>
            <a:ln w="441" cap="flat">
              <a:noFill/>
              <a:prstDash val="solid"/>
              <a:miter/>
            </a:ln>
          </p:spPr>
          <p:txBody>
            <a:bodyPr rtlCol="0" anchor="ctr"/>
            <a:lstStyle/>
            <a:p>
              <a:endParaRPr lang="de-DE"/>
            </a:p>
          </p:txBody>
        </p:sp>
        <p:sp>
          <p:nvSpPr>
            <p:cNvPr id="1952" name="Freihandform 1951">
              <a:extLst>
                <a:ext uri="{FF2B5EF4-FFF2-40B4-BE49-F238E27FC236}">
                  <a16:creationId xmlns:a16="http://schemas.microsoft.com/office/drawing/2014/main" id="{0DBA2AE3-2501-C8EC-9EF5-B4720A60575D}"/>
                </a:ext>
              </a:extLst>
            </p:cNvPr>
            <p:cNvSpPr/>
            <p:nvPr/>
          </p:nvSpPr>
          <p:spPr>
            <a:xfrm>
              <a:off x="14531445" y="4670698"/>
              <a:ext cx="44265" cy="44265"/>
            </a:xfrm>
            <a:custGeom>
              <a:avLst/>
              <a:gdLst>
                <a:gd name="connsiteX0" fmla="*/ 813 w 44265"/>
                <a:gd name="connsiteY0" fmla="*/ 1020 h 44265"/>
                <a:gd name="connsiteX1" fmla="*/ 45078 w 44265"/>
                <a:gd name="connsiteY1" fmla="*/ 1020 h 44265"/>
                <a:gd name="connsiteX2" fmla="*/ 45078 w 44265"/>
                <a:gd name="connsiteY2" fmla="*/ 45285 h 44265"/>
                <a:gd name="connsiteX3" fmla="*/ 813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813" y="1020"/>
                  </a:moveTo>
                  <a:lnTo>
                    <a:pt x="45078" y="1020"/>
                  </a:lnTo>
                  <a:lnTo>
                    <a:pt x="45078" y="45285"/>
                  </a:lnTo>
                  <a:lnTo>
                    <a:pt x="813" y="45285"/>
                  </a:lnTo>
                  <a:close/>
                </a:path>
              </a:pathLst>
            </a:custGeom>
            <a:grpFill/>
            <a:ln w="441" cap="flat">
              <a:noFill/>
              <a:prstDash val="solid"/>
              <a:miter/>
            </a:ln>
          </p:spPr>
          <p:txBody>
            <a:bodyPr rtlCol="0" anchor="ctr"/>
            <a:lstStyle/>
            <a:p>
              <a:endParaRPr lang="de-DE"/>
            </a:p>
          </p:txBody>
        </p:sp>
        <p:sp>
          <p:nvSpPr>
            <p:cNvPr id="1953" name="Freihandform 1952">
              <a:extLst>
                <a:ext uri="{FF2B5EF4-FFF2-40B4-BE49-F238E27FC236}">
                  <a16:creationId xmlns:a16="http://schemas.microsoft.com/office/drawing/2014/main" id="{72A4CAEE-C1E7-17A7-BADF-692AA9C86212}"/>
                </a:ext>
              </a:extLst>
            </p:cNvPr>
            <p:cNvSpPr/>
            <p:nvPr/>
          </p:nvSpPr>
          <p:spPr>
            <a:xfrm>
              <a:off x="14575710" y="4670698"/>
              <a:ext cx="44265" cy="44265"/>
            </a:xfrm>
            <a:custGeom>
              <a:avLst/>
              <a:gdLst>
                <a:gd name="connsiteX0" fmla="*/ 836 w 44265"/>
                <a:gd name="connsiteY0" fmla="*/ 1020 h 44265"/>
                <a:gd name="connsiteX1" fmla="*/ 45101 w 44265"/>
                <a:gd name="connsiteY1" fmla="*/ 1020 h 44265"/>
                <a:gd name="connsiteX2" fmla="*/ 45101 w 44265"/>
                <a:gd name="connsiteY2" fmla="*/ 45285 h 44265"/>
                <a:gd name="connsiteX3" fmla="*/ 836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836" y="1020"/>
                  </a:moveTo>
                  <a:lnTo>
                    <a:pt x="45101" y="1020"/>
                  </a:lnTo>
                  <a:lnTo>
                    <a:pt x="45101" y="45285"/>
                  </a:lnTo>
                  <a:lnTo>
                    <a:pt x="836" y="45285"/>
                  </a:lnTo>
                  <a:close/>
                </a:path>
              </a:pathLst>
            </a:custGeom>
            <a:grpFill/>
            <a:ln w="441" cap="flat">
              <a:noFill/>
              <a:prstDash val="solid"/>
              <a:miter/>
            </a:ln>
          </p:spPr>
          <p:txBody>
            <a:bodyPr rtlCol="0" anchor="ctr"/>
            <a:lstStyle/>
            <a:p>
              <a:endParaRPr lang="de-DE"/>
            </a:p>
          </p:txBody>
        </p:sp>
        <p:sp>
          <p:nvSpPr>
            <p:cNvPr id="1954" name="Freihandform 1953">
              <a:extLst>
                <a:ext uri="{FF2B5EF4-FFF2-40B4-BE49-F238E27FC236}">
                  <a16:creationId xmlns:a16="http://schemas.microsoft.com/office/drawing/2014/main" id="{C3C77091-62A0-ED97-F498-2E198DDA1820}"/>
                </a:ext>
              </a:extLst>
            </p:cNvPr>
            <p:cNvSpPr/>
            <p:nvPr/>
          </p:nvSpPr>
          <p:spPr>
            <a:xfrm>
              <a:off x="14708507" y="4670698"/>
              <a:ext cx="44265" cy="44265"/>
            </a:xfrm>
            <a:custGeom>
              <a:avLst/>
              <a:gdLst>
                <a:gd name="connsiteX0" fmla="*/ 905 w 44265"/>
                <a:gd name="connsiteY0" fmla="*/ 1020 h 44265"/>
                <a:gd name="connsiteX1" fmla="*/ 45170 w 44265"/>
                <a:gd name="connsiteY1" fmla="*/ 1020 h 44265"/>
                <a:gd name="connsiteX2" fmla="*/ 45170 w 44265"/>
                <a:gd name="connsiteY2" fmla="*/ 45285 h 44265"/>
                <a:gd name="connsiteX3" fmla="*/ 905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905" y="1020"/>
                  </a:moveTo>
                  <a:lnTo>
                    <a:pt x="45170" y="1020"/>
                  </a:lnTo>
                  <a:lnTo>
                    <a:pt x="45170" y="45285"/>
                  </a:lnTo>
                  <a:lnTo>
                    <a:pt x="905" y="45285"/>
                  </a:lnTo>
                  <a:close/>
                </a:path>
              </a:pathLst>
            </a:custGeom>
            <a:grpFill/>
            <a:ln w="441" cap="flat">
              <a:noFill/>
              <a:prstDash val="solid"/>
              <a:miter/>
            </a:ln>
          </p:spPr>
          <p:txBody>
            <a:bodyPr rtlCol="0" anchor="ctr"/>
            <a:lstStyle/>
            <a:p>
              <a:endParaRPr lang="de-DE"/>
            </a:p>
          </p:txBody>
        </p:sp>
        <p:sp>
          <p:nvSpPr>
            <p:cNvPr id="1955" name="Freihandform 1954">
              <a:extLst>
                <a:ext uri="{FF2B5EF4-FFF2-40B4-BE49-F238E27FC236}">
                  <a16:creationId xmlns:a16="http://schemas.microsoft.com/office/drawing/2014/main" id="{55573C3A-96E6-CE3B-DE09-427F80A4399A}"/>
                </a:ext>
              </a:extLst>
            </p:cNvPr>
            <p:cNvSpPr/>
            <p:nvPr/>
          </p:nvSpPr>
          <p:spPr>
            <a:xfrm>
              <a:off x="14752773" y="4670698"/>
              <a:ext cx="44265" cy="44265"/>
            </a:xfrm>
            <a:custGeom>
              <a:avLst/>
              <a:gdLst>
                <a:gd name="connsiteX0" fmla="*/ 928 w 44265"/>
                <a:gd name="connsiteY0" fmla="*/ 1020 h 44265"/>
                <a:gd name="connsiteX1" fmla="*/ 45193 w 44265"/>
                <a:gd name="connsiteY1" fmla="*/ 1020 h 44265"/>
                <a:gd name="connsiteX2" fmla="*/ 45193 w 44265"/>
                <a:gd name="connsiteY2" fmla="*/ 45285 h 44265"/>
                <a:gd name="connsiteX3" fmla="*/ 928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928" y="1020"/>
                  </a:moveTo>
                  <a:lnTo>
                    <a:pt x="45193" y="1020"/>
                  </a:lnTo>
                  <a:lnTo>
                    <a:pt x="45193" y="45285"/>
                  </a:lnTo>
                  <a:lnTo>
                    <a:pt x="928" y="45285"/>
                  </a:lnTo>
                  <a:close/>
                </a:path>
              </a:pathLst>
            </a:custGeom>
            <a:grpFill/>
            <a:ln w="441" cap="flat">
              <a:noFill/>
              <a:prstDash val="solid"/>
              <a:miter/>
            </a:ln>
          </p:spPr>
          <p:txBody>
            <a:bodyPr rtlCol="0" anchor="ctr"/>
            <a:lstStyle/>
            <a:p>
              <a:endParaRPr lang="de-DE"/>
            </a:p>
          </p:txBody>
        </p:sp>
        <p:sp>
          <p:nvSpPr>
            <p:cNvPr id="1956" name="Freihandform 1955">
              <a:extLst>
                <a:ext uri="{FF2B5EF4-FFF2-40B4-BE49-F238E27FC236}">
                  <a16:creationId xmlns:a16="http://schemas.microsoft.com/office/drawing/2014/main" id="{7B41883F-2E5A-D002-C2C8-0DACD86DAF0A}"/>
                </a:ext>
              </a:extLst>
            </p:cNvPr>
            <p:cNvSpPr/>
            <p:nvPr/>
          </p:nvSpPr>
          <p:spPr>
            <a:xfrm>
              <a:off x="14797039" y="4670698"/>
              <a:ext cx="44265" cy="44265"/>
            </a:xfrm>
            <a:custGeom>
              <a:avLst/>
              <a:gdLst>
                <a:gd name="connsiteX0" fmla="*/ 951 w 44265"/>
                <a:gd name="connsiteY0" fmla="*/ 1020 h 44265"/>
                <a:gd name="connsiteX1" fmla="*/ 45216 w 44265"/>
                <a:gd name="connsiteY1" fmla="*/ 1020 h 44265"/>
                <a:gd name="connsiteX2" fmla="*/ 45216 w 44265"/>
                <a:gd name="connsiteY2" fmla="*/ 45285 h 44265"/>
                <a:gd name="connsiteX3" fmla="*/ 951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951" y="1020"/>
                  </a:moveTo>
                  <a:lnTo>
                    <a:pt x="45216" y="1020"/>
                  </a:lnTo>
                  <a:lnTo>
                    <a:pt x="45216" y="45285"/>
                  </a:lnTo>
                  <a:lnTo>
                    <a:pt x="951" y="45285"/>
                  </a:lnTo>
                  <a:close/>
                </a:path>
              </a:pathLst>
            </a:custGeom>
            <a:grpFill/>
            <a:ln w="441" cap="flat">
              <a:noFill/>
              <a:prstDash val="solid"/>
              <a:miter/>
            </a:ln>
          </p:spPr>
          <p:txBody>
            <a:bodyPr rtlCol="0" anchor="ctr"/>
            <a:lstStyle/>
            <a:p>
              <a:endParaRPr lang="de-DE"/>
            </a:p>
          </p:txBody>
        </p:sp>
        <p:sp>
          <p:nvSpPr>
            <p:cNvPr id="1957" name="Freihandform 1956">
              <a:extLst>
                <a:ext uri="{FF2B5EF4-FFF2-40B4-BE49-F238E27FC236}">
                  <a16:creationId xmlns:a16="http://schemas.microsoft.com/office/drawing/2014/main" id="{8AE3E5B2-0B1D-DC4F-CBC5-D64D44E7F70E}"/>
                </a:ext>
              </a:extLst>
            </p:cNvPr>
            <p:cNvSpPr/>
            <p:nvPr/>
          </p:nvSpPr>
          <p:spPr>
            <a:xfrm>
              <a:off x="14929836" y="4670698"/>
              <a:ext cx="44265" cy="44265"/>
            </a:xfrm>
            <a:custGeom>
              <a:avLst/>
              <a:gdLst>
                <a:gd name="connsiteX0" fmla="*/ 1020 w 44265"/>
                <a:gd name="connsiteY0" fmla="*/ 1020 h 44265"/>
                <a:gd name="connsiteX1" fmla="*/ 45285 w 44265"/>
                <a:gd name="connsiteY1" fmla="*/ 1020 h 44265"/>
                <a:gd name="connsiteX2" fmla="*/ 45285 w 44265"/>
                <a:gd name="connsiteY2" fmla="*/ 45285 h 44265"/>
                <a:gd name="connsiteX3" fmla="*/ 1020 w 44265"/>
                <a:gd name="connsiteY3" fmla="*/ 45285 h 44265"/>
              </a:gdLst>
              <a:ahLst/>
              <a:cxnLst>
                <a:cxn ang="0">
                  <a:pos x="connsiteX0" y="connsiteY0"/>
                </a:cxn>
                <a:cxn ang="0">
                  <a:pos x="connsiteX1" y="connsiteY1"/>
                </a:cxn>
                <a:cxn ang="0">
                  <a:pos x="connsiteX2" y="connsiteY2"/>
                </a:cxn>
                <a:cxn ang="0">
                  <a:pos x="connsiteX3" y="connsiteY3"/>
                </a:cxn>
              </a:cxnLst>
              <a:rect l="l" t="t" r="r" b="b"/>
              <a:pathLst>
                <a:path w="44265" h="44265">
                  <a:moveTo>
                    <a:pt x="1020" y="1020"/>
                  </a:moveTo>
                  <a:lnTo>
                    <a:pt x="45285" y="1020"/>
                  </a:lnTo>
                  <a:lnTo>
                    <a:pt x="45285" y="45285"/>
                  </a:lnTo>
                  <a:lnTo>
                    <a:pt x="1020" y="45285"/>
                  </a:lnTo>
                  <a:close/>
                </a:path>
              </a:pathLst>
            </a:custGeom>
            <a:grpFill/>
            <a:ln w="441" cap="flat">
              <a:noFill/>
              <a:prstDash val="solid"/>
              <a:miter/>
            </a:ln>
          </p:spPr>
          <p:txBody>
            <a:bodyPr rtlCol="0" anchor="ctr"/>
            <a:lstStyle/>
            <a:p>
              <a:endParaRPr lang="de-DE"/>
            </a:p>
          </p:txBody>
        </p:sp>
        <p:sp>
          <p:nvSpPr>
            <p:cNvPr id="1958" name="Freihandform 1957">
              <a:extLst>
                <a:ext uri="{FF2B5EF4-FFF2-40B4-BE49-F238E27FC236}">
                  <a16:creationId xmlns:a16="http://schemas.microsoft.com/office/drawing/2014/main" id="{239FC78A-BE43-6492-A2F4-7A0A569191DA}"/>
                </a:ext>
              </a:extLst>
            </p:cNvPr>
            <p:cNvSpPr/>
            <p:nvPr/>
          </p:nvSpPr>
          <p:spPr>
            <a:xfrm>
              <a:off x="12982147" y="2723009"/>
              <a:ext cx="309859" cy="309859"/>
            </a:xfrm>
            <a:custGeom>
              <a:avLst/>
              <a:gdLst>
                <a:gd name="connsiteX0" fmla="*/ 263457 w 309859"/>
                <a:gd name="connsiteY0" fmla="*/ 77 h 309859"/>
                <a:gd name="connsiteX1" fmla="*/ 46555 w 309859"/>
                <a:gd name="connsiteY1" fmla="*/ 77 h 309859"/>
                <a:gd name="connsiteX2" fmla="*/ 77 w 309859"/>
                <a:gd name="connsiteY2" fmla="*/ 77 h 309859"/>
                <a:gd name="connsiteX3" fmla="*/ 77 w 309859"/>
                <a:gd name="connsiteY3" fmla="*/ 46555 h 309859"/>
                <a:gd name="connsiteX4" fmla="*/ 77 w 309859"/>
                <a:gd name="connsiteY4" fmla="*/ 263457 h 309859"/>
                <a:gd name="connsiteX5" fmla="*/ 77 w 309859"/>
                <a:gd name="connsiteY5" fmla="*/ 309936 h 309859"/>
                <a:gd name="connsiteX6" fmla="*/ 46555 w 309859"/>
                <a:gd name="connsiteY6" fmla="*/ 309936 h 309859"/>
                <a:gd name="connsiteX7" fmla="*/ 263457 w 309859"/>
                <a:gd name="connsiteY7" fmla="*/ 309936 h 309859"/>
                <a:gd name="connsiteX8" fmla="*/ 309936 w 309859"/>
                <a:gd name="connsiteY8" fmla="*/ 309936 h 309859"/>
                <a:gd name="connsiteX9" fmla="*/ 309936 w 309859"/>
                <a:gd name="connsiteY9" fmla="*/ 263457 h 309859"/>
                <a:gd name="connsiteX10" fmla="*/ 309936 w 309859"/>
                <a:gd name="connsiteY10" fmla="*/ 46555 h 309859"/>
                <a:gd name="connsiteX11" fmla="*/ 309936 w 309859"/>
                <a:gd name="connsiteY11" fmla="*/ 77 h 309859"/>
                <a:gd name="connsiteX12" fmla="*/ 263457 w 309859"/>
                <a:gd name="connsiteY12" fmla="*/ 77 h 309859"/>
                <a:gd name="connsiteX13" fmla="*/ 263457 w 309859"/>
                <a:gd name="connsiteY13" fmla="*/ 263457 h 309859"/>
                <a:gd name="connsiteX14" fmla="*/ 46555 w 309859"/>
                <a:gd name="connsiteY14" fmla="*/ 263457 h 309859"/>
                <a:gd name="connsiteX15" fmla="*/ 46555 w 309859"/>
                <a:gd name="connsiteY15" fmla="*/ 46555 h 309859"/>
                <a:gd name="connsiteX16" fmla="*/ 263457 w 309859"/>
                <a:gd name="connsiteY16" fmla="*/ 46555 h 309859"/>
                <a:gd name="connsiteX17" fmla="*/ 263457 w 309859"/>
                <a:gd name="connsiteY17" fmla="*/ 263457 h 30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9859" h="309859">
                  <a:moveTo>
                    <a:pt x="263457" y="77"/>
                  </a:moveTo>
                  <a:lnTo>
                    <a:pt x="46555" y="77"/>
                  </a:lnTo>
                  <a:lnTo>
                    <a:pt x="77" y="77"/>
                  </a:lnTo>
                  <a:lnTo>
                    <a:pt x="77" y="46555"/>
                  </a:lnTo>
                  <a:lnTo>
                    <a:pt x="77" y="263457"/>
                  </a:lnTo>
                  <a:lnTo>
                    <a:pt x="77" y="309936"/>
                  </a:lnTo>
                  <a:lnTo>
                    <a:pt x="46555" y="309936"/>
                  </a:lnTo>
                  <a:lnTo>
                    <a:pt x="263457" y="309936"/>
                  </a:lnTo>
                  <a:lnTo>
                    <a:pt x="309936" y="309936"/>
                  </a:lnTo>
                  <a:lnTo>
                    <a:pt x="309936" y="263457"/>
                  </a:lnTo>
                  <a:lnTo>
                    <a:pt x="309936" y="46555"/>
                  </a:lnTo>
                  <a:lnTo>
                    <a:pt x="309936" y="77"/>
                  </a:lnTo>
                  <a:lnTo>
                    <a:pt x="263457" y="77"/>
                  </a:lnTo>
                  <a:close/>
                  <a:moveTo>
                    <a:pt x="263457" y="263457"/>
                  </a:moveTo>
                  <a:lnTo>
                    <a:pt x="46555" y="263457"/>
                  </a:lnTo>
                  <a:lnTo>
                    <a:pt x="46555" y="46555"/>
                  </a:lnTo>
                  <a:lnTo>
                    <a:pt x="263457" y="46555"/>
                  </a:lnTo>
                  <a:lnTo>
                    <a:pt x="263457" y="263457"/>
                  </a:lnTo>
                  <a:close/>
                </a:path>
              </a:pathLst>
            </a:custGeom>
            <a:grpFill/>
            <a:ln w="3090" cap="flat">
              <a:noFill/>
              <a:prstDash val="solid"/>
              <a:miter/>
            </a:ln>
          </p:spPr>
          <p:txBody>
            <a:bodyPr rtlCol="0" anchor="ctr"/>
            <a:lstStyle/>
            <a:p>
              <a:endParaRPr lang="de-DE"/>
            </a:p>
          </p:txBody>
        </p:sp>
        <p:sp>
          <p:nvSpPr>
            <p:cNvPr id="1959" name="Freihandform 1958">
              <a:extLst>
                <a:ext uri="{FF2B5EF4-FFF2-40B4-BE49-F238E27FC236}">
                  <a16:creationId xmlns:a16="http://schemas.microsoft.com/office/drawing/2014/main" id="{A7C3DED5-74F3-9C31-8924-EFD9195764F3}"/>
                </a:ext>
              </a:extLst>
            </p:cNvPr>
            <p:cNvSpPr/>
            <p:nvPr/>
          </p:nvSpPr>
          <p:spPr>
            <a:xfrm>
              <a:off x="14664242" y="2723009"/>
              <a:ext cx="309859" cy="309859"/>
            </a:xfrm>
            <a:custGeom>
              <a:avLst/>
              <a:gdLst>
                <a:gd name="connsiteX0" fmla="*/ 264331 w 309859"/>
                <a:gd name="connsiteY0" fmla="*/ 77 h 309859"/>
                <a:gd name="connsiteX1" fmla="*/ 47429 w 309859"/>
                <a:gd name="connsiteY1" fmla="*/ 77 h 309859"/>
                <a:gd name="connsiteX2" fmla="*/ 951 w 309859"/>
                <a:gd name="connsiteY2" fmla="*/ 77 h 309859"/>
                <a:gd name="connsiteX3" fmla="*/ 951 w 309859"/>
                <a:gd name="connsiteY3" fmla="*/ 46555 h 309859"/>
                <a:gd name="connsiteX4" fmla="*/ 951 w 309859"/>
                <a:gd name="connsiteY4" fmla="*/ 263457 h 309859"/>
                <a:gd name="connsiteX5" fmla="*/ 951 w 309859"/>
                <a:gd name="connsiteY5" fmla="*/ 309936 h 309859"/>
                <a:gd name="connsiteX6" fmla="*/ 47429 w 309859"/>
                <a:gd name="connsiteY6" fmla="*/ 309936 h 309859"/>
                <a:gd name="connsiteX7" fmla="*/ 264331 w 309859"/>
                <a:gd name="connsiteY7" fmla="*/ 309936 h 309859"/>
                <a:gd name="connsiteX8" fmla="*/ 310810 w 309859"/>
                <a:gd name="connsiteY8" fmla="*/ 309936 h 309859"/>
                <a:gd name="connsiteX9" fmla="*/ 310810 w 309859"/>
                <a:gd name="connsiteY9" fmla="*/ 263457 h 309859"/>
                <a:gd name="connsiteX10" fmla="*/ 310810 w 309859"/>
                <a:gd name="connsiteY10" fmla="*/ 46555 h 309859"/>
                <a:gd name="connsiteX11" fmla="*/ 310810 w 309859"/>
                <a:gd name="connsiteY11" fmla="*/ 77 h 309859"/>
                <a:gd name="connsiteX12" fmla="*/ 264331 w 309859"/>
                <a:gd name="connsiteY12" fmla="*/ 77 h 309859"/>
                <a:gd name="connsiteX13" fmla="*/ 264331 w 309859"/>
                <a:gd name="connsiteY13" fmla="*/ 263457 h 309859"/>
                <a:gd name="connsiteX14" fmla="*/ 47429 w 309859"/>
                <a:gd name="connsiteY14" fmla="*/ 263457 h 309859"/>
                <a:gd name="connsiteX15" fmla="*/ 47429 w 309859"/>
                <a:gd name="connsiteY15" fmla="*/ 46555 h 309859"/>
                <a:gd name="connsiteX16" fmla="*/ 264331 w 309859"/>
                <a:gd name="connsiteY16" fmla="*/ 46555 h 309859"/>
                <a:gd name="connsiteX17" fmla="*/ 264331 w 309859"/>
                <a:gd name="connsiteY17" fmla="*/ 263457 h 30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9859" h="309859">
                  <a:moveTo>
                    <a:pt x="264331" y="77"/>
                  </a:moveTo>
                  <a:lnTo>
                    <a:pt x="47429" y="77"/>
                  </a:lnTo>
                  <a:lnTo>
                    <a:pt x="951" y="77"/>
                  </a:lnTo>
                  <a:lnTo>
                    <a:pt x="951" y="46555"/>
                  </a:lnTo>
                  <a:lnTo>
                    <a:pt x="951" y="263457"/>
                  </a:lnTo>
                  <a:lnTo>
                    <a:pt x="951" y="309936"/>
                  </a:lnTo>
                  <a:lnTo>
                    <a:pt x="47429" y="309936"/>
                  </a:lnTo>
                  <a:lnTo>
                    <a:pt x="264331" y="309936"/>
                  </a:lnTo>
                  <a:lnTo>
                    <a:pt x="310810" y="309936"/>
                  </a:lnTo>
                  <a:lnTo>
                    <a:pt x="310810" y="263457"/>
                  </a:lnTo>
                  <a:lnTo>
                    <a:pt x="310810" y="46555"/>
                  </a:lnTo>
                  <a:lnTo>
                    <a:pt x="310810" y="77"/>
                  </a:lnTo>
                  <a:lnTo>
                    <a:pt x="264331" y="77"/>
                  </a:lnTo>
                  <a:close/>
                  <a:moveTo>
                    <a:pt x="264331" y="263457"/>
                  </a:moveTo>
                  <a:lnTo>
                    <a:pt x="47429" y="263457"/>
                  </a:lnTo>
                  <a:lnTo>
                    <a:pt x="47429" y="46555"/>
                  </a:lnTo>
                  <a:lnTo>
                    <a:pt x="264331" y="46555"/>
                  </a:lnTo>
                  <a:lnTo>
                    <a:pt x="264331" y="263457"/>
                  </a:lnTo>
                  <a:close/>
                </a:path>
              </a:pathLst>
            </a:custGeom>
            <a:grpFill/>
            <a:ln w="3090" cap="flat">
              <a:noFill/>
              <a:prstDash val="solid"/>
              <a:miter/>
            </a:ln>
          </p:spPr>
          <p:txBody>
            <a:bodyPr rtlCol="0" anchor="ctr"/>
            <a:lstStyle/>
            <a:p>
              <a:endParaRPr lang="de-DE"/>
            </a:p>
          </p:txBody>
        </p:sp>
        <p:sp>
          <p:nvSpPr>
            <p:cNvPr id="1960" name="Freihandform 1959">
              <a:extLst>
                <a:ext uri="{FF2B5EF4-FFF2-40B4-BE49-F238E27FC236}">
                  <a16:creationId xmlns:a16="http://schemas.microsoft.com/office/drawing/2014/main" id="{1DF5B39A-1C38-0950-4033-A89761A94920}"/>
                </a:ext>
              </a:extLst>
            </p:cNvPr>
            <p:cNvSpPr/>
            <p:nvPr/>
          </p:nvSpPr>
          <p:spPr>
            <a:xfrm>
              <a:off x="12982147" y="4405104"/>
              <a:ext cx="309859" cy="309859"/>
            </a:xfrm>
            <a:custGeom>
              <a:avLst/>
              <a:gdLst>
                <a:gd name="connsiteX0" fmla="*/ 263457 w 309859"/>
                <a:gd name="connsiteY0" fmla="*/ 951 h 309859"/>
                <a:gd name="connsiteX1" fmla="*/ 46555 w 309859"/>
                <a:gd name="connsiteY1" fmla="*/ 951 h 309859"/>
                <a:gd name="connsiteX2" fmla="*/ 77 w 309859"/>
                <a:gd name="connsiteY2" fmla="*/ 951 h 309859"/>
                <a:gd name="connsiteX3" fmla="*/ 77 w 309859"/>
                <a:gd name="connsiteY3" fmla="*/ 47429 h 309859"/>
                <a:gd name="connsiteX4" fmla="*/ 77 w 309859"/>
                <a:gd name="connsiteY4" fmla="*/ 264331 h 309859"/>
                <a:gd name="connsiteX5" fmla="*/ 77 w 309859"/>
                <a:gd name="connsiteY5" fmla="*/ 310810 h 309859"/>
                <a:gd name="connsiteX6" fmla="*/ 46555 w 309859"/>
                <a:gd name="connsiteY6" fmla="*/ 310810 h 309859"/>
                <a:gd name="connsiteX7" fmla="*/ 263457 w 309859"/>
                <a:gd name="connsiteY7" fmla="*/ 310810 h 309859"/>
                <a:gd name="connsiteX8" fmla="*/ 309936 w 309859"/>
                <a:gd name="connsiteY8" fmla="*/ 310810 h 309859"/>
                <a:gd name="connsiteX9" fmla="*/ 309936 w 309859"/>
                <a:gd name="connsiteY9" fmla="*/ 264331 h 309859"/>
                <a:gd name="connsiteX10" fmla="*/ 309936 w 309859"/>
                <a:gd name="connsiteY10" fmla="*/ 47429 h 309859"/>
                <a:gd name="connsiteX11" fmla="*/ 309936 w 309859"/>
                <a:gd name="connsiteY11" fmla="*/ 951 h 309859"/>
                <a:gd name="connsiteX12" fmla="*/ 263457 w 309859"/>
                <a:gd name="connsiteY12" fmla="*/ 951 h 309859"/>
                <a:gd name="connsiteX13" fmla="*/ 263457 w 309859"/>
                <a:gd name="connsiteY13" fmla="*/ 264331 h 309859"/>
                <a:gd name="connsiteX14" fmla="*/ 46555 w 309859"/>
                <a:gd name="connsiteY14" fmla="*/ 264331 h 309859"/>
                <a:gd name="connsiteX15" fmla="*/ 46555 w 309859"/>
                <a:gd name="connsiteY15" fmla="*/ 47429 h 309859"/>
                <a:gd name="connsiteX16" fmla="*/ 263457 w 309859"/>
                <a:gd name="connsiteY16" fmla="*/ 47429 h 309859"/>
                <a:gd name="connsiteX17" fmla="*/ 263457 w 309859"/>
                <a:gd name="connsiteY17" fmla="*/ 264331 h 30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9859" h="309859">
                  <a:moveTo>
                    <a:pt x="263457" y="951"/>
                  </a:moveTo>
                  <a:lnTo>
                    <a:pt x="46555" y="951"/>
                  </a:lnTo>
                  <a:lnTo>
                    <a:pt x="77" y="951"/>
                  </a:lnTo>
                  <a:lnTo>
                    <a:pt x="77" y="47429"/>
                  </a:lnTo>
                  <a:lnTo>
                    <a:pt x="77" y="264331"/>
                  </a:lnTo>
                  <a:lnTo>
                    <a:pt x="77" y="310810"/>
                  </a:lnTo>
                  <a:lnTo>
                    <a:pt x="46555" y="310810"/>
                  </a:lnTo>
                  <a:lnTo>
                    <a:pt x="263457" y="310810"/>
                  </a:lnTo>
                  <a:lnTo>
                    <a:pt x="309936" y="310810"/>
                  </a:lnTo>
                  <a:lnTo>
                    <a:pt x="309936" y="264331"/>
                  </a:lnTo>
                  <a:lnTo>
                    <a:pt x="309936" y="47429"/>
                  </a:lnTo>
                  <a:lnTo>
                    <a:pt x="309936" y="951"/>
                  </a:lnTo>
                  <a:lnTo>
                    <a:pt x="263457" y="951"/>
                  </a:lnTo>
                  <a:close/>
                  <a:moveTo>
                    <a:pt x="263457" y="264331"/>
                  </a:moveTo>
                  <a:lnTo>
                    <a:pt x="46555" y="264331"/>
                  </a:lnTo>
                  <a:lnTo>
                    <a:pt x="46555" y="47429"/>
                  </a:lnTo>
                  <a:lnTo>
                    <a:pt x="263457" y="47429"/>
                  </a:lnTo>
                  <a:lnTo>
                    <a:pt x="263457" y="264331"/>
                  </a:lnTo>
                  <a:close/>
                </a:path>
              </a:pathLst>
            </a:custGeom>
            <a:grpFill/>
            <a:ln w="3090" cap="flat">
              <a:noFill/>
              <a:prstDash val="solid"/>
              <a:miter/>
            </a:ln>
          </p:spPr>
          <p:txBody>
            <a:bodyPr rtlCol="0" anchor="ctr"/>
            <a:lstStyle/>
            <a:p>
              <a:endParaRPr lang="de-DE"/>
            </a:p>
          </p:txBody>
        </p:sp>
        <p:sp>
          <p:nvSpPr>
            <p:cNvPr id="1961" name="Freihandform 1960">
              <a:extLst>
                <a:ext uri="{FF2B5EF4-FFF2-40B4-BE49-F238E27FC236}">
                  <a16:creationId xmlns:a16="http://schemas.microsoft.com/office/drawing/2014/main" id="{7EB3EABD-7F04-AE7B-5A2E-AF3B4ED15D9B}"/>
                </a:ext>
              </a:extLst>
            </p:cNvPr>
            <p:cNvSpPr/>
            <p:nvPr/>
          </p:nvSpPr>
          <p:spPr>
            <a:xfrm>
              <a:off x="13070678" y="2811540"/>
              <a:ext cx="132796" cy="132796"/>
            </a:xfrm>
            <a:custGeom>
              <a:avLst/>
              <a:gdLst>
                <a:gd name="connsiteX0" fmla="*/ 77 w 132796"/>
                <a:gd name="connsiteY0" fmla="*/ 77 h 132796"/>
                <a:gd name="connsiteX1" fmla="*/ 132873 w 132796"/>
                <a:gd name="connsiteY1" fmla="*/ 77 h 132796"/>
                <a:gd name="connsiteX2" fmla="*/ 132873 w 132796"/>
                <a:gd name="connsiteY2" fmla="*/ 132873 h 132796"/>
                <a:gd name="connsiteX3" fmla="*/ 77 w 132796"/>
                <a:gd name="connsiteY3" fmla="*/ 132873 h 132796"/>
              </a:gdLst>
              <a:ahLst/>
              <a:cxnLst>
                <a:cxn ang="0">
                  <a:pos x="connsiteX0" y="connsiteY0"/>
                </a:cxn>
                <a:cxn ang="0">
                  <a:pos x="connsiteX1" y="connsiteY1"/>
                </a:cxn>
                <a:cxn ang="0">
                  <a:pos x="connsiteX2" y="connsiteY2"/>
                </a:cxn>
                <a:cxn ang="0">
                  <a:pos x="connsiteX3" y="connsiteY3"/>
                </a:cxn>
              </a:cxnLst>
              <a:rect l="l" t="t" r="r" b="b"/>
              <a:pathLst>
                <a:path w="132796" h="132796">
                  <a:moveTo>
                    <a:pt x="77" y="77"/>
                  </a:moveTo>
                  <a:lnTo>
                    <a:pt x="132873" y="77"/>
                  </a:lnTo>
                  <a:lnTo>
                    <a:pt x="132873" y="132873"/>
                  </a:lnTo>
                  <a:lnTo>
                    <a:pt x="77" y="132873"/>
                  </a:lnTo>
                  <a:close/>
                </a:path>
              </a:pathLst>
            </a:custGeom>
            <a:grpFill/>
            <a:ln w="1324" cap="flat">
              <a:noFill/>
              <a:prstDash val="solid"/>
              <a:miter/>
            </a:ln>
          </p:spPr>
          <p:txBody>
            <a:bodyPr rtlCol="0" anchor="ctr"/>
            <a:lstStyle/>
            <a:p>
              <a:endParaRPr lang="de-DE"/>
            </a:p>
          </p:txBody>
        </p:sp>
        <p:sp>
          <p:nvSpPr>
            <p:cNvPr id="1962" name="Freihandform 1961">
              <a:extLst>
                <a:ext uri="{FF2B5EF4-FFF2-40B4-BE49-F238E27FC236}">
                  <a16:creationId xmlns:a16="http://schemas.microsoft.com/office/drawing/2014/main" id="{A82C156D-24F0-5B42-02F1-464A8348CD50}"/>
                </a:ext>
              </a:extLst>
            </p:cNvPr>
            <p:cNvSpPr/>
            <p:nvPr/>
          </p:nvSpPr>
          <p:spPr>
            <a:xfrm>
              <a:off x="14752773" y="2811540"/>
              <a:ext cx="132796" cy="132796"/>
            </a:xfrm>
            <a:custGeom>
              <a:avLst/>
              <a:gdLst>
                <a:gd name="connsiteX0" fmla="*/ 951 w 132796"/>
                <a:gd name="connsiteY0" fmla="*/ 77 h 132796"/>
                <a:gd name="connsiteX1" fmla="*/ 133747 w 132796"/>
                <a:gd name="connsiteY1" fmla="*/ 77 h 132796"/>
                <a:gd name="connsiteX2" fmla="*/ 133747 w 132796"/>
                <a:gd name="connsiteY2" fmla="*/ 132873 h 132796"/>
                <a:gd name="connsiteX3" fmla="*/ 951 w 132796"/>
                <a:gd name="connsiteY3" fmla="*/ 132873 h 132796"/>
              </a:gdLst>
              <a:ahLst/>
              <a:cxnLst>
                <a:cxn ang="0">
                  <a:pos x="connsiteX0" y="connsiteY0"/>
                </a:cxn>
                <a:cxn ang="0">
                  <a:pos x="connsiteX1" y="connsiteY1"/>
                </a:cxn>
                <a:cxn ang="0">
                  <a:pos x="connsiteX2" y="connsiteY2"/>
                </a:cxn>
                <a:cxn ang="0">
                  <a:pos x="connsiteX3" y="connsiteY3"/>
                </a:cxn>
              </a:cxnLst>
              <a:rect l="l" t="t" r="r" b="b"/>
              <a:pathLst>
                <a:path w="132796" h="132796">
                  <a:moveTo>
                    <a:pt x="951" y="77"/>
                  </a:moveTo>
                  <a:lnTo>
                    <a:pt x="133747" y="77"/>
                  </a:lnTo>
                  <a:lnTo>
                    <a:pt x="133747" y="132873"/>
                  </a:lnTo>
                  <a:lnTo>
                    <a:pt x="951" y="132873"/>
                  </a:lnTo>
                  <a:close/>
                </a:path>
              </a:pathLst>
            </a:custGeom>
            <a:grpFill/>
            <a:ln w="1324" cap="flat">
              <a:noFill/>
              <a:prstDash val="solid"/>
              <a:miter/>
            </a:ln>
          </p:spPr>
          <p:txBody>
            <a:bodyPr rtlCol="0" anchor="ctr"/>
            <a:lstStyle/>
            <a:p>
              <a:endParaRPr lang="de-DE"/>
            </a:p>
          </p:txBody>
        </p:sp>
        <p:sp>
          <p:nvSpPr>
            <p:cNvPr id="1963" name="Freihandform 1962">
              <a:extLst>
                <a:ext uri="{FF2B5EF4-FFF2-40B4-BE49-F238E27FC236}">
                  <a16:creationId xmlns:a16="http://schemas.microsoft.com/office/drawing/2014/main" id="{16269E9D-FFFB-951F-AD2A-425AD2124448}"/>
                </a:ext>
              </a:extLst>
            </p:cNvPr>
            <p:cNvSpPr/>
            <p:nvPr/>
          </p:nvSpPr>
          <p:spPr>
            <a:xfrm>
              <a:off x="13070678" y="4493635"/>
              <a:ext cx="132796" cy="132796"/>
            </a:xfrm>
            <a:custGeom>
              <a:avLst/>
              <a:gdLst>
                <a:gd name="connsiteX0" fmla="*/ 77 w 132796"/>
                <a:gd name="connsiteY0" fmla="*/ 951 h 132796"/>
                <a:gd name="connsiteX1" fmla="*/ 132873 w 132796"/>
                <a:gd name="connsiteY1" fmla="*/ 951 h 132796"/>
                <a:gd name="connsiteX2" fmla="*/ 132873 w 132796"/>
                <a:gd name="connsiteY2" fmla="*/ 133747 h 132796"/>
                <a:gd name="connsiteX3" fmla="*/ 77 w 132796"/>
                <a:gd name="connsiteY3" fmla="*/ 133747 h 132796"/>
              </a:gdLst>
              <a:ahLst/>
              <a:cxnLst>
                <a:cxn ang="0">
                  <a:pos x="connsiteX0" y="connsiteY0"/>
                </a:cxn>
                <a:cxn ang="0">
                  <a:pos x="connsiteX1" y="connsiteY1"/>
                </a:cxn>
                <a:cxn ang="0">
                  <a:pos x="connsiteX2" y="connsiteY2"/>
                </a:cxn>
                <a:cxn ang="0">
                  <a:pos x="connsiteX3" y="connsiteY3"/>
                </a:cxn>
              </a:cxnLst>
              <a:rect l="l" t="t" r="r" b="b"/>
              <a:pathLst>
                <a:path w="132796" h="132796">
                  <a:moveTo>
                    <a:pt x="77" y="951"/>
                  </a:moveTo>
                  <a:lnTo>
                    <a:pt x="132873" y="951"/>
                  </a:lnTo>
                  <a:lnTo>
                    <a:pt x="132873" y="133747"/>
                  </a:lnTo>
                  <a:lnTo>
                    <a:pt x="77" y="133747"/>
                  </a:lnTo>
                  <a:close/>
                </a:path>
              </a:pathLst>
            </a:custGeom>
            <a:grpFill/>
            <a:ln w="1324" cap="flat">
              <a:noFill/>
              <a:prstDash val="solid"/>
              <a:miter/>
            </a:ln>
          </p:spPr>
          <p:txBody>
            <a:bodyPr rtlCol="0" anchor="ctr"/>
            <a:lstStyle/>
            <a:p>
              <a:endParaRPr lang="de-DE"/>
            </a:p>
          </p:txBody>
        </p:sp>
      </p:grpSp>
    </p:spTree>
    <p:extLst>
      <p:ext uri="{BB962C8B-B14F-4D97-AF65-F5344CB8AC3E}">
        <p14:creationId xmlns:p14="http://schemas.microsoft.com/office/powerpoint/2010/main" val="143031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993"/>
                                        </p:tgtEl>
                                        <p:attrNameLst>
                                          <p:attrName>style.visibility</p:attrName>
                                        </p:attrNameLst>
                                      </p:cBhvr>
                                      <p:to>
                                        <p:strVal val="visible"/>
                                      </p:to>
                                    </p:set>
                                    <p:anim calcmode="lin" valueType="num">
                                      <p:cBhvr>
                                        <p:cTn id="10" dur="500" fill="hold"/>
                                        <p:tgtEl>
                                          <p:spTgt spid="993"/>
                                        </p:tgtEl>
                                        <p:attrNameLst>
                                          <p:attrName>ppt_w</p:attrName>
                                        </p:attrNameLst>
                                      </p:cBhvr>
                                      <p:tavLst>
                                        <p:tav tm="0">
                                          <p:val>
                                            <p:fltVal val="0"/>
                                          </p:val>
                                        </p:tav>
                                        <p:tav tm="100000">
                                          <p:val>
                                            <p:strVal val="#ppt_w"/>
                                          </p:val>
                                        </p:tav>
                                      </p:tavLst>
                                    </p:anim>
                                    <p:anim calcmode="lin" valueType="num">
                                      <p:cBhvr>
                                        <p:cTn id="11" dur="500" fill="hold"/>
                                        <p:tgtEl>
                                          <p:spTgt spid="993"/>
                                        </p:tgtEl>
                                        <p:attrNameLst>
                                          <p:attrName>ppt_h</p:attrName>
                                        </p:attrNameLst>
                                      </p:cBhvr>
                                      <p:tavLst>
                                        <p:tav tm="0">
                                          <p:val>
                                            <p:fltVal val="0"/>
                                          </p:val>
                                        </p:tav>
                                        <p:tav tm="100000">
                                          <p:val>
                                            <p:strVal val="#ppt_h"/>
                                          </p:val>
                                        </p:tav>
                                      </p:tavLst>
                                    </p:anim>
                                    <p:animEffect transition="in" filter="fade">
                                      <p:cBhvr>
                                        <p:cTn id="12" dur="500"/>
                                        <p:tgtEl>
                                          <p:spTgt spid="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or dem Konzert Aufgabe 1">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B0984964-B9AD-53A9-29F7-FB0526306FF2}"/>
              </a:ext>
            </a:extLst>
          </p:cNvPr>
          <p:cNvSpPr/>
          <p:nvPr userDrawn="1"/>
        </p:nvSpPr>
        <p:spPr>
          <a:xfrm>
            <a:off x="2182950" y="723635"/>
            <a:ext cx="703725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fontAlgn="base">
              <a:spcAft>
                <a:spcPct val="0"/>
              </a:spcAft>
              <a:buNone/>
            </a:pPr>
            <a:r>
              <a:rPr lang="de-DE" sz="2400" b="1" kern="0" dirty="0">
                <a:solidFill>
                  <a:schemeClr val="tx2"/>
                </a:solidFill>
                <a:latin typeface="Arial" panose="020B0604020202020204" pitchFamily="34" charset="0"/>
                <a:cs typeface="Arial" panose="020B0604020202020204" pitchFamily="34" charset="0"/>
              </a:rPr>
              <a:t>Vor dem Konzert – Aufgabe 1</a:t>
            </a:r>
          </a:p>
        </p:txBody>
      </p:sp>
      <p:sp>
        <p:nvSpPr>
          <p:cNvPr id="7" name="Rechteck 6">
            <a:extLst>
              <a:ext uri="{FF2B5EF4-FFF2-40B4-BE49-F238E27FC236}">
                <a16:creationId xmlns:a16="http://schemas.microsoft.com/office/drawing/2014/main" id="{69D7EA4E-8A4F-5363-69E8-AE0D1757574E}"/>
              </a:ext>
            </a:extLst>
          </p:cNvPr>
          <p:cNvSpPr/>
          <p:nvPr userDrawn="1"/>
        </p:nvSpPr>
        <p:spPr>
          <a:xfrm>
            <a:off x="8874136" y="2286331"/>
            <a:ext cx="1921396"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Textfeld 7">
            <a:extLst>
              <a:ext uri="{FF2B5EF4-FFF2-40B4-BE49-F238E27FC236}">
                <a16:creationId xmlns:a16="http://schemas.microsoft.com/office/drawing/2014/main" id="{4D273D68-0069-4F36-B0DE-171FAEA740B2}"/>
              </a:ext>
            </a:extLst>
          </p:cNvPr>
          <p:cNvSpPr txBox="1"/>
          <p:nvPr userDrawn="1"/>
        </p:nvSpPr>
        <p:spPr>
          <a:xfrm>
            <a:off x="8874136" y="3782112"/>
            <a:ext cx="47468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5</a:t>
            </a:r>
          </a:p>
        </p:txBody>
      </p:sp>
      <p:sp>
        <p:nvSpPr>
          <p:cNvPr id="9" name="Rechteck 8">
            <a:extLst>
              <a:ext uri="{FF2B5EF4-FFF2-40B4-BE49-F238E27FC236}">
                <a16:creationId xmlns:a16="http://schemas.microsoft.com/office/drawing/2014/main" id="{783907CD-883A-7A61-C6BB-B0003200D546}"/>
              </a:ext>
            </a:extLst>
          </p:cNvPr>
          <p:cNvSpPr/>
          <p:nvPr userDrawn="1"/>
        </p:nvSpPr>
        <p:spPr>
          <a:xfrm>
            <a:off x="379425" y="4492261"/>
            <a:ext cx="2146402"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Textfeld 9">
            <a:extLst>
              <a:ext uri="{FF2B5EF4-FFF2-40B4-BE49-F238E27FC236}">
                <a16:creationId xmlns:a16="http://schemas.microsoft.com/office/drawing/2014/main" id="{5A72E222-0ADC-1279-B471-3C762046DC37}"/>
              </a:ext>
            </a:extLst>
          </p:cNvPr>
          <p:cNvSpPr txBox="1"/>
          <p:nvPr userDrawn="1"/>
        </p:nvSpPr>
        <p:spPr>
          <a:xfrm>
            <a:off x="379426" y="5988042"/>
            <a:ext cx="47468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6</a:t>
            </a:r>
          </a:p>
        </p:txBody>
      </p:sp>
      <p:sp>
        <p:nvSpPr>
          <p:cNvPr id="12" name="Rechteck 11">
            <a:extLst>
              <a:ext uri="{FF2B5EF4-FFF2-40B4-BE49-F238E27FC236}">
                <a16:creationId xmlns:a16="http://schemas.microsoft.com/office/drawing/2014/main" id="{21CB1F5F-4F42-709A-A2F0-37DEB253DFEE}"/>
              </a:ext>
            </a:extLst>
          </p:cNvPr>
          <p:cNvSpPr/>
          <p:nvPr userDrawn="1"/>
        </p:nvSpPr>
        <p:spPr>
          <a:xfrm>
            <a:off x="2663448" y="4492261"/>
            <a:ext cx="1403250"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Textfeld 12">
            <a:extLst>
              <a:ext uri="{FF2B5EF4-FFF2-40B4-BE49-F238E27FC236}">
                <a16:creationId xmlns:a16="http://schemas.microsoft.com/office/drawing/2014/main" id="{6CF35B2E-7D3D-F14D-9BD9-30819C4BDC92}"/>
              </a:ext>
            </a:extLst>
          </p:cNvPr>
          <p:cNvSpPr txBox="1"/>
          <p:nvPr userDrawn="1"/>
        </p:nvSpPr>
        <p:spPr>
          <a:xfrm>
            <a:off x="2663448" y="5988042"/>
            <a:ext cx="47468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7</a:t>
            </a:r>
          </a:p>
        </p:txBody>
      </p:sp>
      <p:sp>
        <p:nvSpPr>
          <p:cNvPr id="14" name="Rechteck 13">
            <a:extLst>
              <a:ext uri="{FF2B5EF4-FFF2-40B4-BE49-F238E27FC236}">
                <a16:creationId xmlns:a16="http://schemas.microsoft.com/office/drawing/2014/main" id="{60786247-940C-BC1C-8F0D-B8E5E2E4ECA8}"/>
              </a:ext>
            </a:extLst>
          </p:cNvPr>
          <p:cNvSpPr/>
          <p:nvPr userDrawn="1"/>
        </p:nvSpPr>
        <p:spPr>
          <a:xfrm>
            <a:off x="4204319" y="4492261"/>
            <a:ext cx="2212754"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Textfeld 14">
            <a:extLst>
              <a:ext uri="{FF2B5EF4-FFF2-40B4-BE49-F238E27FC236}">
                <a16:creationId xmlns:a16="http://schemas.microsoft.com/office/drawing/2014/main" id="{19553190-8AB6-2C64-1E0F-5237F18540D6}"/>
              </a:ext>
            </a:extLst>
          </p:cNvPr>
          <p:cNvSpPr txBox="1"/>
          <p:nvPr userDrawn="1"/>
        </p:nvSpPr>
        <p:spPr>
          <a:xfrm>
            <a:off x="4204320" y="5988042"/>
            <a:ext cx="47468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8</a:t>
            </a:r>
          </a:p>
        </p:txBody>
      </p:sp>
      <p:sp>
        <p:nvSpPr>
          <p:cNvPr id="16" name="Rechteck 15">
            <a:extLst>
              <a:ext uri="{FF2B5EF4-FFF2-40B4-BE49-F238E27FC236}">
                <a16:creationId xmlns:a16="http://schemas.microsoft.com/office/drawing/2014/main" id="{535FA183-84C4-90FA-FC93-A759EB536B28}"/>
              </a:ext>
            </a:extLst>
          </p:cNvPr>
          <p:cNvSpPr/>
          <p:nvPr userDrawn="1"/>
        </p:nvSpPr>
        <p:spPr>
          <a:xfrm>
            <a:off x="4848057" y="2286331"/>
            <a:ext cx="2490997"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feld 16">
            <a:extLst>
              <a:ext uri="{FF2B5EF4-FFF2-40B4-BE49-F238E27FC236}">
                <a16:creationId xmlns:a16="http://schemas.microsoft.com/office/drawing/2014/main" id="{EB16ED56-27ED-D77A-609C-811DDF6C61B3}"/>
              </a:ext>
            </a:extLst>
          </p:cNvPr>
          <p:cNvSpPr txBox="1"/>
          <p:nvPr userDrawn="1"/>
        </p:nvSpPr>
        <p:spPr>
          <a:xfrm>
            <a:off x="4848058" y="3782112"/>
            <a:ext cx="47468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3</a:t>
            </a:r>
          </a:p>
        </p:txBody>
      </p:sp>
      <p:sp>
        <p:nvSpPr>
          <p:cNvPr id="18" name="Rechteck 17">
            <a:extLst>
              <a:ext uri="{FF2B5EF4-FFF2-40B4-BE49-F238E27FC236}">
                <a16:creationId xmlns:a16="http://schemas.microsoft.com/office/drawing/2014/main" id="{24B4DB26-DDBF-C3CB-299E-5B8650E6658F}"/>
              </a:ext>
            </a:extLst>
          </p:cNvPr>
          <p:cNvSpPr/>
          <p:nvPr userDrawn="1"/>
        </p:nvSpPr>
        <p:spPr>
          <a:xfrm>
            <a:off x="2613741" y="2286331"/>
            <a:ext cx="2101381"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Textfeld 18">
            <a:extLst>
              <a:ext uri="{FF2B5EF4-FFF2-40B4-BE49-F238E27FC236}">
                <a16:creationId xmlns:a16="http://schemas.microsoft.com/office/drawing/2014/main" id="{61F5D5DE-C702-A70D-24C8-E555AC133D61}"/>
              </a:ext>
            </a:extLst>
          </p:cNvPr>
          <p:cNvSpPr txBox="1"/>
          <p:nvPr userDrawn="1"/>
        </p:nvSpPr>
        <p:spPr>
          <a:xfrm>
            <a:off x="2613742" y="3782112"/>
            <a:ext cx="47468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2</a:t>
            </a:r>
          </a:p>
        </p:txBody>
      </p:sp>
      <p:sp>
        <p:nvSpPr>
          <p:cNvPr id="20" name="Rechteck 19">
            <a:extLst>
              <a:ext uri="{FF2B5EF4-FFF2-40B4-BE49-F238E27FC236}">
                <a16:creationId xmlns:a16="http://schemas.microsoft.com/office/drawing/2014/main" id="{B2197B41-CC21-9D6A-F216-5ACA54EC005B}"/>
              </a:ext>
            </a:extLst>
          </p:cNvPr>
          <p:cNvSpPr/>
          <p:nvPr userDrawn="1"/>
        </p:nvSpPr>
        <p:spPr>
          <a:xfrm>
            <a:off x="379425" y="2286331"/>
            <a:ext cx="2101381"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Textfeld 20">
            <a:extLst>
              <a:ext uri="{FF2B5EF4-FFF2-40B4-BE49-F238E27FC236}">
                <a16:creationId xmlns:a16="http://schemas.microsoft.com/office/drawing/2014/main" id="{A2797913-B409-0CC7-B41F-5236A93D2C5A}"/>
              </a:ext>
            </a:extLst>
          </p:cNvPr>
          <p:cNvSpPr txBox="1"/>
          <p:nvPr userDrawn="1"/>
        </p:nvSpPr>
        <p:spPr>
          <a:xfrm>
            <a:off x="379426" y="3782112"/>
            <a:ext cx="47468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1</a:t>
            </a:r>
          </a:p>
        </p:txBody>
      </p:sp>
      <p:pic>
        <p:nvPicPr>
          <p:cNvPr id="22" name="Grafik 21">
            <a:extLst>
              <a:ext uri="{FF2B5EF4-FFF2-40B4-BE49-F238E27FC236}">
                <a16:creationId xmlns:a16="http://schemas.microsoft.com/office/drawing/2014/main" id="{BE6E5D0E-0D06-D2D5-7C3B-BADC627DFA7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24695" y="2435452"/>
            <a:ext cx="1604448" cy="1711411"/>
          </a:xfrm>
          <a:prstGeom prst="rect">
            <a:avLst/>
          </a:prstGeom>
        </p:spPr>
      </p:pic>
      <p:pic>
        <p:nvPicPr>
          <p:cNvPr id="23" name="Grafik 22">
            <a:extLst>
              <a:ext uri="{FF2B5EF4-FFF2-40B4-BE49-F238E27FC236}">
                <a16:creationId xmlns:a16="http://schemas.microsoft.com/office/drawing/2014/main" id="{610DFEA0-A991-A9CA-B7FA-ECBE0070572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939255" y="2435451"/>
            <a:ext cx="1645589" cy="1711412"/>
          </a:xfrm>
          <a:prstGeom prst="rect">
            <a:avLst/>
          </a:prstGeom>
        </p:spPr>
      </p:pic>
      <p:pic>
        <p:nvPicPr>
          <p:cNvPr id="24" name="Grafik 23">
            <a:extLst>
              <a:ext uri="{FF2B5EF4-FFF2-40B4-BE49-F238E27FC236}">
                <a16:creationId xmlns:a16="http://schemas.microsoft.com/office/drawing/2014/main" id="{23E93CC9-DC17-8671-5391-5FEA912B70F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184414" y="2611575"/>
            <a:ext cx="2044892" cy="1535288"/>
          </a:xfrm>
          <a:prstGeom prst="rect">
            <a:avLst/>
          </a:prstGeom>
        </p:spPr>
      </p:pic>
      <p:pic>
        <p:nvPicPr>
          <p:cNvPr id="25" name="Grafik 24">
            <a:extLst>
              <a:ext uri="{FF2B5EF4-FFF2-40B4-BE49-F238E27FC236}">
                <a16:creationId xmlns:a16="http://schemas.microsoft.com/office/drawing/2014/main" id="{A19664BF-6A88-BA06-1922-4598DC8E614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220838" y="2427317"/>
            <a:ext cx="1401266" cy="1711414"/>
          </a:xfrm>
          <a:prstGeom prst="rect">
            <a:avLst/>
          </a:prstGeom>
        </p:spPr>
      </p:pic>
      <p:pic>
        <p:nvPicPr>
          <p:cNvPr id="26" name="Grafik 25">
            <a:extLst>
              <a:ext uri="{FF2B5EF4-FFF2-40B4-BE49-F238E27FC236}">
                <a16:creationId xmlns:a16="http://schemas.microsoft.com/office/drawing/2014/main" id="{6BF380BF-E6BC-51DD-2A8A-3B2DFB7D0CFF}"/>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709066" y="4633247"/>
            <a:ext cx="1658346" cy="1711414"/>
          </a:xfrm>
          <a:prstGeom prst="rect">
            <a:avLst/>
          </a:prstGeom>
        </p:spPr>
      </p:pic>
      <p:pic>
        <p:nvPicPr>
          <p:cNvPr id="27" name="Grafik 26">
            <a:extLst>
              <a:ext uri="{FF2B5EF4-FFF2-40B4-BE49-F238E27FC236}">
                <a16:creationId xmlns:a16="http://schemas.microsoft.com/office/drawing/2014/main" id="{1CF2E2A4-1D00-5746-7924-16595EE8DA2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3026382" y="4633246"/>
            <a:ext cx="901376" cy="1711414"/>
          </a:xfrm>
          <a:prstGeom prst="rect">
            <a:avLst/>
          </a:prstGeom>
        </p:spPr>
      </p:pic>
      <p:pic>
        <p:nvPicPr>
          <p:cNvPr id="28" name="Grafik 27">
            <a:extLst>
              <a:ext uri="{FF2B5EF4-FFF2-40B4-BE49-F238E27FC236}">
                <a16:creationId xmlns:a16="http://schemas.microsoft.com/office/drawing/2014/main" id="{C9DE5995-EC57-793B-4A0D-6E9FD84EABF3}"/>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4556420" y="4633246"/>
            <a:ext cx="1711415" cy="1711415"/>
          </a:xfrm>
          <a:prstGeom prst="rect">
            <a:avLst/>
          </a:prstGeom>
        </p:spPr>
      </p:pic>
      <p:sp>
        <p:nvSpPr>
          <p:cNvPr id="29" name="Rechteck 28">
            <a:extLst>
              <a:ext uri="{FF2B5EF4-FFF2-40B4-BE49-F238E27FC236}">
                <a16:creationId xmlns:a16="http://schemas.microsoft.com/office/drawing/2014/main" id="{B0A51DF2-A994-49B3-9D63-356FAE1972C5}"/>
              </a:ext>
            </a:extLst>
          </p:cNvPr>
          <p:cNvSpPr/>
          <p:nvPr userDrawn="1"/>
        </p:nvSpPr>
        <p:spPr>
          <a:xfrm>
            <a:off x="7471145" y="2286331"/>
            <a:ext cx="1270900"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Textfeld 29">
            <a:extLst>
              <a:ext uri="{FF2B5EF4-FFF2-40B4-BE49-F238E27FC236}">
                <a16:creationId xmlns:a16="http://schemas.microsoft.com/office/drawing/2014/main" id="{5F20B9F1-3D32-FBE1-1B8E-513747500F7E}"/>
              </a:ext>
            </a:extLst>
          </p:cNvPr>
          <p:cNvSpPr txBox="1"/>
          <p:nvPr userDrawn="1"/>
        </p:nvSpPr>
        <p:spPr>
          <a:xfrm>
            <a:off x="7471145" y="3782112"/>
            <a:ext cx="47468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4</a:t>
            </a:r>
          </a:p>
        </p:txBody>
      </p:sp>
      <p:pic>
        <p:nvPicPr>
          <p:cNvPr id="31" name="Grafik 30">
            <a:extLst>
              <a:ext uri="{FF2B5EF4-FFF2-40B4-BE49-F238E27FC236}">
                <a16:creationId xmlns:a16="http://schemas.microsoft.com/office/drawing/2014/main" id="{D7B23963-88C3-CC1B-FDAD-A29CB5D45BAB}"/>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7906486" y="2435452"/>
            <a:ext cx="694566" cy="1711410"/>
          </a:xfrm>
          <a:prstGeom prst="rect">
            <a:avLst/>
          </a:prstGeom>
        </p:spPr>
      </p:pic>
      <p:cxnSp>
        <p:nvCxnSpPr>
          <p:cNvPr id="32" name="Gerade Verbindung 31">
            <a:extLst>
              <a:ext uri="{FF2B5EF4-FFF2-40B4-BE49-F238E27FC236}">
                <a16:creationId xmlns:a16="http://schemas.microsoft.com/office/drawing/2014/main" id="{FB43350C-2C11-E4E2-E604-E1F35001F281}"/>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3" name="Gruppieren 32">
            <a:extLst>
              <a:ext uri="{FF2B5EF4-FFF2-40B4-BE49-F238E27FC236}">
                <a16:creationId xmlns:a16="http://schemas.microsoft.com/office/drawing/2014/main" id="{2BF29611-371D-B42A-C664-5A3829F77B61}"/>
              </a:ext>
            </a:extLst>
          </p:cNvPr>
          <p:cNvGrpSpPr/>
          <p:nvPr userDrawn="1"/>
        </p:nvGrpSpPr>
        <p:grpSpPr>
          <a:xfrm>
            <a:off x="742950" y="368301"/>
            <a:ext cx="1080000" cy="1080000"/>
            <a:chOff x="742950" y="368301"/>
            <a:chExt cx="1080000" cy="1080000"/>
          </a:xfrm>
        </p:grpSpPr>
        <p:sp>
          <p:nvSpPr>
            <p:cNvPr id="34" name="Oval 33">
              <a:extLst>
                <a:ext uri="{FF2B5EF4-FFF2-40B4-BE49-F238E27FC236}">
                  <a16:creationId xmlns:a16="http://schemas.microsoft.com/office/drawing/2014/main" id="{F07579B1-0F05-822F-2574-903B21FD51C1}"/>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800" b="1" dirty="0">
                <a:latin typeface="Arial" panose="020B0604020202020204" pitchFamily="34" charset="0"/>
                <a:cs typeface="Arial" panose="020B0604020202020204" pitchFamily="34" charset="0"/>
              </a:endParaRPr>
            </a:p>
          </p:txBody>
        </p:sp>
        <p:grpSp>
          <p:nvGrpSpPr>
            <p:cNvPr id="35" name="Grafik 28">
              <a:extLst>
                <a:ext uri="{FF2B5EF4-FFF2-40B4-BE49-F238E27FC236}">
                  <a16:creationId xmlns:a16="http://schemas.microsoft.com/office/drawing/2014/main" id="{9A128304-D0BD-54E8-A98A-F2F51D185464}"/>
                </a:ext>
              </a:extLst>
            </p:cNvPr>
            <p:cNvGrpSpPr>
              <a:grpSpLocks noChangeAspect="1"/>
            </p:cNvGrpSpPr>
            <p:nvPr/>
          </p:nvGrpSpPr>
          <p:grpSpPr>
            <a:xfrm>
              <a:off x="989155" y="544651"/>
              <a:ext cx="587591" cy="680050"/>
              <a:chOff x="2863708" y="6312877"/>
              <a:chExt cx="4213749" cy="4876800"/>
            </a:xfrm>
          </p:grpSpPr>
          <p:sp>
            <p:nvSpPr>
              <p:cNvPr id="36" name="Freihandform: Form 132">
                <a:extLst>
                  <a:ext uri="{FF2B5EF4-FFF2-40B4-BE49-F238E27FC236}">
                    <a16:creationId xmlns:a16="http://schemas.microsoft.com/office/drawing/2014/main" id="{3B3EE5E6-438A-EEAA-8DB1-58BF47EFDC9E}"/>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a:p>
            </p:txBody>
          </p:sp>
          <p:sp>
            <p:nvSpPr>
              <p:cNvPr id="37" name="Freihandform: Form 133">
                <a:extLst>
                  <a:ext uri="{FF2B5EF4-FFF2-40B4-BE49-F238E27FC236}">
                    <a16:creationId xmlns:a16="http://schemas.microsoft.com/office/drawing/2014/main" id="{DCF9BE29-7E73-36C1-2091-A3680640BDA8}"/>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a:p>
            </p:txBody>
          </p:sp>
          <p:sp>
            <p:nvSpPr>
              <p:cNvPr id="38" name="Freihandform: Form 135">
                <a:extLst>
                  <a:ext uri="{FF2B5EF4-FFF2-40B4-BE49-F238E27FC236}">
                    <a16:creationId xmlns:a16="http://schemas.microsoft.com/office/drawing/2014/main" id="{A44818F8-0565-44B3-A4C9-D4F557338963}"/>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a:p>
            </p:txBody>
          </p:sp>
          <p:sp>
            <p:nvSpPr>
              <p:cNvPr id="39" name="Freihandform: Form 136">
                <a:extLst>
                  <a:ext uri="{FF2B5EF4-FFF2-40B4-BE49-F238E27FC236}">
                    <a16:creationId xmlns:a16="http://schemas.microsoft.com/office/drawing/2014/main" id="{048ACAC1-3406-6BA5-03FE-308F1881206F}"/>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a:p>
            </p:txBody>
          </p:sp>
          <p:sp>
            <p:nvSpPr>
              <p:cNvPr id="40" name="Freihandform: Form 138">
                <a:extLst>
                  <a:ext uri="{FF2B5EF4-FFF2-40B4-BE49-F238E27FC236}">
                    <a16:creationId xmlns:a16="http://schemas.microsoft.com/office/drawing/2014/main" id="{E259419A-F705-6A86-80D4-E126CE2E9D9E}"/>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a:p>
            </p:txBody>
          </p:sp>
          <p:sp>
            <p:nvSpPr>
              <p:cNvPr id="41" name="Freihandform: Form 139">
                <a:extLst>
                  <a:ext uri="{FF2B5EF4-FFF2-40B4-BE49-F238E27FC236}">
                    <a16:creationId xmlns:a16="http://schemas.microsoft.com/office/drawing/2014/main" id="{D4591C61-8206-4130-1318-48AB6A190C30}"/>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a:p>
            </p:txBody>
          </p:sp>
          <p:grpSp>
            <p:nvGrpSpPr>
              <p:cNvPr id="42" name="Grafik 28">
                <a:extLst>
                  <a:ext uri="{FF2B5EF4-FFF2-40B4-BE49-F238E27FC236}">
                    <a16:creationId xmlns:a16="http://schemas.microsoft.com/office/drawing/2014/main" id="{C71816ED-6293-DA3B-6E5B-ADE6B1F9593D}"/>
                  </a:ext>
                </a:extLst>
              </p:cNvPr>
              <p:cNvGrpSpPr/>
              <p:nvPr/>
            </p:nvGrpSpPr>
            <p:grpSpPr>
              <a:xfrm>
                <a:off x="3941885" y="6312877"/>
                <a:ext cx="2057400" cy="2486025"/>
                <a:chOff x="3941885" y="6312877"/>
                <a:chExt cx="2057400" cy="2486025"/>
              </a:xfrm>
            </p:grpSpPr>
            <p:sp>
              <p:nvSpPr>
                <p:cNvPr id="52" name="Freihandform: Form 170">
                  <a:extLst>
                    <a:ext uri="{FF2B5EF4-FFF2-40B4-BE49-F238E27FC236}">
                      <a16:creationId xmlns:a16="http://schemas.microsoft.com/office/drawing/2014/main" id="{6622EF7D-0BBE-C4E4-5757-97CD7DECFC3F}"/>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a:p>
              </p:txBody>
            </p:sp>
            <p:sp>
              <p:nvSpPr>
                <p:cNvPr id="53" name="Freihandform: Form 171">
                  <a:extLst>
                    <a:ext uri="{FF2B5EF4-FFF2-40B4-BE49-F238E27FC236}">
                      <a16:creationId xmlns:a16="http://schemas.microsoft.com/office/drawing/2014/main" id="{E0DD68C7-1EA7-71AF-D87E-610F19DE5230}"/>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a:p>
              </p:txBody>
            </p:sp>
            <p:sp>
              <p:nvSpPr>
                <p:cNvPr id="54" name="Freihandform: Form 172">
                  <a:extLst>
                    <a:ext uri="{FF2B5EF4-FFF2-40B4-BE49-F238E27FC236}">
                      <a16:creationId xmlns:a16="http://schemas.microsoft.com/office/drawing/2014/main" id="{97C5063C-21CD-C766-31B6-8611C305C8EE}"/>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a:p>
              </p:txBody>
            </p:sp>
            <p:sp>
              <p:nvSpPr>
                <p:cNvPr id="55" name="Freihandform: Form 173">
                  <a:extLst>
                    <a:ext uri="{FF2B5EF4-FFF2-40B4-BE49-F238E27FC236}">
                      <a16:creationId xmlns:a16="http://schemas.microsoft.com/office/drawing/2014/main" id="{C6501060-8C1B-56D5-A517-4E4FD6537C6C}"/>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a:p>
              </p:txBody>
            </p:sp>
            <p:sp>
              <p:nvSpPr>
                <p:cNvPr id="56" name="Freihandform: Form 174">
                  <a:extLst>
                    <a:ext uri="{FF2B5EF4-FFF2-40B4-BE49-F238E27FC236}">
                      <a16:creationId xmlns:a16="http://schemas.microsoft.com/office/drawing/2014/main" id="{8F79854E-AC34-AA13-994C-892386F2E54A}"/>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a:p>
              </p:txBody>
            </p:sp>
            <p:sp>
              <p:nvSpPr>
                <p:cNvPr id="57" name="Freihandform: Form 177">
                  <a:extLst>
                    <a:ext uri="{FF2B5EF4-FFF2-40B4-BE49-F238E27FC236}">
                      <a16:creationId xmlns:a16="http://schemas.microsoft.com/office/drawing/2014/main" id="{7783FC95-0611-AA6D-7EFF-DFDB0D55243C}"/>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a:p>
              </p:txBody>
            </p:sp>
          </p:grpSp>
          <p:grpSp>
            <p:nvGrpSpPr>
              <p:cNvPr id="43" name="Grafik 28">
                <a:extLst>
                  <a:ext uri="{FF2B5EF4-FFF2-40B4-BE49-F238E27FC236}">
                    <a16:creationId xmlns:a16="http://schemas.microsoft.com/office/drawing/2014/main" id="{890C532B-3957-BFB6-6898-3F9121947737}"/>
                  </a:ext>
                </a:extLst>
              </p:cNvPr>
              <p:cNvGrpSpPr/>
              <p:nvPr/>
            </p:nvGrpSpPr>
            <p:grpSpPr>
              <a:xfrm>
                <a:off x="3013521" y="9414712"/>
                <a:ext cx="3914127" cy="1774964"/>
                <a:chOff x="3013521" y="9414712"/>
                <a:chExt cx="3914127" cy="1774964"/>
              </a:xfrm>
            </p:grpSpPr>
            <p:sp>
              <p:nvSpPr>
                <p:cNvPr id="44" name="Freihandform: Form 151">
                  <a:extLst>
                    <a:ext uri="{FF2B5EF4-FFF2-40B4-BE49-F238E27FC236}">
                      <a16:creationId xmlns:a16="http://schemas.microsoft.com/office/drawing/2014/main" id="{7D67B755-740B-0365-F5D6-AC193E854237}"/>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a:p>
              </p:txBody>
            </p:sp>
            <p:sp>
              <p:nvSpPr>
                <p:cNvPr id="45" name="Freihandform: Form 162">
                  <a:extLst>
                    <a:ext uri="{FF2B5EF4-FFF2-40B4-BE49-F238E27FC236}">
                      <a16:creationId xmlns:a16="http://schemas.microsoft.com/office/drawing/2014/main" id="{A024B87C-2D28-4F35-BCC7-178DDBADB088}"/>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a:p>
              </p:txBody>
            </p:sp>
            <p:sp>
              <p:nvSpPr>
                <p:cNvPr id="46" name="Freihandform: Form 164">
                  <a:extLst>
                    <a:ext uri="{FF2B5EF4-FFF2-40B4-BE49-F238E27FC236}">
                      <a16:creationId xmlns:a16="http://schemas.microsoft.com/office/drawing/2014/main" id="{36C27651-C9D1-FAAA-081D-421173EC2614}"/>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a:p>
              </p:txBody>
            </p:sp>
            <p:sp>
              <p:nvSpPr>
                <p:cNvPr id="47" name="Freihandform: Form 165">
                  <a:extLst>
                    <a:ext uri="{FF2B5EF4-FFF2-40B4-BE49-F238E27FC236}">
                      <a16:creationId xmlns:a16="http://schemas.microsoft.com/office/drawing/2014/main" id="{67616659-4E3F-BC34-070A-A82FACF94983}"/>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a:p>
              </p:txBody>
            </p:sp>
            <p:sp>
              <p:nvSpPr>
                <p:cNvPr id="48" name="Freihandform: Form 166">
                  <a:extLst>
                    <a:ext uri="{FF2B5EF4-FFF2-40B4-BE49-F238E27FC236}">
                      <a16:creationId xmlns:a16="http://schemas.microsoft.com/office/drawing/2014/main" id="{3BFCFDA2-078B-8552-2981-7FAA450A9DE6}"/>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a:p>
              </p:txBody>
            </p:sp>
            <p:sp>
              <p:nvSpPr>
                <p:cNvPr id="49" name="Freihandform: Form 167">
                  <a:extLst>
                    <a:ext uri="{FF2B5EF4-FFF2-40B4-BE49-F238E27FC236}">
                      <a16:creationId xmlns:a16="http://schemas.microsoft.com/office/drawing/2014/main" id="{BB4DF067-3468-19E2-AA65-AA85147A7FA6}"/>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a:p>
              </p:txBody>
            </p:sp>
            <p:sp>
              <p:nvSpPr>
                <p:cNvPr id="50" name="Freihandform: Form 168">
                  <a:extLst>
                    <a:ext uri="{FF2B5EF4-FFF2-40B4-BE49-F238E27FC236}">
                      <a16:creationId xmlns:a16="http://schemas.microsoft.com/office/drawing/2014/main" id="{75B17FA0-70D2-747C-B803-E675940958F7}"/>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a:p>
              </p:txBody>
            </p:sp>
            <p:sp>
              <p:nvSpPr>
                <p:cNvPr id="51" name="Freihandform: Form 169">
                  <a:extLst>
                    <a:ext uri="{FF2B5EF4-FFF2-40B4-BE49-F238E27FC236}">
                      <a16:creationId xmlns:a16="http://schemas.microsoft.com/office/drawing/2014/main" id="{5EB02161-80A4-A9F1-E34F-5E22F5E74FAE}"/>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a:p>
              </p:txBody>
            </p:sp>
          </p:grpSp>
        </p:grpSp>
      </p:grpSp>
      <p:sp>
        <p:nvSpPr>
          <p:cNvPr id="58" name="Textfeld 57">
            <a:extLst>
              <a:ext uri="{FF2B5EF4-FFF2-40B4-BE49-F238E27FC236}">
                <a16:creationId xmlns:a16="http://schemas.microsoft.com/office/drawing/2014/main" id="{B5BA1651-7FB0-B6CE-B649-F05DE7E9CD09}"/>
              </a:ext>
            </a:extLst>
          </p:cNvPr>
          <p:cNvSpPr txBox="1"/>
          <p:nvPr userDrawn="1"/>
        </p:nvSpPr>
        <p:spPr>
          <a:xfrm>
            <a:off x="6738233" y="4777400"/>
            <a:ext cx="3916516" cy="13849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1: </a:t>
            </a:r>
            <a:r>
              <a:rPr lang="de-DE" dirty="0">
                <a:solidFill>
                  <a:schemeClr val="accent6"/>
                </a:solidFill>
                <a:latin typeface="Arial" panose="020B0604020202020204" pitchFamily="34" charset="0"/>
                <a:cs typeface="Arial" panose="020B0604020202020204" pitchFamily="34" charset="0"/>
              </a:rPr>
              <a:t>Schau genau hin, welche Nachrichten zu welcher Zeit veröffentlicht bzw. verschickt wurden. Sortiere danach die Beispiele auf dem Zeitstrahl per Drag-and-Drop.</a:t>
            </a:r>
          </a:p>
        </p:txBody>
      </p:sp>
      <p:pic>
        <p:nvPicPr>
          <p:cNvPr id="4" name="Grafik 3">
            <a:extLst>
              <a:ext uri="{FF2B5EF4-FFF2-40B4-BE49-F238E27FC236}">
                <a16:creationId xmlns:a16="http://schemas.microsoft.com/office/drawing/2014/main" id="{D5CCA544-AE5E-186C-BAEA-EF95F120F0B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643616" y="636426"/>
            <a:ext cx="540000" cy="540000"/>
          </a:xfrm>
          <a:prstGeom prst="rect">
            <a:avLst/>
          </a:prstGeom>
        </p:spPr>
      </p:pic>
    </p:spTree>
    <p:extLst>
      <p:ext uri="{BB962C8B-B14F-4D97-AF65-F5344CB8AC3E}">
        <p14:creationId xmlns:p14="http://schemas.microsoft.com/office/powerpoint/2010/main" val="40899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53" presetClass="entr" presetSubtype="16"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p:cTn id="10" dur="500" fill="hold"/>
                                        <p:tgtEl>
                                          <p:spTgt spid="33"/>
                                        </p:tgtEl>
                                        <p:attrNameLst>
                                          <p:attrName>ppt_w</p:attrName>
                                        </p:attrNameLst>
                                      </p:cBhvr>
                                      <p:tavLst>
                                        <p:tav tm="0">
                                          <p:val>
                                            <p:fltVal val="0"/>
                                          </p:val>
                                        </p:tav>
                                        <p:tav tm="100000">
                                          <p:val>
                                            <p:strVal val="#ppt_w"/>
                                          </p:val>
                                        </p:tav>
                                      </p:tavLst>
                                    </p:anim>
                                    <p:anim calcmode="lin" valueType="num">
                                      <p:cBhvr>
                                        <p:cTn id="11" dur="500" fill="hold"/>
                                        <p:tgtEl>
                                          <p:spTgt spid="33"/>
                                        </p:tgtEl>
                                        <p:attrNameLst>
                                          <p:attrName>ppt_h</p:attrName>
                                        </p:attrNameLst>
                                      </p:cBhvr>
                                      <p:tavLst>
                                        <p:tav tm="0">
                                          <p:val>
                                            <p:fltVal val="0"/>
                                          </p:val>
                                        </p:tav>
                                        <p:tav tm="100000">
                                          <p:val>
                                            <p:strVal val="#ppt_h"/>
                                          </p:val>
                                        </p:tav>
                                      </p:tavLst>
                                    </p:anim>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ohne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715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3953">
          <p15:clr>
            <a:srgbClr val="FBAE40"/>
          </p15:clr>
        </p15:guide>
        <p15:guide id="9" orient="horz" pos="86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 dem Konzert Aufgabe 2">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erade Verbindung 2">
            <a:extLst>
              <a:ext uri="{FF2B5EF4-FFF2-40B4-BE49-F238E27FC236}">
                <a16:creationId xmlns:a16="http://schemas.microsoft.com/office/drawing/2014/main" id="{598449A1-9B01-3848-3844-D8DBD165B9CD}"/>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9CBAABEE-8C4F-108E-70FC-185E2C38519E}"/>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Vor dem Konzert – Aufgabe 2</a:t>
            </a:r>
          </a:p>
        </p:txBody>
      </p:sp>
      <p:grpSp>
        <p:nvGrpSpPr>
          <p:cNvPr id="34" name="Gruppieren 33">
            <a:extLst>
              <a:ext uri="{FF2B5EF4-FFF2-40B4-BE49-F238E27FC236}">
                <a16:creationId xmlns:a16="http://schemas.microsoft.com/office/drawing/2014/main" id="{1762F0BE-1A20-7F4C-540F-11E49E7F6935}"/>
              </a:ext>
            </a:extLst>
          </p:cNvPr>
          <p:cNvGrpSpPr/>
          <p:nvPr userDrawn="1"/>
        </p:nvGrpSpPr>
        <p:grpSpPr>
          <a:xfrm>
            <a:off x="742950" y="368301"/>
            <a:ext cx="1080000" cy="1080000"/>
            <a:chOff x="742950" y="368301"/>
            <a:chExt cx="1080000" cy="1080000"/>
          </a:xfrm>
        </p:grpSpPr>
        <p:sp>
          <p:nvSpPr>
            <p:cNvPr id="35" name="Oval 34">
              <a:extLst>
                <a:ext uri="{FF2B5EF4-FFF2-40B4-BE49-F238E27FC236}">
                  <a16:creationId xmlns:a16="http://schemas.microsoft.com/office/drawing/2014/main" id="{C37E7D7A-9306-0356-F2B9-9F3A22AF0B4B}"/>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800" b="1" dirty="0">
                <a:latin typeface="Arial" panose="020B0604020202020204" pitchFamily="34" charset="0"/>
                <a:cs typeface="Arial" panose="020B0604020202020204" pitchFamily="34" charset="0"/>
              </a:endParaRPr>
            </a:p>
          </p:txBody>
        </p:sp>
        <p:grpSp>
          <p:nvGrpSpPr>
            <p:cNvPr id="36" name="Grafik 28">
              <a:extLst>
                <a:ext uri="{FF2B5EF4-FFF2-40B4-BE49-F238E27FC236}">
                  <a16:creationId xmlns:a16="http://schemas.microsoft.com/office/drawing/2014/main" id="{C00821EA-AEF0-297E-C148-1661497D3EA6}"/>
                </a:ext>
              </a:extLst>
            </p:cNvPr>
            <p:cNvGrpSpPr>
              <a:grpSpLocks noChangeAspect="1"/>
            </p:cNvGrpSpPr>
            <p:nvPr/>
          </p:nvGrpSpPr>
          <p:grpSpPr>
            <a:xfrm>
              <a:off x="989155" y="544651"/>
              <a:ext cx="587591" cy="680050"/>
              <a:chOff x="2863708" y="6312877"/>
              <a:chExt cx="4213749" cy="4876800"/>
            </a:xfrm>
          </p:grpSpPr>
          <p:sp>
            <p:nvSpPr>
              <p:cNvPr id="37" name="Freihandform: Form 132">
                <a:extLst>
                  <a:ext uri="{FF2B5EF4-FFF2-40B4-BE49-F238E27FC236}">
                    <a16:creationId xmlns:a16="http://schemas.microsoft.com/office/drawing/2014/main" id="{C97E27E1-00E6-1D23-FB27-EC9FCB3AD8C2}"/>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a:p>
            </p:txBody>
          </p:sp>
          <p:sp>
            <p:nvSpPr>
              <p:cNvPr id="38" name="Freihandform: Form 133">
                <a:extLst>
                  <a:ext uri="{FF2B5EF4-FFF2-40B4-BE49-F238E27FC236}">
                    <a16:creationId xmlns:a16="http://schemas.microsoft.com/office/drawing/2014/main" id="{DD4E7D22-450C-80D7-F338-DB805384DFA6}"/>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a:p>
            </p:txBody>
          </p:sp>
          <p:sp>
            <p:nvSpPr>
              <p:cNvPr id="39" name="Freihandform: Form 135">
                <a:extLst>
                  <a:ext uri="{FF2B5EF4-FFF2-40B4-BE49-F238E27FC236}">
                    <a16:creationId xmlns:a16="http://schemas.microsoft.com/office/drawing/2014/main" id="{B10C5960-F439-B38E-08E5-5C910A24FA74}"/>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a:p>
            </p:txBody>
          </p:sp>
          <p:sp>
            <p:nvSpPr>
              <p:cNvPr id="40" name="Freihandform: Form 136">
                <a:extLst>
                  <a:ext uri="{FF2B5EF4-FFF2-40B4-BE49-F238E27FC236}">
                    <a16:creationId xmlns:a16="http://schemas.microsoft.com/office/drawing/2014/main" id="{CB1EDA7F-6436-DC05-CCB7-F20261AB857C}"/>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a:p>
            </p:txBody>
          </p:sp>
          <p:sp>
            <p:nvSpPr>
              <p:cNvPr id="41" name="Freihandform: Form 138">
                <a:extLst>
                  <a:ext uri="{FF2B5EF4-FFF2-40B4-BE49-F238E27FC236}">
                    <a16:creationId xmlns:a16="http://schemas.microsoft.com/office/drawing/2014/main" id="{542EB7E9-A8A1-090F-F308-7E965CF7AAC5}"/>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a:p>
            </p:txBody>
          </p:sp>
          <p:sp>
            <p:nvSpPr>
              <p:cNvPr id="42" name="Freihandform: Form 139">
                <a:extLst>
                  <a:ext uri="{FF2B5EF4-FFF2-40B4-BE49-F238E27FC236}">
                    <a16:creationId xmlns:a16="http://schemas.microsoft.com/office/drawing/2014/main" id="{2D2E4565-3EB8-E836-5725-5CF469182EFA}"/>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a:p>
            </p:txBody>
          </p:sp>
          <p:grpSp>
            <p:nvGrpSpPr>
              <p:cNvPr id="43" name="Grafik 28">
                <a:extLst>
                  <a:ext uri="{FF2B5EF4-FFF2-40B4-BE49-F238E27FC236}">
                    <a16:creationId xmlns:a16="http://schemas.microsoft.com/office/drawing/2014/main" id="{C28EE59B-651D-EFA6-23B5-284D6A85E912}"/>
                  </a:ext>
                </a:extLst>
              </p:cNvPr>
              <p:cNvGrpSpPr/>
              <p:nvPr/>
            </p:nvGrpSpPr>
            <p:grpSpPr>
              <a:xfrm>
                <a:off x="3941885" y="6312877"/>
                <a:ext cx="2057400" cy="2486025"/>
                <a:chOff x="3941885" y="6312877"/>
                <a:chExt cx="2057400" cy="2486025"/>
              </a:xfrm>
            </p:grpSpPr>
            <p:sp>
              <p:nvSpPr>
                <p:cNvPr id="53" name="Freihandform: Form 170">
                  <a:extLst>
                    <a:ext uri="{FF2B5EF4-FFF2-40B4-BE49-F238E27FC236}">
                      <a16:creationId xmlns:a16="http://schemas.microsoft.com/office/drawing/2014/main" id="{8F6BE2F4-A180-730C-F550-8D8B798460DF}"/>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a:p>
              </p:txBody>
            </p:sp>
            <p:sp>
              <p:nvSpPr>
                <p:cNvPr id="54" name="Freihandform: Form 171">
                  <a:extLst>
                    <a:ext uri="{FF2B5EF4-FFF2-40B4-BE49-F238E27FC236}">
                      <a16:creationId xmlns:a16="http://schemas.microsoft.com/office/drawing/2014/main" id="{FD7C0E56-938C-E861-214F-F51A821DF793}"/>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a:p>
              </p:txBody>
            </p:sp>
            <p:sp>
              <p:nvSpPr>
                <p:cNvPr id="55" name="Freihandform: Form 172">
                  <a:extLst>
                    <a:ext uri="{FF2B5EF4-FFF2-40B4-BE49-F238E27FC236}">
                      <a16:creationId xmlns:a16="http://schemas.microsoft.com/office/drawing/2014/main" id="{61000CA3-B9D6-B39B-A141-74F675AE0E93}"/>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a:p>
              </p:txBody>
            </p:sp>
            <p:sp>
              <p:nvSpPr>
                <p:cNvPr id="56" name="Freihandform: Form 173">
                  <a:extLst>
                    <a:ext uri="{FF2B5EF4-FFF2-40B4-BE49-F238E27FC236}">
                      <a16:creationId xmlns:a16="http://schemas.microsoft.com/office/drawing/2014/main" id="{1112B6E4-6604-D03D-CDF0-D1DD2DFA290B}"/>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a:p>
              </p:txBody>
            </p:sp>
            <p:sp>
              <p:nvSpPr>
                <p:cNvPr id="57" name="Freihandform: Form 174">
                  <a:extLst>
                    <a:ext uri="{FF2B5EF4-FFF2-40B4-BE49-F238E27FC236}">
                      <a16:creationId xmlns:a16="http://schemas.microsoft.com/office/drawing/2014/main" id="{C2CBD723-B1E5-2E3E-055D-F2576F99C82A}"/>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a:p>
              </p:txBody>
            </p:sp>
            <p:sp>
              <p:nvSpPr>
                <p:cNvPr id="58" name="Freihandform: Form 177">
                  <a:extLst>
                    <a:ext uri="{FF2B5EF4-FFF2-40B4-BE49-F238E27FC236}">
                      <a16:creationId xmlns:a16="http://schemas.microsoft.com/office/drawing/2014/main" id="{D0FCB361-7B89-0A55-2E0E-FC631234FF70}"/>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a:p>
              </p:txBody>
            </p:sp>
          </p:grpSp>
          <p:grpSp>
            <p:nvGrpSpPr>
              <p:cNvPr id="44" name="Grafik 28">
                <a:extLst>
                  <a:ext uri="{FF2B5EF4-FFF2-40B4-BE49-F238E27FC236}">
                    <a16:creationId xmlns:a16="http://schemas.microsoft.com/office/drawing/2014/main" id="{F5F0FE1B-D543-617C-933B-C63CDAC2FAEB}"/>
                  </a:ext>
                </a:extLst>
              </p:cNvPr>
              <p:cNvGrpSpPr/>
              <p:nvPr/>
            </p:nvGrpSpPr>
            <p:grpSpPr>
              <a:xfrm>
                <a:off x="3013521" y="9414712"/>
                <a:ext cx="3914127" cy="1774964"/>
                <a:chOff x="3013521" y="9414712"/>
                <a:chExt cx="3914127" cy="1774964"/>
              </a:xfrm>
            </p:grpSpPr>
            <p:sp>
              <p:nvSpPr>
                <p:cNvPr id="45" name="Freihandform: Form 151">
                  <a:extLst>
                    <a:ext uri="{FF2B5EF4-FFF2-40B4-BE49-F238E27FC236}">
                      <a16:creationId xmlns:a16="http://schemas.microsoft.com/office/drawing/2014/main" id="{00E2D9ED-C504-5616-D007-67E33B47DBE2}"/>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a:p>
              </p:txBody>
            </p:sp>
            <p:sp>
              <p:nvSpPr>
                <p:cNvPr id="46" name="Freihandform: Form 162">
                  <a:extLst>
                    <a:ext uri="{FF2B5EF4-FFF2-40B4-BE49-F238E27FC236}">
                      <a16:creationId xmlns:a16="http://schemas.microsoft.com/office/drawing/2014/main" id="{27F6CB30-6479-6ADB-6D86-811E868EE851}"/>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a:p>
              </p:txBody>
            </p:sp>
            <p:sp>
              <p:nvSpPr>
                <p:cNvPr id="47" name="Freihandform: Form 164">
                  <a:extLst>
                    <a:ext uri="{FF2B5EF4-FFF2-40B4-BE49-F238E27FC236}">
                      <a16:creationId xmlns:a16="http://schemas.microsoft.com/office/drawing/2014/main" id="{6EFDE61C-F01E-8B20-BDAA-311305310B82}"/>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a:p>
              </p:txBody>
            </p:sp>
            <p:sp>
              <p:nvSpPr>
                <p:cNvPr id="48" name="Freihandform: Form 165">
                  <a:extLst>
                    <a:ext uri="{FF2B5EF4-FFF2-40B4-BE49-F238E27FC236}">
                      <a16:creationId xmlns:a16="http://schemas.microsoft.com/office/drawing/2014/main" id="{FE6A1C1C-C6DD-71D2-DC25-B7547E6827D8}"/>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a:p>
              </p:txBody>
            </p:sp>
            <p:sp>
              <p:nvSpPr>
                <p:cNvPr id="49" name="Freihandform: Form 166">
                  <a:extLst>
                    <a:ext uri="{FF2B5EF4-FFF2-40B4-BE49-F238E27FC236}">
                      <a16:creationId xmlns:a16="http://schemas.microsoft.com/office/drawing/2014/main" id="{48520FB7-165D-171B-C895-B4FFD3177933}"/>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a:p>
              </p:txBody>
            </p:sp>
            <p:sp>
              <p:nvSpPr>
                <p:cNvPr id="50" name="Freihandform: Form 167">
                  <a:extLst>
                    <a:ext uri="{FF2B5EF4-FFF2-40B4-BE49-F238E27FC236}">
                      <a16:creationId xmlns:a16="http://schemas.microsoft.com/office/drawing/2014/main" id="{ADBB31B7-F203-8F71-E5C4-B52153790DC7}"/>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a:p>
              </p:txBody>
            </p:sp>
            <p:sp>
              <p:nvSpPr>
                <p:cNvPr id="51" name="Freihandform: Form 168">
                  <a:extLst>
                    <a:ext uri="{FF2B5EF4-FFF2-40B4-BE49-F238E27FC236}">
                      <a16:creationId xmlns:a16="http://schemas.microsoft.com/office/drawing/2014/main" id="{00895CE4-2535-25C9-5A92-8A26B94825DE}"/>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a:p>
              </p:txBody>
            </p:sp>
            <p:sp>
              <p:nvSpPr>
                <p:cNvPr id="52" name="Freihandform: Form 169">
                  <a:extLst>
                    <a:ext uri="{FF2B5EF4-FFF2-40B4-BE49-F238E27FC236}">
                      <a16:creationId xmlns:a16="http://schemas.microsoft.com/office/drawing/2014/main" id="{B3FD0B72-34BC-5B56-93CA-24A4E0B92163}"/>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a:p>
              </p:txBody>
            </p:sp>
          </p:grpSp>
        </p:grpSp>
      </p:grpSp>
      <p:sp>
        <p:nvSpPr>
          <p:cNvPr id="59" name="Rechteck 58">
            <a:extLst>
              <a:ext uri="{FF2B5EF4-FFF2-40B4-BE49-F238E27FC236}">
                <a16:creationId xmlns:a16="http://schemas.microsoft.com/office/drawing/2014/main" id="{CE50719F-15F2-3901-A76F-5B452105422D}"/>
              </a:ext>
            </a:extLst>
          </p:cNvPr>
          <p:cNvSpPr/>
          <p:nvPr userDrawn="1"/>
        </p:nvSpPr>
        <p:spPr>
          <a:xfrm>
            <a:off x="8732520" y="1268413"/>
            <a:ext cx="3088005" cy="522979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44000" rIns="72000" rtlCol="0" anchor="t"/>
          <a:lstStyle/>
          <a:p>
            <a:r>
              <a:rPr lang="de-DE" sz="1600" dirty="0" err="1">
                <a:solidFill>
                  <a:schemeClr val="tx2"/>
                </a:solidFill>
                <a:latin typeface="Arial" panose="020B0604020202020204" pitchFamily="34" charset="0"/>
                <a:cs typeface="Arial" panose="020B0604020202020204" pitchFamily="34" charset="0"/>
              </a:rPr>
              <a:t>Konzertbesucher:innen</a:t>
            </a:r>
            <a:r>
              <a:rPr lang="de-DE" sz="1600" dirty="0">
                <a:solidFill>
                  <a:schemeClr val="tx2"/>
                </a:solidFill>
                <a:latin typeface="Arial" panose="020B0604020202020204" pitchFamily="34" charset="0"/>
                <a:cs typeface="Arial" panose="020B0604020202020204" pitchFamily="34" charset="0"/>
              </a:rPr>
              <a:t> tauschen sich vor dem Open Air z.B. über Organisatorisches aus. </a:t>
            </a:r>
          </a:p>
          <a:p>
            <a:endParaRPr lang="de-DE" sz="1600" dirty="0">
              <a:solidFill>
                <a:schemeClr val="tx2"/>
              </a:solidFill>
              <a:latin typeface="Arial" panose="020B0604020202020204" pitchFamily="34" charset="0"/>
              <a:cs typeface="Arial" panose="020B0604020202020204" pitchFamily="34" charset="0"/>
            </a:endParaRPr>
          </a:p>
          <a:p>
            <a:r>
              <a:rPr lang="de-DE" sz="1600" dirty="0" err="1">
                <a:solidFill>
                  <a:schemeClr val="tx2"/>
                </a:solidFill>
                <a:latin typeface="Arial" panose="020B0604020202020204" pitchFamily="34" charset="0"/>
                <a:cs typeface="Arial" panose="020B0604020202020204" pitchFamily="34" charset="0"/>
              </a:rPr>
              <a:t>Journalist:innen</a:t>
            </a:r>
            <a:r>
              <a:rPr lang="de-DE" sz="1600" dirty="0">
                <a:solidFill>
                  <a:schemeClr val="tx2"/>
                </a:solidFill>
                <a:latin typeface="Arial" panose="020B0604020202020204" pitchFamily="34" charset="0"/>
                <a:cs typeface="Arial" panose="020B0604020202020204" pitchFamily="34" charset="0"/>
              </a:rPr>
              <a:t> berichten über die Stimmung und die Situation vor Ort. </a:t>
            </a:r>
          </a:p>
          <a:p>
            <a:endParaRPr lang="de-DE" sz="1600" dirty="0">
              <a:solidFill>
                <a:schemeClr val="tx2"/>
              </a:solidFill>
              <a:latin typeface="Arial" panose="020B0604020202020204" pitchFamily="34" charset="0"/>
              <a:cs typeface="Arial" panose="020B0604020202020204" pitchFamily="34" charset="0"/>
            </a:endParaRPr>
          </a:p>
          <a:p>
            <a:r>
              <a:rPr lang="de-DE" sz="1600" dirty="0">
                <a:solidFill>
                  <a:schemeClr val="tx2"/>
                </a:solidFill>
                <a:latin typeface="Arial" panose="020B0604020202020204" pitchFamily="34" charset="0"/>
                <a:cs typeface="Arial" panose="020B0604020202020204" pitchFamily="34" charset="0"/>
              </a:rPr>
              <a:t>Die Band und </a:t>
            </a:r>
            <a:r>
              <a:rPr lang="de-DE" sz="1600" dirty="0" err="1">
                <a:solidFill>
                  <a:schemeClr val="tx2"/>
                </a:solidFill>
                <a:latin typeface="Arial" panose="020B0604020202020204" pitchFamily="34" charset="0"/>
                <a:cs typeface="Arial" panose="020B0604020202020204" pitchFamily="34" charset="0"/>
              </a:rPr>
              <a:t>Veranstalter:innen</a:t>
            </a:r>
            <a:r>
              <a:rPr lang="de-DE" sz="1600" dirty="0">
                <a:solidFill>
                  <a:schemeClr val="tx2"/>
                </a:solidFill>
                <a:latin typeface="Arial" panose="020B0604020202020204" pitchFamily="34" charset="0"/>
                <a:cs typeface="Arial" panose="020B0604020202020204" pitchFamily="34" charset="0"/>
              </a:rPr>
              <a:t> gehen in den direkten Austausch mit den Fans.</a:t>
            </a:r>
          </a:p>
        </p:txBody>
      </p:sp>
      <p:pic>
        <p:nvPicPr>
          <p:cNvPr id="60" name="Grafik 59">
            <a:extLst>
              <a:ext uri="{FF2B5EF4-FFF2-40B4-BE49-F238E27FC236}">
                <a16:creationId xmlns:a16="http://schemas.microsoft.com/office/drawing/2014/main" id="{3D3398E2-002C-C273-5F40-232F2D67AB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7192" y="1355138"/>
            <a:ext cx="855628" cy="855628"/>
          </a:xfrm>
          <a:prstGeom prst="rect">
            <a:avLst/>
          </a:prstGeom>
        </p:spPr>
      </p:pic>
      <p:sp>
        <p:nvSpPr>
          <p:cNvPr id="66" name="Rechteck 65">
            <a:extLst>
              <a:ext uri="{FF2B5EF4-FFF2-40B4-BE49-F238E27FC236}">
                <a16:creationId xmlns:a16="http://schemas.microsoft.com/office/drawing/2014/main" id="{9AF2EA0B-EB22-8F3A-38D9-6820223F25B1}"/>
              </a:ext>
            </a:extLst>
          </p:cNvPr>
          <p:cNvSpPr/>
          <p:nvPr userDrawn="1"/>
        </p:nvSpPr>
        <p:spPr>
          <a:xfrm>
            <a:off x="709337" y="2346857"/>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7" name="Rechteck 66">
            <a:extLst>
              <a:ext uri="{FF2B5EF4-FFF2-40B4-BE49-F238E27FC236}">
                <a16:creationId xmlns:a16="http://schemas.microsoft.com/office/drawing/2014/main" id="{D49A3C5D-169E-8D7C-A8BB-A76F9BD2915A}"/>
              </a:ext>
            </a:extLst>
          </p:cNvPr>
          <p:cNvSpPr/>
          <p:nvPr userDrawn="1"/>
        </p:nvSpPr>
        <p:spPr>
          <a:xfrm>
            <a:off x="2600814" y="2346857"/>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8" name="Rechteck 67">
            <a:extLst>
              <a:ext uri="{FF2B5EF4-FFF2-40B4-BE49-F238E27FC236}">
                <a16:creationId xmlns:a16="http://schemas.microsoft.com/office/drawing/2014/main" id="{13C81E31-20CE-4378-4012-FF0D8773719F}"/>
              </a:ext>
            </a:extLst>
          </p:cNvPr>
          <p:cNvSpPr/>
          <p:nvPr userDrawn="1"/>
        </p:nvSpPr>
        <p:spPr>
          <a:xfrm>
            <a:off x="4492292" y="2346857"/>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9" name="Rechteck 68">
            <a:extLst>
              <a:ext uri="{FF2B5EF4-FFF2-40B4-BE49-F238E27FC236}">
                <a16:creationId xmlns:a16="http://schemas.microsoft.com/office/drawing/2014/main" id="{D550A940-52CC-252C-F544-E6C5D734F38D}"/>
              </a:ext>
            </a:extLst>
          </p:cNvPr>
          <p:cNvSpPr/>
          <p:nvPr userDrawn="1"/>
        </p:nvSpPr>
        <p:spPr>
          <a:xfrm>
            <a:off x="6383770" y="2346857"/>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0" name="Rechteck 69">
            <a:extLst>
              <a:ext uri="{FF2B5EF4-FFF2-40B4-BE49-F238E27FC236}">
                <a16:creationId xmlns:a16="http://schemas.microsoft.com/office/drawing/2014/main" id="{1B1EB4FF-BE7A-9DC2-52E6-54785EA8D382}"/>
              </a:ext>
            </a:extLst>
          </p:cNvPr>
          <p:cNvSpPr/>
          <p:nvPr userDrawn="1"/>
        </p:nvSpPr>
        <p:spPr>
          <a:xfrm>
            <a:off x="709337" y="4658888"/>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1" name="Rechteck 70">
            <a:extLst>
              <a:ext uri="{FF2B5EF4-FFF2-40B4-BE49-F238E27FC236}">
                <a16:creationId xmlns:a16="http://schemas.microsoft.com/office/drawing/2014/main" id="{90CBB422-F3ED-C6D3-DFE4-2BCCF6F75057}"/>
              </a:ext>
            </a:extLst>
          </p:cNvPr>
          <p:cNvSpPr/>
          <p:nvPr userDrawn="1"/>
        </p:nvSpPr>
        <p:spPr>
          <a:xfrm>
            <a:off x="4489638" y="4658888"/>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2" name="Rechteck 71">
            <a:extLst>
              <a:ext uri="{FF2B5EF4-FFF2-40B4-BE49-F238E27FC236}">
                <a16:creationId xmlns:a16="http://schemas.microsoft.com/office/drawing/2014/main" id="{2E0B9830-FBC1-8F31-5324-B85A4A0F10AB}"/>
              </a:ext>
            </a:extLst>
          </p:cNvPr>
          <p:cNvSpPr/>
          <p:nvPr userDrawn="1"/>
        </p:nvSpPr>
        <p:spPr>
          <a:xfrm>
            <a:off x="6381116" y="4658888"/>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73" name="Grafik 72">
            <a:extLst>
              <a:ext uri="{FF2B5EF4-FFF2-40B4-BE49-F238E27FC236}">
                <a16:creationId xmlns:a16="http://schemas.microsoft.com/office/drawing/2014/main" id="{65250139-BDD3-5120-BF71-08605363828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89766" y="4658888"/>
            <a:ext cx="1361261" cy="1361261"/>
          </a:xfrm>
          <a:prstGeom prst="rect">
            <a:avLst/>
          </a:prstGeom>
        </p:spPr>
      </p:pic>
      <p:pic>
        <p:nvPicPr>
          <p:cNvPr id="74" name="Grafik 73">
            <a:extLst>
              <a:ext uri="{FF2B5EF4-FFF2-40B4-BE49-F238E27FC236}">
                <a16:creationId xmlns:a16="http://schemas.microsoft.com/office/drawing/2014/main" id="{B2488DBC-0E5E-8612-E196-367339102E0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28560"/>
          <a:stretch/>
        </p:blipFill>
        <p:spPr>
          <a:xfrm>
            <a:off x="4686066" y="2346857"/>
            <a:ext cx="1391012" cy="1461886"/>
          </a:xfrm>
          <a:prstGeom prst="rect">
            <a:avLst/>
          </a:prstGeom>
        </p:spPr>
      </p:pic>
      <p:pic>
        <p:nvPicPr>
          <p:cNvPr id="75" name="Grafik 74">
            <a:extLst>
              <a:ext uri="{FF2B5EF4-FFF2-40B4-BE49-F238E27FC236}">
                <a16:creationId xmlns:a16="http://schemas.microsoft.com/office/drawing/2014/main" id="{57E1FD7A-61B4-0584-69B6-661C0712191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20822" b="36809"/>
          <a:stretch/>
        </p:blipFill>
        <p:spPr>
          <a:xfrm>
            <a:off x="6570945" y="2346857"/>
            <a:ext cx="1404211" cy="1465953"/>
          </a:xfrm>
          <a:prstGeom prst="rect">
            <a:avLst/>
          </a:prstGeom>
        </p:spPr>
      </p:pic>
      <p:pic>
        <p:nvPicPr>
          <p:cNvPr id="76" name="Grafik 75">
            <a:extLst>
              <a:ext uri="{FF2B5EF4-FFF2-40B4-BE49-F238E27FC236}">
                <a16:creationId xmlns:a16="http://schemas.microsoft.com/office/drawing/2014/main" id="{3B1CEE44-06DA-B866-BD06-3E36A81273E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b="39292"/>
          <a:stretch/>
        </p:blipFill>
        <p:spPr>
          <a:xfrm>
            <a:off x="4705205" y="4658888"/>
            <a:ext cx="1347427" cy="1553120"/>
          </a:xfrm>
          <a:prstGeom prst="rect">
            <a:avLst/>
          </a:prstGeom>
        </p:spPr>
      </p:pic>
      <p:sp>
        <p:nvSpPr>
          <p:cNvPr id="77" name="Textfeld 76">
            <a:extLst>
              <a:ext uri="{FF2B5EF4-FFF2-40B4-BE49-F238E27FC236}">
                <a16:creationId xmlns:a16="http://schemas.microsoft.com/office/drawing/2014/main" id="{235871EB-2A2B-2C7D-1745-E37831A96B90}"/>
              </a:ext>
            </a:extLst>
          </p:cNvPr>
          <p:cNvSpPr txBox="1"/>
          <p:nvPr userDrawn="1"/>
        </p:nvSpPr>
        <p:spPr>
          <a:xfrm>
            <a:off x="4635224" y="3926637"/>
            <a:ext cx="1492696"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Radioreporterin </a:t>
            </a:r>
            <a:r>
              <a:rPr lang="de-DE" dirty="0" err="1"/>
              <a:t>Dunya</a:t>
            </a:r>
            <a:endParaRPr lang="de-DE" dirty="0"/>
          </a:p>
        </p:txBody>
      </p:sp>
      <p:sp>
        <p:nvSpPr>
          <p:cNvPr id="78" name="Textfeld 77">
            <a:extLst>
              <a:ext uri="{FF2B5EF4-FFF2-40B4-BE49-F238E27FC236}">
                <a16:creationId xmlns:a16="http://schemas.microsoft.com/office/drawing/2014/main" id="{DF8F055F-BD37-989D-A005-9DC4E691E7F0}"/>
              </a:ext>
            </a:extLst>
          </p:cNvPr>
          <p:cNvSpPr txBox="1"/>
          <p:nvPr userDrawn="1"/>
        </p:nvSpPr>
        <p:spPr>
          <a:xfrm>
            <a:off x="6526702" y="3926637"/>
            <a:ext cx="1492696"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Band </a:t>
            </a:r>
          </a:p>
          <a:p>
            <a:r>
              <a:rPr lang="de-DE" dirty="0"/>
              <a:t>Soundpaneele</a:t>
            </a:r>
          </a:p>
        </p:txBody>
      </p:sp>
      <p:pic>
        <p:nvPicPr>
          <p:cNvPr id="79" name="Grafik 78">
            <a:extLst>
              <a:ext uri="{FF2B5EF4-FFF2-40B4-BE49-F238E27FC236}">
                <a16:creationId xmlns:a16="http://schemas.microsoft.com/office/drawing/2014/main" id="{14BECC26-B2AF-F914-42BA-2ADE27E788AC}"/>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r="4844" b="15551"/>
          <a:stretch/>
        </p:blipFill>
        <p:spPr>
          <a:xfrm>
            <a:off x="927865" y="4658888"/>
            <a:ext cx="1341504" cy="1454071"/>
          </a:xfrm>
          <a:prstGeom prst="rect">
            <a:avLst/>
          </a:prstGeom>
        </p:spPr>
      </p:pic>
      <p:sp>
        <p:nvSpPr>
          <p:cNvPr id="80" name="Textfeld 79">
            <a:extLst>
              <a:ext uri="{FF2B5EF4-FFF2-40B4-BE49-F238E27FC236}">
                <a16:creationId xmlns:a16="http://schemas.microsoft.com/office/drawing/2014/main" id="{6FDA983E-4C8B-C285-864B-CBAFAAD7C781}"/>
              </a:ext>
            </a:extLst>
          </p:cNvPr>
          <p:cNvSpPr txBox="1"/>
          <p:nvPr userDrawn="1"/>
        </p:nvSpPr>
        <p:spPr>
          <a:xfrm>
            <a:off x="852269" y="6239893"/>
            <a:ext cx="1492696"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Stadt </a:t>
            </a:r>
          </a:p>
          <a:p>
            <a:r>
              <a:rPr lang="de-DE" dirty="0"/>
              <a:t>Mittstadt</a:t>
            </a:r>
          </a:p>
        </p:txBody>
      </p:sp>
      <p:sp>
        <p:nvSpPr>
          <p:cNvPr id="81" name="Textfeld 80">
            <a:extLst>
              <a:ext uri="{FF2B5EF4-FFF2-40B4-BE49-F238E27FC236}">
                <a16:creationId xmlns:a16="http://schemas.microsoft.com/office/drawing/2014/main" id="{F50541B8-4AF5-7102-A8C0-8A0F65E909E2}"/>
              </a:ext>
            </a:extLst>
          </p:cNvPr>
          <p:cNvSpPr txBox="1"/>
          <p:nvPr userDrawn="1"/>
        </p:nvSpPr>
        <p:spPr>
          <a:xfrm>
            <a:off x="4632570" y="6239893"/>
            <a:ext cx="1492696"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Pyrotechnikerin Andrea</a:t>
            </a:r>
          </a:p>
        </p:txBody>
      </p:sp>
      <p:sp>
        <p:nvSpPr>
          <p:cNvPr id="82" name="Textfeld 81">
            <a:extLst>
              <a:ext uri="{FF2B5EF4-FFF2-40B4-BE49-F238E27FC236}">
                <a16:creationId xmlns:a16="http://schemas.microsoft.com/office/drawing/2014/main" id="{9965E24C-72E4-9F56-C465-4CA048283568}"/>
              </a:ext>
            </a:extLst>
          </p:cNvPr>
          <p:cNvSpPr txBox="1"/>
          <p:nvPr userDrawn="1"/>
        </p:nvSpPr>
        <p:spPr>
          <a:xfrm>
            <a:off x="6524048" y="6239893"/>
            <a:ext cx="1492696"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Konzertbesucherin </a:t>
            </a:r>
          </a:p>
          <a:p>
            <a:r>
              <a:rPr lang="de-DE" dirty="0"/>
              <a:t>Marie</a:t>
            </a:r>
          </a:p>
        </p:txBody>
      </p:sp>
      <p:pic>
        <p:nvPicPr>
          <p:cNvPr id="83" name="Grafik 82">
            <a:extLst>
              <a:ext uri="{FF2B5EF4-FFF2-40B4-BE49-F238E27FC236}">
                <a16:creationId xmlns:a16="http://schemas.microsoft.com/office/drawing/2014/main" id="{49BC1FE1-0A9A-B7AB-AE00-118156EF834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783734" y="2336734"/>
            <a:ext cx="1412720" cy="1469230"/>
          </a:xfrm>
          <a:prstGeom prst="rect">
            <a:avLst/>
          </a:prstGeom>
        </p:spPr>
      </p:pic>
      <p:pic>
        <p:nvPicPr>
          <p:cNvPr id="84" name="Grafik 83">
            <a:extLst>
              <a:ext uri="{FF2B5EF4-FFF2-40B4-BE49-F238E27FC236}">
                <a16:creationId xmlns:a16="http://schemas.microsoft.com/office/drawing/2014/main" id="{9CC45793-98DC-1AD6-0D2F-4EAE82615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13358" y="2344078"/>
            <a:ext cx="1370518" cy="1461886"/>
          </a:xfrm>
          <a:prstGeom prst="rect">
            <a:avLst/>
          </a:prstGeom>
        </p:spPr>
      </p:pic>
      <p:sp>
        <p:nvSpPr>
          <p:cNvPr id="85" name="Textfeld 84">
            <a:extLst>
              <a:ext uri="{FF2B5EF4-FFF2-40B4-BE49-F238E27FC236}">
                <a16:creationId xmlns:a16="http://schemas.microsoft.com/office/drawing/2014/main" id="{CF8C4D09-87F3-B5CF-59C1-588EF7493D3E}"/>
              </a:ext>
            </a:extLst>
          </p:cNvPr>
          <p:cNvSpPr txBox="1"/>
          <p:nvPr userDrawn="1"/>
        </p:nvSpPr>
        <p:spPr>
          <a:xfrm>
            <a:off x="913358" y="3926637"/>
            <a:ext cx="1370518"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de-DE" sz="1200" b="1" dirty="0">
                <a:solidFill>
                  <a:schemeClr val="tx2"/>
                </a:solidFill>
                <a:latin typeface="Arial" panose="020B0604020202020204" pitchFamily="34" charset="0"/>
                <a:cs typeface="Arial" panose="020B0604020202020204" pitchFamily="34" charset="0"/>
              </a:rPr>
              <a:t>Konzertbesucher </a:t>
            </a:r>
          </a:p>
          <a:p>
            <a:pPr algn="ctr"/>
            <a:r>
              <a:rPr lang="de-DE" sz="1200" b="1" dirty="0">
                <a:solidFill>
                  <a:schemeClr val="tx2"/>
                </a:solidFill>
                <a:latin typeface="Arial" panose="020B0604020202020204" pitchFamily="34" charset="0"/>
                <a:cs typeface="Arial" panose="020B0604020202020204" pitchFamily="34" charset="0"/>
              </a:rPr>
              <a:t>Amir</a:t>
            </a:r>
          </a:p>
        </p:txBody>
      </p:sp>
      <p:sp>
        <p:nvSpPr>
          <p:cNvPr id="86" name="Textfeld 85">
            <a:extLst>
              <a:ext uri="{FF2B5EF4-FFF2-40B4-BE49-F238E27FC236}">
                <a16:creationId xmlns:a16="http://schemas.microsoft.com/office/drawing/2014/main" id="{435C8892-35A9-C52F-80CE-85C6170233CA}"/>
              </a:ext>
            </a:extLst>
          </p:cNvPr>
          <p:cNvSpPr txBox="1"/>
          <p:nvPr userDrawn="1"/>
        </p:nvSpPr>
        <p:spPr>
          <a:xfrm>
            <a:off x="2743746" y="3926637"/>
            <a:ext cx="1492696"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Konzertbesucherin </a:t>
            </a:r>
          </a:p>
          <a:p>
            <a:r>
              <a:rPr lang="de-DE" dirty="0"/>
              <a:t>Marie</a:t>
            </a:r>
          </a:p>
        </p:txBody>
      </p:sp>
      <p:sp>
        <p:nvSpPr>
          <p:cNvPr id="87" name="Rechteck 86">
            <a:extLst>
              <a:ext uri="{FF2B5EF4-FFF2-40B4-BE49-F238E27FC236}">
                <a16:creationId xmlns:a16="http://schemas.microsoft.com/office/drawing/2014/main" id="{5DFD6D89-8414-4BA7-DD78-05ECD66ABE61}"/>
              </a:ext>
            </a:extLst>
          </p:cNvPr>
          <p:cNvSpPr/>
          <p:nvPr userDrawn="1"/>
        </p:nvSpPr>
        <p:spPr>
          <a:xfrm>
            <a:off x="2600814" y="4661252"/>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8" name="Textfeld 87">
            <a:extLst>
              <a:ext uri="{FF2B5EF4-FFF2-40B4-BE49-F238E27FC236}">
                <a16:creationId xmlns:a16="http://schemas.microsoft.com/office/drawing/2014/main" id="{E6A5AC2B-4182-F9F4-DB62-7B08EE18F1C2}"/>
              </a:ext>
            </a:extLst>
          </p:cNvPr>
          <p:cNvSpPr txBox="1"/>
          <p:nvPr userDrawn="1"/>
        </p:nvSpPr>
        <p:spPr>
          <a:xfrm>
            <a:off x="2743746" y="6241032"/>
            <a:ext cx="1492696"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sz="1200" dirty="0" err="1">
                <a:solidFill>
                  <a:schemeClr val="tx2"/>
                </a:solidFill>
                <a:latin typeface="Arial" panose="020B0604020202020204" pitchFamily="34" charset="0"/>
                <a:cs typeface="Arial" panose="020B0604020202020204" pitchFamily="34" charset="0"/>
              </a:rPr>
              <a:t>Securitykraft</a:t>
            </a:r>
            <a:endParaRPr lang="de-DE" sz="1200" dirty="0">
              <a:solidFill>
                <a:schemeClr val="tx2"/>
              </a:solidFill>
              <a:latin typeface="Arial" panose="020B0604020202020204" pitchFamily="34" charset="0"/>
              <a:cs typeface="Arial" panose="020B0604020202020204" pitchFamily="34" charset="0"/>
            </a:endParaRPr>
          </a:p>
          <a:p>
            <a:r>
              <a:rPr lang="de-DE" sz="1200" dirty="0">
                <a:solidFill>
                  <a:schemeClr val="tx2"/>
                </a:solidFill>
                <a:latin typeface="Arial" panose="020B0604020202020204" pitchFamily="34" charset="0"/>
                <a:cs typeface="Arial" panose="020B0604020202020204" pitchFamily="34" charset="0"/>
              </a:rPr>
              <a:t>Steve</a:t>
            </a:r>
          </a:p>
        </p:txBody>
      </p:sp>
      <p:pic>
        <p:nvPicPr>
          <p:cNvPr id="89" name="Grafik 88">
            <a:extLst>
              <a:ext uri="{FF2B5EF4-FFF2-40B4-BE49-F238E27FC236}">
                <a16:creationId xmlns:a16="http://schemas.microsoft.com/office/drawing/2014/main" id="{DE589889-6544-33EA-30C9-0B8114BBF5A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784489" y="4661252"/>
            <a:ext cx="1411965" cy="1457148"/>
          </a:xfrm>
          <a:prstGeom prst="rect">
            <a:avLst/>
          </a:prstGeom>
        </p:spPr>
      </p:pic>
      <p:sp>
        <p:nvSpPr>
          <p:cNvPr id="90" name="Textfeld 89">
            <a:extLst>
              <a:ext uri="{FF2B5EF4-FFF2-40B4-BE49-F238E27FC236}">
                <a16:creationId xmlns:a16="http://schemas.microsoft.com/office/drawing/2014/main" id="{69C45230-65DB-4A61-017C-7535FB7B20BF}"/>
              </a:ext>
            </a:extLst>
          </p:cNvPr>
          <p:cNvSpPr txBox="1"/>
          <p:nvPr userDrawn="1"/>
        </p:nvSpPr>
        <p:spPr>
          <a:xfrm>
            <a:off x="742950" y="1606082"/>
            <a:ext cx="7664242" cy="5539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2: </a:t>
            </a:r>
            <a:br>
              <a:rPr lang="de-DE" b="1" dirty="0">
                <a:solidFill>
                  <a:schemeClr val="accent6"/>
                </a:solidFill>
                <a:latin typeface="Arial" panose="020B0604020202020204" pitchFamily="34" charset="0"/>
                <a:cs typeface="Arial" panose="020B0604020202020204" pitchFamily="34" charset="0"/>
              </a:rPr>
            </a:br>
            <a:r>
              <a:rPr lang="de-DE" dirty="0">
                <a:solidFill>
                  <a:schemeClr val="accent6"/>
                </a:solidFill>
                <a:latin typeface="Arial" panose="020B0604020202020204" pitchFamily="34" charset="0"/>
                <a:cs typeface="Arial" panose="020B0604020202020204" pitchFamily="34" charset="0"/>
              </a:rPr>
              <a:t>Von welchen Personen bzw. Institutionen hast du Nachrichten gesehen?</a:t>
            </a:r>
          </a:p>
        </p:txBody>
      </p:sp>
      <p:pic>
        <p:nvPicPr>
          <p:cNvPr id="5" name="Grafik 4">
            <a:extLst>
              <a:ext uri="{FF2B5EF4-FFF2-40B4-BE49-F238E27FC236}">
                <a16:creationId xmlns:a16="http://schemas.microsoft.com/office/drawing/2014/main" id="{28E3604D-9768-DDA1-AD04-B75B5C9450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643616" y="636426"/>
            <a:ext cx="540000" cy="540000"/>
          </a:xfrm>
          <a:prstGeom prst="rect">
            <a:avLst/>
          </a:prstGeom>
        </p:spPr>
      </p:pic>
    </p:spTree>
    <p:extLst>
      <p:ext uri="{BB962C8B-B14F-4D97-AF65-F5344CB8AC3E}">
        <p14:creationId xmlns:p14="http://schemas.microsoft.com/office/powerpoint/2010/main" val="403254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p:cTn id="10" dur="500" fill="hold"/>
                                        <p:tgtEl>
                                          <p:spTgt spid="34"/>
                                        </p:tgtEl>
                                        <p:attrNameLst>
                                          <p:attrName>ppt_w</p:attrName>
                                        </p:attrNameLst>
                                      </p:cBhvr>
                                      <p:tavLst>
                                        <p:tav tm="0">
                                          <p:val>
                                            <p:fltVal val="0"/>
                                          </p:val>
                                        </p:tav>
                                        <p:tav tm="100000">
                                          <p:val>
                                            <p:strVal val="#ppt_w"/>
                                          </p:val>
                                        </p:tav>
                                      </p:tavLst>
                                    </p:anim>
                                    <p:anim calcmode="lin" valueType="num">
                                      <p:cBhvr>
                                        <p:cTn id="11" dur="500" fill="hold"/>
                                        <p:tgtEl>
                                          <p:spTgt spid="34"/>
                                        </p:tgtEl>
                                        <p:attrNameLst>
                                          <p:attrName>ppt_h</p:attrName>
                                        </p:attrNameLst>
                                      </p:cBhvr>
                                      <p:tavLst>
                                        <p:tav tm="0">
                                          <p:val>
                                            <p:fltVal val="0"/>
                                          </p:val>
                                        </p:tav>
                                        <p:tav tm="100000">
                                          <p:val>
                                            <p:strVal val="#ppt_h"/>
                                          </p:val>
                                        </p:tav>
                                      </p:tavLst>
                                    </p:anim>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or dem Konzert Aufgabe 3">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erade Verbindung 2">
            <a:extLst>
              <a:ext uri="{FF2B5EF4-FFF2-40B4-BE49-F238E27FC236}">
                <a16:creationId xmlns:a16="http://schemas.microsoft.com/office/drawing/2014/main" id="{025C06E8-3A47-C338-8A49-09061F60647C}"/>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D52304AC-1DA5-1735-8A63-022199C4DB32}"/>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Vor dem Konzert – Aufgabe 3</a:t>
            </a:r>
          </a:p>
        </p:txBody>
      </p:sp>
      <p:sp>
        <p:nvSpPr>
          <p:cNvPr id="9" name="Rechteck 8">
            <a:extLst>
              <a:ext uri="{FF2B5EF4-FFF2-40B4-BE49-F238E27FC236}">
                <a16:creationId xmlns:a16="http://schemas.microsoft.com/office/drawing/2014/main" id="{6864A2D4-9A9D-F946-003E-6C58C80049A7}"/>
              </a:ext>
            </a:extLst>
          </p:cNvPr>
          <p:cNvSpPr/>
          <p:nvPr userDrawn="1"/>
        </p:nvSpPr>
        <p:spPr>
          <a:xfrm>
            <a:off x="709337" y="2354442"/>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hteck 9">
            <a:extLst>
              <a:ext uri="{FF2B5EF4-FFF2-40B4-BE49-F238E27FC236}">
                <a16:creationId xmlns:a16="http://schemas.microsoft.com/office/drawing/2014/main" id="{6E5ADFFB-559B-F980-25BF-6C7C97315A74}"/>
              </a:ext>
            </a:extLst>
          </p:cNvPr>
          <p:cNvSpPr/>
          <p:nvPr userDrawn="1"/>
        </p:nvSpPr>
        <p:spPr>
          <a:xfrm>
            <a:off x="2600814" y="2354442"/>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hteck 11">
            <a:extLst>
              <a:ext uri="{FF2B5EF4-FFF2-40B4-BE49-F238E27FC236}">
                <a16:creationId xmlns:a16="http://schemas.microsoft.com/office/drawing/2014/main" id="{EF9F35C2-DB54-E417-0E6C-A674439E5816}"/>
              </a:ext>
            </a:extLst>
          </p:cNvPr>
          <p:cNvSpPr/>
          <p:nvPr userDrawn="1"/>
        </p:nvSpPr>
        <p:spPr>
          <a:xfrm>
            <a:off x="4489541" y="2354442"/>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hteck 12">
            <a:extLst>
              <a:ext uri="{FF2B5EF4-FFF2-40B4-BE49-F238E27FC236}">
                <a16:creationId xmlns:a16="http://schemas.microsoft.com/office/drawing/2014/main" id="{B736D70A-4CC3-CBBF-9A9C-399B17AEB8B4}"/>
              </a:ext>
            </a:extLst>
          </p:cNvPr>
          <p:cNvSpPr/>
          <p:nvPr userDrawn="1"/>
        </p:nvSpPr>
        <p:spPr>
          <a:xfrm>
            <a:off x="6383770" y="2354442"/>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hteck 13">
            <a:extLst>
              <a:ext uri="{FF2B5EF4-FFF2-40B4-BE49-F238E27FC236}">
                <a16:creationId xmlns:a16="http://schemas.microsoft.com/office/drawing/2014/main" id="{6D353C86-2321-556D-0F79-CC5230EEF156}"/>
              </a:ext>
            </a:extLst>
          </p:cNvPr>
          <p:cNvSpPr/>
          <p:nvPr userDrawn="1"/>
        </p:nvSpPr>
        <p:spPr>
          <a:xfrm>
            <a:off x="709337" y="4666473"/>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Rechteck 14">
            <a:extLst>
              <a:ext uri="{FF2B5EF4-FFF2-40B4-BE49-F238E27FC236}">
                <a16:creationId xmlns:a16="http://schemas.microsoft.com/office/drawing/2014/main" id="{7D62F0BA-1D07-C04A-C282-0C3D2AFFF8F1}"/>
              </a:ext>
            </a:extLst>
          </p:cNvPr>
          <p:cNvSpPr/>
          <p:nvPr userDrawn="1"/>
        </p:nvSpPr>
        <p:spPr>
          <a:xfrm>
            <a:off x="4492292" y="4666473"/>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Rechteck 15">
            <a:extLst>
              <a:ext uri="{FF2B5EF4-FFF2-40B4-BE49-F238E27FC236}">
                <a16:creationId xmlns:a16="http://schemas.microsoft.com/office/drawing/2014/main" id="{043040F8-321C-A67A-D012-1C29DE9FDE03}"/>
              </a:ext>
            </a:extLst>
          </p:cNvPr>
          <p:cNvSpPr/>
          <p:nvPr userDrawn="1"/>
        </p:nvSpPr>
        <p:spPr>
          <a:xfrm>
            <a:off x="6383770" y="4666473"/>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7" name="Grafik 16">
            <a:extLst>
              <a:ext uri="{FF2B5EF4-FFF2-40B4-BE49-F238E27FC236}">
                <a16:creationId xmlns:a16="http://schemas.microsoft.com/office/drawing/2014/main" id="{F3C7B9F8-837A-AA00-337C-138B823E33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2420" y="4666473"/>
            <a:ext cx="1361261" cy="1361261"/>
          </a:xfrm>
          <a:prstGeom prst="rect">
            <a:avLst/>
          </a:prstGeom>
        </p:spPr>
      </p:pic>
      <p:pic>
        <p:nvPicPr>
          <p:cNvPr id="18" name="Grafik 17">
            <a:extLst>
              <a:ext uri="{FF2B5EF4-FFF2-40B4-BE49-F238E27FC236}">
                <a16:creationId xmlns:a16="http://schemas.microsoft.com/office/drawing/2014/main" id="{D5AA7AB7-E8A3-6BD4-56A1-5D8C4809B0C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28560"/>
          <a:stretch/>
        </p:blipFill>
        <p:spPr>
          <a:xfrm>
            <a:off x="4686066" y="2354442"/>
            <a:ext cx="1391012" cy="1461886"/>
          </a:xfrm>
          <a:prstGeom prst="rect">
            <a:avLst/>
          </a:prstGeom>
        </p:spPr>
      </p:pic>
      <p:pic>
        <p:nvPicPr>
          <p:cNvPr id="19" name="Grafik 18">
            <a:extLst>
              <a:ext uri="{FF2B5EF4-FFF2-40B4-BE49-F238E27FC236}">
                <a16:creationId xmlns:a16="http://schemas.microsoft.com/office/drawing/2014/main" id="{2C61EF40-FBF0-1A9D-4556-FF8DDE15F44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22" b="36809"/>
          <a:stretch/>
        </p:blipFill>
        <p:spPr>
          <a:xfrm>
            <a:off x="6570945" y="2354442"/>
            <a:ext cx="1404211" cy="1465953"/>
          </a:xfrm>
          <a:prstGeom prst="rect">
            <a:avLst/>
          </a:prstGeom>
        </p:spPr>
      </p:pic>
      <p:pic>
        <p:nvPicPr>
          <p:cNvPr id="20" name="Grafik 19">
            <a:extLst>
              <a:ext uri="{FF2B5EF4-FFF2-40B4-BE49-F238E27FC236}">
                <a16:creationId xmlns:a16="http://schemas.microsoft.com/office/drawing/2014/main" id="{94F054C1-0C3F-7436-47A1-706C1FD8DA3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39292"/>
          <a:stretch/>
        </p:blipFill>
        <p:spPr>
          <a:xfrm>
            <a:off x="4707859" y="4666473"/>
            <a:ext cx="1347427" cy="1553120"/>
          </a:xfrm>
          <a:prstGeom prst="rect">
            <a:avLst/>
          </a:prstGeom>
        </p:spPr>
      </p:pic>
      <p:sp>
        <p:nvSpPr>
          <p:cNvPr id="21" name="Textfeld 20">
            <a:extLst>
              <a:ext uri="{FF2B5EF4-FFF2-40B4-BE49-F238E27FC236}">
                <a16:creationId xmlns:a16="http://schemas.microsoft.com/office/drawing/2014/main" id="{8B0E1613-D7C8-42EB-E973-C5664D9D9007}"/>
              </a:ext>
            </a:extLst>
          </p:cNvPr>
          <p:cNvSpPr txBox="1"/>
          <p:nvPr userDrawn="1"/>
        </p:nvSpPr>
        <p:spPr>
          <a:xfrm>
            <a:off x="4518200" y="3934222"/>
            <a:ext cx="1721243" cy="55399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Audiobeitrag auf der Website eines Lokal-radios (öffentlich)</a:t>
            </a:r>
          </a:p>
        </p:txBody>
      </p:sp>
      <p:sp>
        <p:nvSpPr>
          <p:cNvPr id="22" name="Textfeld 21">
            <a:extLst>
              <a:ext uri="{FF2B5EF4-FFF2-40B4-BE49-F238E27FC236}">
                <a16:creationId xmlns:a16="http://schemas.microsoft.com/office/drawing/2014/main" id="{97171113-58D8-FFCB-3616-097171BC3B0E}"/>
              </a:ext>
            </a:extLst>
          </p:cNvPr>
          <p:cNvSpPr txBox="1"/>
          <p:nvPr userDrawn="1"/>
        </p:nvSpPr>
        <p:spPr>
          <a:xfrm>
            <a:off x="6439878" y="3934222"/>
            <a:ext cx="1666344" cy="55399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Videobeitrag in einem</a:t>
            </a:r>
          </a:p>
          <a:p>
            <a:r>
              <a:rPr lang="de-DE" dirty="0" err="1"/>
              <a:t>Social</a:t>
            </a:r>
            <a:r>
              <a:rPr lang="de-DE" dirty="0"/>
              <a:t>-Media-Angebot</a:t>
            </a:r>
          </a:p>
          <a:p>
            <a:r>
              <a:rPr lang="de-DE" dirty="0"/>
              <a:t>(öffentlich)</a:t>
            </a:r>
          </a:p>
        </p:txBody>
      </p:sp>
      <p:pic>
        <p:nvPicPr>
          <p:cNvPr id="23" name="Grafik 22">
            <a:extLst>
              <a:ext uri="{FF2B5EF4-FFF2-40B4-BE49-F238E27FC236}">
                <a16:creationId xmlns:a16="http://schemas.microsoft.com/office/drawing/2014/main" id="{B1626203-1C3B-38B0-B374-342C33F9BE6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r="4844" b="15551"/>
          <a:stretch/>
        </p:blipFill>
        <p:spPr>
          <a:xfrm>
            <a:off x="927865" y="4666473"/>
            <a:ext cx="1341504" cy="1454071"/>
          </a:xfrm>
          <a:prstGeom prst="rect">
            <a:avLst/>
          </a:prstGeom>
        </p:spPr>
      </p:pic>
      <p:sp>
        <p:nvSpPr>
          <p:cNvPr id="24" name="Textfeld 23">
            <a:extLst>
              <a:ext uri="{FF2B5EF4-FFF2-40B4-BE49-F238E27FC236}">
                <a16:creationId xmlns:a16="http://schemas.microsoft.com/office/drawing/2014/main" id="{BD75F238-F589-C5EE-4289-A22870339872}"/>
              </a:ext>
            </a:extLst>
          </p:cNvPr>
          <p:cNvSpPr txBox="1"/>
          <p:nvPr userDrawn="1"/>
        </p:nvSpPr>
        <p:spPr>
          <a:xfrm>
            <a:off x="852269" y="6247478"/>
            <a:ext cx="1492696" cy="55399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Post in einem</a:t>
            </a:r>
          </a:p>
          <a:p>
            <a:r>
              <a:rPr lang="de-DE" dirty="0" err="1"/>
              <a:t>Social</a:t>
            </a:r>
            <a:r>
              <a:rPr lang="de-DE" dirty="0"/>
              <a:t>-Media-Angebot (öffentlich)</a:t>
            </a:r>
          </a:p>
        </p:txBody>
      </p:sp>
      <p:sp>
        <p:nvSpPr>
          <p:cNvPr id="25" name="Textfeld 24">
            <a:extLst>
              <a:ext uri="{FF2B5EF4-FFF2-40B4-BE49-F238E27FC236}">
                <a16:creationId xmlns:a16="http://schemas.microsoft.com/office/drawing/2014/main" id="{6116CC72-8947-5174-EF15-1D30B737204E}"/>
              </a:ext>
            </a:extLst>
          </p:cNvPr>
          <p:cNvSpPr txBox="1"/>
          <p:nvPr userDrawn="1"/>
        </p:nvSpPr>
        <p:spPr>
          <a:xfrm>
            <a:off x="4563758" y="6247478"/>
            <a:ext cx="1635628" cy="55399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Post in einem</a:t>
            </a:r>
          </a:p>
          <a:p>
            <a:r>
              <a:rPr lang="de-DE" dirty="0" err="1"/>
              <a:t>Social</a:t>
            </a:r>
            <a:r>
              <a:rPr lang="de-DE" dirty="0"/>
              <a:t>-Media-Angebot</a:t>
            </a:r>
          </a:p>
          <a:p>
            <a:r>
              <a:rPr lang="de-DE" dirty="0"/>
              <a:t>(öffentlich)</a:t>
            </a:r>
          </a:p>
        </p:txBody>
      </p:sp>
      <p:sp>
        <p:nvSpPr>
          <p:cNvPr id="26" name="Textfeld 25">
            <a:extLst>
              <a:ext uri="{FF2B5EF4-FFF2-40B4-BE49-F238E27FC236}">
                <a16:creationId xmlns:a16="http://schemas.microsoft.com/office/drawing/2014/main" id="{B4A56EA0-D331-A372-ABC4-165FE24B759C}"/>
              </a:ext>
            </a:extLst>
          </p:cNvPr>
          <p:cNvSpPr txBox="1"/>
          <p:nvPr userDrawn="1"/>
        </p:nvSpPr>
        <p:spPr>
          <a:xfrm>
            <a:off x="6526702" y="6247478"/>
            <a:ext cx="1492696" cy="55399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Sprachnachricht per</a:t>
            </a:r>
          </a:p>
          <a:p>
            <a:r>
              <a:rPr lang="de-DE" dirty="0"/>
              <a:t>Messenger-Dienst (privat)</a:t>
            </a:r>
          </a:p>
        </p:txBody>
      </p:sp>
      <p:pic>
        <p:nvPicPr>
          <p:cNvPr id="27" name="Grafik 26">
            <a:extLst>
              <a:ext uri="{FF2B5EF4-FFF2-40B4-BE49-F238E27FC236}">
                <a16:creationId xmlns:a16="http://schemas.microsoft.com/office/drawing/2014/main" id="{D87F0FBE-3B70-998B-9118-275EDB17617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83734" y="2344319"/>
            <a:ext cx="1412720" cy="1469230"/>
          </a:xfrm>
          <a:prstGeom prst="rect">
            <a:avLst/>
          </a:prstGeom>
        </p:spPr>
      </p:pic>
      <p:pic>
        <p:nvPicPr>
          <p:cNvPr id="28" name="Grafik 27">
            <a:extLst>
              <a:ext uri="{FF2B5EF4-FFF2-40B4-BE49-F238E27FC236}">
                <a16:creationId xmlns:a16="http://schemas.microsoft.com/office/drawing/2014/main" id="{353A1970-5B1C-75A5-B9F4-8C3A8DBA48D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3358" y="2351663"/>
            <a:ext cx="1370518" cy="1461886"/>
          </a:xfrm>
          <a:prstGeom prst="rect">
            <a:avLst/>
          </a:prstGeom>
        </p:spPr>
      </p:pic>
      <p:sp>
        <p:nvSpPr>
          <p:cNvPr id="29" name="Textfeld 28">
            <a:extLst>
              <a:ext uri="{FF2B5EF4-FFF2-40B4-BE49-F238E27FC236}">
                <a16:creationId xmlns:a16="http://schemas.microsoft.com/office/drawing/2014/main" id="{2A8D1A45-D10E-53E5-E927-1989A651FFD0}"/>
              </a:ext>
            </a:extLst>
          </p:cNvPr>
          <p:cNvSpPr txBox="1"/>
          <p:nvPr userDrawn="1"/>
        </p:nvSpPr>
        <p:spPr>
          <a:xfrm>
            <a:off x="913358" y="3934222"/>
            <a:ext cx="1370518" cy="55399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de-DE" sz="1200" b="1" dirty="0">
                <a:solidFill>
                  <a:schemeClr val="tx2"/>
                </a:solidFill>
                <a:latin typeface="Arial" panose="020B0604020202020204" pitchFamily="34" charset="0"/>
                <a:cs typeface="Arial" panose="020B0604020202020204" pitchFamily="34" charset="0"/>
              </a:rPr>
              <a:t>Textnachricht per</a:t>
            </a:r>
          </a:p>
          <a:p>
            <a:pPr algn="ctr"/>
            <a:r>
              <a:rPr lang="de-DE" sz="1200" b="1" dirty="0">
                <a:solidFill>
                  <a:schemeClr val="tx2"/>
                </a:solidFill>
                <a:latin typeface="Arial" panose="020B0604020202020204" pitchFamily="34" charset="0"/>
                <a:cs typeface="Arial" panose="020B0604020202020204" pitchFamily="34" charset="0"/>
              </a:rPr>
              <a:t>Messenger-Dienst (privat)</a:t>
            </a:r>
          </a:p>
        </p:txBody>
      </p:sp>
      <p:sp>
        <p:nvSpPr>
          <p:cNvPr id="30" name="Textfeld 29">
            <a:extLst>
              <a:ext uri="{FF2B5EF4-FFF2-40B4-BE49-F238E27FC236}">
                <a16:creationId xmlns:a16="http://schemas.microsoft.com/office/drawing/2014/main" id="{B94FCE57-11E2-685F-2DEE-E2E1ED1FD547}"/>
              </a:ext>
            </a:extLst>
          </p:cNvPr>
          <p:cNvSpPr txBox="1"/>
          <p:nvPr userDrawn="1"/>
        </p:nvSpPr>
        <p:spPr>
          <a:xfrm>
            <a:off x="2743746" y="3934222"/>
            <a:ext cx="1492696" cy="55399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Textnachricht per</a:t>
            </a:r>
          </a:p>
          <a:p>
            <a:r>
              <a:rPr lang="de-DE" dirty="0"/>
              <a:t>Messenger-Dienst (privat)</a:t>
            </a:r>
          </a:p>
        </p:txBody>
      </p:sp>
      <p:sp>
        <p:nvSpPr>
          <p:cNvPr id="31" name="Rechteck 30">
            <a:extLst>
              <a:ext uri="{FF2B5EF4-FFF2-40B4-BE49-F238E27FC236}">
                <a16:creationId xmlns:a16="http://schemas.microsoft.com/office/drawing/2014/main" id="{89D929F2-509A-CBFD-DA45-9FA1BA04E7E4}"/>
              </a:ext>
            </a:extLst>
          </p:cNvPr>
          <p:cNvSpPr/>
          <p:nvPr userDrawn="1"/>
        </p:nvSpPr>
        <p:spPr>
          <a:xfrm>
            <a:off x="2600814" y="4668837"/>
            <a:ext cx="1778561" cy="2197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feld 31">
            <a:extLst>
              <a:ext uri="{FF2B5EF4-FFF2-40B4-BE49-F238E27FC236}">
                <a16:creationId xmlns:a16="http://schemas.microsoft.com/office/drawing/2014/main" id="{D2F28511-6292-1176-E365-BF5FCE138378}"/>
              </a:ext>
            </a:extLst>
          </p:cNvPr>
          <p:cNvSpPr txBox="1"/>
          <p:nvPr userDrawn="1"/>
        </p:nvSpPr>
        <p:spPr>
          <a:xfrm>
            <a:off x="2743746" y="6248617"/>
            <a:ext cx="1492696" cy="55399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de-DE"/>
            </a:defPPr>
            <a:lvl1pPr algn="ctr">
              <a:defRPr sz="1200" b="1">
                <a:solidFill>
                  <a:schemeClr val="tx2"/>
                </a:solidFill>
                <a:latin typeface="Arial" panose="020B0604020202020204" pitchFamily="34" charset="0"/>
                <a:cs typeface="Arial" panose="020B0604020202020204" pitchFamily="34" charset="0"/>
              </a:defRPr>
            </a:lvl1pPr>
          </a:lstStyle>
          <a:p>
            <a:r>
              <a:rPr lang="de-DE" dirty="0"/>
              <a:t>Sprachnachricht per Messenger-Dienst (privat)</a:t>
            </a:r>
          </a:p>
        </p:txBody>
      </p:sp>
      <p:pic>
        <p:nvPicPr>
          <p:cNvPr id="33" name="Grafik 32">
            <a:extLst>
              <a:ext uri="{FF2B5EF4-FFF2-40B4-BE49-F238E27FC236}">
                <a16:creationId xmlns:a16="http://schemas.microsoft.com/office/drawing/2014/main" id="{7326D452-D06C-E190-0B5D-E929BCE48A0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784489" y="4668837"/>
            <a:ext cx="1411965" cy="1457148"/>
          </a:xfrm>
          <a:prstGeom prst="rect">
            <a:avLst/>
          </a:prstGeom>
        </p:spPr>
      </p:pic>
      <p:sp>
        <p:nvSpPr>
          <p:cNvPr id="34" name="Rechteck 33">
            <a:extLst>
              <a:ext uri="{FF2B5EF4-FFF2-40B4-BE49-F238E27FC236}">
                <a16:creationId xmlns:a16="http://schemas.microsoft.com/office/drawing/2014/main" id="{F897C349-BCFE-DDC6-3D99-EFF5EA10CCD2}"/>
              </a:ext>
            </a:extLst>
          </p:cNvPr>
          <p:cNvSpPr/>
          <p:nvPr userDrawn="1"/>
        </p:nvSpPr>
        <p:spPr>
          <a:xfrm>
            <a:off x="8732520" y="1268413"/>
            <a:ext cx="3088005" cy="522979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44000" rIns="72000" rtlCol="0" anchor="t"/>
          <a:lstStyle/>
          <a:p>
            <a:r>
              <a:rPr lang="de-DE" sz="1600" dirty="0">
                <a:solidFill>
                  <a:schemeClr val="tx2"/>
                </a:solidFill>
                <a:latin typeface="Arial" panose="020B0604020202020204" pitchFamily="34" charset="0"/>
                <a:cs typeface="Arial" panose="020B0604020202020204" pitchFamily="34" charset="0"/>
              </a:rPr>
              <a:t>Nachrichten in Messenger-Diensten sind privat, also nicht für alle sichtbar. Amir, Marie und ihre </a:t>
            </a:r>
            <a:r>
              <a:rPr lang="de-DE" sz="1600" dirty="0" err="1">
                <a:solidFill>
                  <a:schemeClr val="tx2"/>
                </a:solidFill>
                <a:latin typeface="Arial" panose="020B0604020202020204" pitchFamily="34" charset="0"/>
                <a:cs typeface="Arial" panose="020B0604020202020204" pitchFamily="34" charset="0"/>
              </a:rPr>
              <a:t>Freund:innen</a:t>
            </a:r>
            <a:r>
              <a:rPr lang="de-DE" sz="1600" dirty="0">
                <a:solidFill>
                  <a:schemeClr val="tx2"/>
                </a:solidFill>
                <a:latin typeface="Arial" panose="020B0604020202020204" pitchFamily="34" charset="0"/>
                <a:cs typeface="Arial" panose="020B0604020202020204" pitchFamily="34" charset="0"/>
              </a:rPr>
              <a:t> nutzen die privaten Chats z.B. für organisatorische Absprachen. </a:t>
            </a:r>
          </a:p>
          <a:p>
            <a:endParaRPr lang="de-DE" sz="1600" dirty="0">
              <a:solidFill>
                <a:schemeClr val="tx2"/>
              </a:solidFill>
              <a:latin typeface="Arial" panose="020B0604020202020204" pitchFamily="34" charset="0"/>
              <a:cs typeface="Arial" panose="020B0604020202020204" pitchFamily="34" charset="0"/>
            </a:endParaRPr>
          </a:p>
          <a:p>
            <a:r>
              <a:rPr lang="de-DE" sz="1600" dirty="0">
                <a:solidFill>
                  <a:schemeClr val="tx2"/>
                </a:solidFill>
                <a:latin typeface="Arial" panose="020B0604020202020204" pitchFamily="34" charset="0"/>
                <a:cs typeface="Arial" panose="020B0604020202020204" pitchFamily="34" charset="0"/>
              </a:rPr>
              <a:t>Für alle sichtbar sind öffentliche Posts auf </a:t>
            </a:r>
            <a:r>
              <a:rPr lang="de-DE" sz="1600" dirty="0" err="1">
                <a:solidFill>
                  <a:schemeClr val="tx2"/>
                </a:solidFill>
                <a:latin typeface="Arial" panose="020B0604020202020204" pitchFamily="34" charset="0"/>
                <a:cs typeface="Arial" panose="020B0604020202020204" pitchFamily="34" charset="0"/>
              </a:rPr>
              <a:t>Social</a:t>
            </a:r>
            <a:r>
              <a:rPr lang="de-DE" sz="1600" dirty="0">
                <a:solidFill>
                  <a:schemeClr val="tx2"/>
                </a:solidFill>
                <a:latin typeface="Arial" panose="020B0604020202020204" pitchFamily="34" charset="0"/>
                <a:cs typeface="Arial" panose="020B0604020202020204" pitchFamily="34" charset="0"/>
              </a:rPr>
              <a:t>-Media-Angeboten. </a:t>
            </a:r>
          </a:p>
          <a:p>
            <a:endParaRPr lang="de-DE" sz="1600" dirty="0">
              <a:solidFill>
                <a:schemeClr val="tx2"/>
              </a:solidFill>
              <a:latin typeface="Arial" panose="020B0604020202020204" pitchFamily="34" charset="0"/>
              <a:cs typeface="Arial" panose="020B0604020202020204" pitchFamily="34" charset="0"/>
            </a:endParaRPr>
          </a:p>
          <a:p>
            <a:r>
              <a:rPr lang="de-DE" sz="1600" dirty="0">
                <a:solidFill>
                  <a:schemeClr val="tx2"/>
                </a:solidFill>
                <a:latin typeface="Arial" panose="020B0604020202020204" pitchFamily="34" charset="0"/>
                <a:cs typeface="Arial" panose="020B0604020202020204" pitchFamily="34" charset="0"/>
              </a:rPr>
              <a:t>Der Radiobeitrag eines Lokalradios ist öffentlich und kann von allen angehört werden.</a:t>
            </a:r>
          </a:p>
        </p:txBody>
      </p:sp>
      <p:pic>
        <p:nvPicPr>
          <p:cNvPr id="35" name="Grafik 34">
            <a:extLst>
              <a:ext uri="{FF2B5EF4-FFF2-40B4-BE49-F238E27FC236}">
                <a16:creationId xmlns:a16="http://schemas.microsoft.com/office/drawing/2014/main" id="{15022FC6-A7EC-7015-6AB2-29A5013176D6}"/>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07192" y="1355138"/>
            <a:ext cx="855628" cy="855628"/>
          </a:xfrm>
          <a:prstGeom prst="rect">
            <a:avLst/>
          </a:prstGeom>
        </p:spPr>
      </p:pic>
      <p:sp>
        <p:nvSpPr>
          <p:cNvPr id="36" name="Textfeld 35">
            <a:extLst>
              <a:ext uri="{FF2B5EF4-FFF2-40B4-BE49-F238E27FC236}">
                <a16:creationId xmlns:a16="http://schemas.microsoft.com/office/drawing/2014/main" id="{1545A891-C5B8-66EC-7AC4-33A9D590AC9E}"/>
              </a:ext>
            </a:extLst>
          </p:cNvPr>
          <p:cNvSpPr txBox="1"/>
          <p:nvPr userDrawn="1"/>
        </p:nvSpPr>
        <p:spPr>
          <a:xfrm>
            <a:off x="742950" y="1606082"/>
            <a:ext cx="7664242" cy="5539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3: </a:t>
            </a:r>
            <a:r>
              <a:rPr lang="de-DE" sz="1800" dirty="0">
                <a:solidFill>
                  <a:schemeClr val="accent6"/>
                </a:solidFill>
                <a:latin typeface="Arial" panose="020B0604020202020204" pitchFamily="34" charset="0"/>
                <a:cs typeface="Arial" panose="020B0604020202020204" pitchFamily="34" charset="0"/>
              </a:rPr>
              <a:t>Kannst du dich noch erinnern, wo diese Nachrichten verbreitet wurden? War das immer öffentlich bzw. für alle sichtbar oder privat?</a:t>
            </a:r>
            <a:endParaRPr lang="de-DE" dirty="0">
              <a:solidFill>
                <a:schemeClr val="accent6"/>
              </a:solidFill>
              <a:latin typeface="Arial" panose="020B0604020202020204" pitchFamily="34" charset="0"/>
              <a:cs typeface="Arial" panose="020B0604020202020204" pitchFamily="34" charset="0"/>
            </a:endParaRPr>
          </a:p>
        </p:txBody>
      </p:sp>
      <p:grpSp>
        <p:nvGrpSpPr>
          <p:cNvPr id="37" name="Gruppieren 36">
            <a:extLst>
              <a:ext uri="{FF2B5EF4-FFF2-40B4-BE49-F238E27FC236}">
                <a16:creationId xmlns:a16="http://schemas.microsoft.com/office/drawing/2014/main" id="{BDAF1CE4-FA3D-32C8-3978-05C4F041896D}"/>
              </a:ext>
            </a:extLst>
          </p:cNvPr>
          <p:cNvGrpSpPr/>
          <p:nvPr userDrawn="1"/>
        </p:nvGrpSpPr>
        <p:grpSpPr>
          <a:xfrm>
            <a:off x="742950" y="368301"/>
            <a:ext cx="1080000" cy="1080000"/>
            <a:chOff x="742950" y="368301"/>
            <a:chExt cx="1080000" cy="1080000"/>
          </a:xfrm>
        </p:grpSpPr>
        <p:sp>
          <p:nvSpPr>
            <p:cNvPr id="38" name="Oval 37">
              <a:extLst>
                <a:ext uri="{FF2B5EF4-FFF2-40B4-BE49-F238E27FC236}">
                  <a16:creationId xmlns:a16="http://schemas.microsoft.com/office/drawing/2014/main" id="{C5E454FC-E969-2884-5C2F-45676C920CF4}"/>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800" b="1" dirty="0">
                <a:latin typeface="Arial" panose="020B0604020202020204" pitchFamily="34" charset="0"/>
                <a:cs typeface="Arial" panose="020B0604020202020204" pitchFamily="34" charset="0"/>
              </a:endParaRPr>
            </a:p>
          </p:txBody>
        </p:sp>
        <p:grpSp>
          <p:nvGrpSpPr>
            <p:cNvPr id="39" name="Grafik 28">
              <a:extLst>
                <a:ext uri="{FF2B5EF4-FFF2-40B4-BE49-F238E27FC236}">
                  <a16:creationId xmlns:a16="http://schemas.microsoft.com/office/drawing/2014/main" id="{99E4FA58-39B8-5496-0898-9F91E7B49597}"/>
                </a:ext>
              </a:extLst>
            </p:cNvPr>
            <p:cNvGrpSpPr>
              <a:grpSpLocks noChangeAspect="1"/>
            </p:cNvGrpSpPr>
            <p:nvPr/>
          </p:nvGrpSpPr>
          <p:grpSpPr>
            <a:xfrm>
              <a:off x="989155" y="544651"/>
              <a:ext cx="587591" cy="680050"/>
              <a:chOff x="2863708" y="6312877"/>
              <a:chExt cx="4213749" cy="4876800"/>
            </a:xfrm>
          </p:grpSpPr>
          <p:sp>
            <p:nvSpPr>
              <p:cNvPr id="40" name="Freihandform: Form 132">
                <a:extLst>
                  <a:ext uri="{FF2B5EF4-FFF2-40B4-BE49-F238E27FC236}">
                    <a16:creationId xmlns:a16="http://schemas.microsoft.com/office/drawing/2014/main" id="{26EA5259-0944-8501-0F9D-B3F0AA2DF10B}"/>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a:p>
            </p:txBody>
          </p:sp>
          <p:sp>
            <p:nvSpPr>
              <p:cNvPr id="41" name="Freihandform: Form 133">
                <a:extLst>
                  <a:ext uri="{FF2B5EF4-FFF2-40B4-BE49-F238E27FC236}">
                    <a16:creationId xmlns:a16="http://schemas.microsoft.com/office/drawing/2014/main" id="{4C915BAC-754B-5871-CBB1-A9074CD44A30}"/>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a:p>
            </p:txBody>
          </p:sp>
          <p:sp>
            <p:nvSpPr>
              <p:cNvPr id="42" name="Freihandform: Form 135">
                <a:extLst>
                  <a:ext uri="{FF2B5EF4-FFF2-40B4-BE49-F238E27FC236}">
                    <a16:creationId xmlns:a16="http://schemas.microsoft.com/office/drawing/2014/main" id="{A3A2E370-44D3-0010-2A42-FE403567AC7C}"/>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a:p>
            </p:txBody>
          </p:sp>
          <p:sp>
            <p:nvSpPr>
              <p:cNvPr id="43" name="Freihandform: Form 136">
                <a:extLst>
                  <a:ext uri="{FF2B5EF4-FFF2-40B4-BE49-F238E27FC236}">
                    <a16:creationId xmlns:a16="http://schemas.microsoft.com/office/drawing/2014/main" id="{C2D3A5A9-C400-2A7E-8649-1663829239B0}"/>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a:p>
            </p:txBody>
          </p:sp>
          <p:sp>
            <p:nvSpPr>
              <p:cNvPr id="44" name="Freihandform: Form 138">
                <a:extLst>
                  <a:ext uri="{FF2B5EF4-FFF2-40B4-BE49-F238E27FC236}">
                    <a16:creationId xmlns:a16="http://schemas.microsoft.com/office/drawing/2014/main" id="{27982671-0108-6956-B3C4-E1FD4BA6417D}"/>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a:p>
            </p:txBody>
          </p:sp>
          <p:sp>
            <p:nvSpPr>
              <p:cNvPr id="45" name="Freihandform: Form 139">
                <a:extLst>
                  <a:ext uri="{FF2B5EF4-FFF2-40B4-BE49-F238E27FC236}">
                    <a16:creationId xmlns:a16="http://schemas.microsoft.com/office/drawing/2014/main" id="{A82D8DFB-0A2A-658B-8767-8586EC0C3A54}"/>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a:p>
            </p:txBody>
          </p:sp>
          <p:grpSp>
            <p:nvGrpSpPr>
              <p:cNvPr id="46" name="Grafik 28">
                <a:extLst>
                  <a:ext uri="{FF2B5EF4-FFF2-40B4-BE49-F238E27FC236}">
                    <a16:creationId xmlns:a16="http://schemas.microsoft.com/office/drawing/2014/main" id="{03DBD647-2F06-06C2-EB3F-F599377BCC9B}"/>
                  </a:ext>
                </a:extLst>
              </p:cNvPr>
              <p:cNvGrpSpPr/>
              <p:nvPr/>
            </p:nvGrpSpPr>
            <p:grpSpPr>
              <a:xfrm>
                <a:off x="3941885" y="6312877"/>
                <a:ext cx="2057400" cy="2486025"/>
                <a:chOff x="3941885" y="6312877"/>
                <a:chExt cx="2057400" cy="2486025"/>
              </a:xfrm>
            </p:grpSpPr>
            <p:sp>
              <p:nvSpPr>
                <p:cNvPr id="56" name="Freihandform: Form 170">
                  <a:extLst>
                    <a:ext uri="{FF2B5EF4-FFF2-40B4-BE49-F238E27FC236}">
                      <a16:creationId xmlns:a16="http://schemas.microsoft.com/office/drawing/2014/main" id="{81986A64-5D5F-8960-D997-C856DADF494E}"/>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a:p>
              </p:txBody>
            </p:sp>
            <p:sp>
              <p:nvSpPr>
                <p:cNvPr id="57" name="Freihandform: Form 171">
                  <a:extLst>
                    <a:ext uri="{FF2B5EF4-FFF2-40B4-BE49-F238E27FC236}">
                      <a16:creationId xmlns:a16="http://schemas.microsoft.com/office/drawing/2014/main" id="{CE9C6617-09DB-572B-94FD-38B21FA04FB7}"/>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a:p>
              </p:txBody>
            </p:sp>
            <p:sp>
              <p:nvSpPr>
                <p:cNvPr id="58" name="Freihandform: Form 172">
                  <a:extLst>
                    <a:ext uri="{FF2B5EF4-FFF2-40B4-BE49-F238E27FC236}">
                      <a16:creationId xmlns:a16="http://schemas.microsoft.com/office/drawing/2014/main" id="{3C1A9A10-8087-5C62-325B-14DC97301635}"/>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a:p>
              </p:txBody>
            </p:sp>
            <p:sp>
              <p:nvSpPr>
                <p:cNvPr id="59" name="Freihandform: Form 173">
                  <a:extLst>
                    <a:ext uri="{FF2B5EF4-FFF2-40B4-BE49-F238E27FC236}">
                      <a16:creationId xmlns:a16="http://schemas.microsoft.com/office/drawing/2014/main" id="{FEA2830D-99F9-20C7-DB82-3DF77B0C30BF}"/>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a:p>
              </p:txBody>
            </p:sp>
            <p:sp>
              <p:nvSpPr>
                <p:cNvPr id="60" name="Freihandform: Form 174">
                  <a:extLst>
                    <a:ext uri="{FF2B5EF4-FFF2-40B4-BE49-F238E27FC236}">
                      <a16:creationId xmlns:a16="http://schemas.microsoft.com/office/drawing/2014/main" id="{0732A693-C47C-7F42-9023-EB575892E235}"/>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a:p>
              </p:txBody>
            </p:sp>
            <p:sp>
              <p:nvSpPr>
                <p:cNvPr id="61" name="Freihandform: Form 177">
                  <a:extLst>
                    <a:ext uri="{FF2B5EF4-FFF2-40B4-BE49-F238E27FC236}">
                      <a16:creationId xmlns:a16="http://schemas.microsoft.com/office/drawing/2014/main" id="{318DB6EF-0455-53B7-9216-5B48083B061A}"/>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a:p>
              </p:txBody>
            </p:sp>
          </p:grpSp>
          <p:grpSp>
            <p:nvGrpSpPr>
              <p:cNvPr id="47" name="Grafik 28">
                <a:extLst>
                  <a:ext uri="{FF2B5EF4-FFF2-40B4-BE49-F238E27FC236}">
                    <a16:creationId xmlns:a16="http://schemas.microsoft.com/office/drawing/2014/main" id="{F39BC98F-2FFA-0AAE-D37F-21D9A96FB9AF}"/>
                  </a:ext>
                </a:extLst>
              </p:cNvPr>
              <p:cNvGrpSpPr/>
              <p:nvPr/>
            </p:nvGrpSpPr>
            <p:grpSpPr>
              <a:xfrm>
                <a:off x="3013521" y="9414712"/>
                <a:ext cx="3914127" cy="1774964"/>
                <a:chOff x="3013521" y="9414712"/>
                <a:chExt cx="3914127" cy="1774964"/>
              </a:xfrm>
            </p:grpSpPr>
            <p:sp>
              <p:nvSpPr>
                <p:cNvPr id="48" name="Freihandform: Form 151">
                  <a:extLst>
                    <a:ext uri="{FF2B5EF4-FFF2-40B4-BE49-F238E27FC236}">
                      <a16:creationId xmlns:a16="http://schemas.microsoft.com/office/drawing/2014/main" id="{F4B6E57E-DD86-C8ED-2B59-EC7B996B5E24}"/>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a:p>
              </p:txBody>
            </p:sp>
            <p:sp>
              <p:nvSpPr>
                <p:cNvPr id="49" name="Freihandform: Form 162">
                  <a:extLst>
                    <a:ext uri="{FF2B5EF4-FFF2-40B4-BE49-F238E27FC236}">
                      <a16:creationId xmlns:a16="http://schemas.microsoft.com/office/drawing/2014/main" id="{C2FE1FD7-F241-12B1-3AF9-9C1B6414E600}"/>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a:p>
              </p:txBody>
            </p:sp>
            <p:sp>
              <p:nvSpPr>
                <p:cNvPr id="50" name="Freihandform: Form 164">
                  <a:extLst>
                    <a:ext uri="{FF2B5EF4-FFF2-40B4-BE49-F238E27FC236}">
                      <a16:creationId xmlns:a16="http://schemas.microsoft.com/office/drawing/2014/main" id="{EB946A96-E0BF-C748-2574-ADFE1CD228FB}"/>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a:p>
              </p:txBody>
            </p:sp>
            <p:sp>
              <p:nvSpPr>
                <p:cNvPr id="51" name="Freihandform: Form 165">
                  <a:extLst>
                    <a:ext uri="{FF2B5EF4-FFF2-40B4-BE49-F238E27FC236}">
                      <a16:creationId xmlns:a16="http://schemas.microsoft.com/office/drawing/2014/main" id="{4D9C2094-5BFB-939A-8DD7-049F03E6A704}"/>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a:p>
              </p:txBody>
            </p:sp>
            <p:sp>
              <p:nvSpPr>
                <p:cNvPr id="52" name="Freihandform: Form 166">
                  <a:extLst>
                    <a:ext uri="{FF2B5EF4-FFF2-40B4-BE49-F238E27FC236}">
                      <a16:creationId xmlns:a16="http://schemas.microsoft.com/office/drawing/2014/main" id="{C278F65D-24EB-3D07-9574-B7F646974691}"/>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a:p>
              </p:txBody>
            </p:sp>
            <p:sp>
              <p:nvSpPr>
                <p:cNvPr id="53" name="Freihandform: Form 167">
                  <a:extLst>
                    <a:ext uri="{FF2B5EF4-FFF2-40B4-BE49-F238E27FC236}">
                      <a16:creationId xmlns:a16="http://schemas.microsoft.com/office/drawing/2014/main" id="{A9F559E4-2285-9814-D888-74D5D2A7F748}"/>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a:p>
              </p:txBody>
            </p:sp>
            <p:sp>
              <p:nvSpPr>
                <p:cNvPr id="54" name="Freihandform: Form 168">
                  <a:extLst>
                    <a:ext uri="{FF2B5EF4-FFF2-40B4-BE49-F238E27FC236}">
                      <a16:creationId xmlns:a16="http://schemas.microsoft.com/office/drawing/2014/main" id="{F8161DCE-9D24-2EB7-64A4-6929AC6B023D}"/>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a:p>
              </p:txBody>
            </p:sp>
            <p:sp>
              <p:nvSpPr>
                <p:cNvPr id="55" name="Freihandform: Form 169">
                  <a:extLst>
                    <a:ext uri="{FF2B5EF4-FFF2-40B4-BE49-F238E27FC236}">
                      <a16:creationId xmlns:a16="http://schemas.microsoft.com/office/drawing/2014/main" id="{BCAF87B5-1109-5F93-B0C0-7CAE6A10A099}"/>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a:p>
              </p:txBody>
            </p:sp>
          </p:grpSp>
        </p:grpSp>
      </p:grpSp>
      <p:pic>
        <p:nvPicPr>
          <p:cNvPr id="5" name="Grafik 4">
            <a:extLst>
              <a:ext uri="{FF2B5EF4-FFF2-40B4-BE49-F238E27FC236}">
                <a16:creationId xmlns:a16="http://schemas.microsoft.com/office/drawing/2014/main" id="{2F58C3DE-FDD1-7A66-B122-6B2DFF6461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643616" y="636426"/>
            <a:ext cx="540000" cy="540000"/>
          </a:xfrm>
          <a:prstGeom prst="rect">
            <a:avLst/>
          </a:prstGeom>
        </p:spPr>
      </p:pic>
    </p:spTree>
    <p:extLst>
      <p:ext uri="{BB962C8B-B14F-4D97-AF65-F5344CB8AC3E}">
        <p14:creationId xmlns:p14="http://schemas.microsoft.com/office/powerpoint/2010/main" val="50312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r dem Konzert Aufgabe 4&amp;5">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3" name="Rechteck 2">
            <a:extLst>
              <a:ext uri="{FF2B5EF4-FFF2-40B4-BE49-F238E27FC236}">
                <a16:creationId xmlns:a16="http://schemas.microsoft.com/office/drawing/2014/main" id="{99823647-874F-0A9F-3414-AB97DD1CFAC3}"/>
              </a:ext>
            </a:extLst>
          </p:cNvPr>
          <p:cNvSpPr/>
          <p:nvPr userDrawn="1"/>
        </p:nvSpPr>
        <p:spPr>
          <a:xfrm>
            <a:off x="371475" y="1280005"/>
            <a:ext cx="5545138"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A68D5EA4-9EB4-24C6-431F-25ED155CC10C}"/>
              </a:ext>
            </a:extLst>
          </p:cNvPr>
          <p:cNvSpPr/>
          <p:nvPr userDrawn="1"/>
        </p:nvSpPr>
        <p:spPr>
          <a:xfrm>
            <a:off x="6275387" y="1280005"/>
            <a:ext cx="5545138"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Gerade Verbindung 1">
            <a:extLst>
              <a:ext uri="{FF2B5EF4-FFF2-40B4-BE49-F238E27FC236}">
                <a16:creationId xmlns:a16="http://schemas.microsoft.com/office/drawing/2014/main" id="{AA2E9D81-7152-4E0B-AC16-1BF0F86618FE}"/>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id="{1C6EAE57-A889-077A-728C-2BE21B0EB92D}"/>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Vor dem Konzert – Aufgabe 4 &amp; 5</a:t>
            </a:r>
          </a:p>
        </p:txBody>
      </p:sp>
      <p:sp>
        <p:nvSpPr>
          <p:cNvPr id="9" name="Textfeld 8">
            <a:extLst>
              <a:ext uri="{FF2B5EF4-FFF2-40B4-BE49-F238E27FC236}">
                <a16:creationId xmlns:a16="http://schemas.microsoft.com/office/drawing/2014/main" id="{49986623-A3E5-33B9-E645-78EF06E9CCB5}"/>
              </a:ext>
            </a:extLst>
          </p:cNvPr>
          <p:cNvSpPr txBox="1"/>
          <p:nvPr userDrawn="1"/>
        </p:nvSpPr>
        <p:spPr>
          <a:xfrm>
            <a:off x="6248401" y="4323934"/>
            <a:ext cx="5487133" cy="338554"/>
          </a:xfrm>
          <a:prstGeom prst="rect">
            <a:avLst/>
          </a:prstGeom>
          <a:noFill/>
        </p:spPr>
        <p:txBody>
          <a:bodyPr wrap="square" rtlCol="0">
            <a:spAutoFit/>
          </a:bodyPr>
          <a:lstStyle/>
          <a:p>
            <a:pPr algn="ctr"/>
            <a:endParaRPr lang="de-DE" sz="1600" b="1" dirty="0">
              <a:solidFill>
                <a:schemeClr val="bg1"/>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CB4488FD-843F-CBAA-DDA6-01867CC60432}"/>
              </a:ext>
            </a:extLst>
          </p:cNvPr>
          <p:cNvSpPr txBox="1"/>
          <p:nvPr userDrawn="1"/>
        </p:nvSpPr>
        <p:spPr>
          <a:xfrm>
            <a:off x="742950" y="1664260"/>
            <a:ext cx="4729226"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4: </a:t>
            </a:r>
          </a:p>
          <a:p>
            <a:r>
              <a:rPr lang="de-DE" sz="1800" dirty="0">
                <a:solidFill>
                  <a:schemeClr val="accent6"/>
                </a:solidFill>
                <a:latin typeface="Arial" panose="020B0604020202020204" pitchFamily="34" charset="0"/>
                <a:cs typeface="Arial" panose="020B0604020202020204" pitchFamily="34" charset="0"/>
              </a:rPr>
              <a:t>Worum bittet die Stadt in einem  Post alle Besucher:innen?</a:t>
            </a:r>
            <a:endParaRPr lang="de-DE" dirty="0">
              <a:solidFill>
                <a:schemeClr val="accent6"/>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ECA38A4-A264-A86F-A743-08856FAB613A}"/>
              </a:ext>
            </a:extLst>
          </p:cNvPr>
          <p:cNvSpPr txBox="1"/>
          <p:nvPr userDrawn="1"/>
        </p:nvSpPr>
        <p:spPr>
          <a:xfrm>
            <a:off x="6665202" y="1664260"/>
            <a:ext cx="4729228"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5: </a:t>
            </a:r>
          </a:p>
          <a:p>
            <a:r>
              <a:rPr lang="de-DE" sz="1800" dirty="0">
                <a:solidFill>
                  <a:schemeClr val="accent6"/>
                </a:solidFill>
                <a:latin typeface="Arial" panose="020B0604020202020204" pitchFamily="34" charset="0"/>
                <a:cs typeface="Arial" panose="020B0604020202020204" pitchFamily="34" charset="0"/>
              </a:rPr>
              <a:t>Marie muss lange am Einlass warten. </a:t>
            </a:r>
            <a:br>
              <a:rPr lang="de-DE" sz="1800" dirty="0">
                <a:solidFill>
                  <a:schemeClr val="accent6"/>
                </a:solidFill>
                <a:latin typeface="Arial" panose="020B0604020202020204" pitchFamily="34" charset="0"/>
                <a:cs typeface="Arial" panose="020B0604020202020204" pitchFamily="34" charset="0"/>
              </a:rPr>
            </a:br>
            <a:r>
              <a:rPr lang="de-DE" sz="1800" dirty="0">
                <a:solidFill>
                  <a:schemeClr val="accent6"/>
                </a:solidFill>
                <a:latin typeface="Arial" panose="020B0604020202020204" pitchFamily="34" charset="0"/>
                <a:cs typeface="Arial" panose="020B0604020202020204" pitchFamily="34" charset="0"/>
              </a:rPr>
              <a:t>Was schreibt sie in ihre Chat-Gruppe?</a:t>
            </a:r>
            <a:endParaRPr lang="de-DE" dirty="0">
              <a:solidFill>
                <a:schemeClr val="accent6"/>
              </a:solidFill>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A8F8DA0F-3597-DDDE-7038-DCDC353A707B}"/>
              </a:ext>
            </a:extLst>
          </p:cNvPr>
          <p:cNvSpPr txBox="1"/>
          <p:nvPr userDrawn="1"/>
        </p:nvSpPr>
        <p:spPr>
          <a:xfrm>
            <a:off x="6665203" y="3027678"/>
            <a:ext cx="4729228" cy="1198800"/>
          </a:xfrm>
          <a:prstGeom prst="rect">
            <a:avLst/>
          </a:prstGeom>
          <a:solidFill>
            <a:schemeClr val="bg1"/>
          </a:solidFill>
        </p:spPr>
        <p:txBody>
          <a:bodyPr wrap="square" rtlCol="0">
            <a:noAutofit/>
          </a:bodyPr>
          <a:lstStyle/>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en-US" sz="1600" dirty="0">
                <a:solidFill>
                  <a:srgbClr val="8FB32E"/>
                </a:solidFill>
                <a:latin typeface="Arial" panose="020B0604020202020204" pitchFamily="34" charset="0"/>
                <a:cs typeface="Arial" panose="020B0604020202020204" pitchFamily="34" charset="0"/>
              </a:rPr>
              <a:t>a) dass die Security Rucksäcke und Taschen sehr genau kontrolliert </a:t>
            </a:r>
          </a:p>
          <a:p>
            <a:pPr marL="285750" indent="-285750">
              <a:lnSpc>
                <a:spcPct val="110000"/>
              </a:lnSpc>
              <a:buClr>
                <a:schemeClr val="tx2"/>
              </a:buClr>
              <a:buBlip>
                <a:blip r:embed="rId5">
                  <a:extLst>
                    <a:ext uri="{96DAC541-7B7A-43D3-8B79-37D633B846F1}">
                      <asvg:svgBlip xmlns:asvg="http://schemas.microsoft.com/office/drawing/2016/SVG/main" r:embed="rId6"/>
                    </a:ext>
                  </a:extLst>
                </a:blip>
              </a:buBlip>
            </a:pPr>
            <a:r>
              <a:rPr lang="en-US" sz="1600" dirty="0">
                <a:solidFill>
                  <a:srgbClr val="C00000"/>
                </a:solidFill>
                <a:latin typeface="Arial" panose="020B0604020202020204" pitchFamily="34" charset="0"/>
                <a:cs typeface="Arial" panose="020B0604020202020204" pitchFamily="34" charset="0"/>
              </a:rPr>
              <a:t>b) dass sie Lust auf das Konzert hat</a:t>
            </a:r>
          </a:p>
          <a:p>
            <a:pPr marL="285750" indent="-285750">
              <a:lnSpc>
                <a:spcPct val="110000"/>
              </a:lnSpc>
              <a:buClr>
                <a:schemeClr val="tx2"/>
              </a:buClr>
              <a:buBlip>
                <a:blip r:embed="rId5">
                  <a:extLst>
                    <a:ext uri="{96DAC541-7B7A-43D3-8B79-37D633B846F1}">
                      <asvg:svgBlip xmlns:asvg="http://schemas.microsoft.com/office/drawing/2016/SVG/main" r:embed="rId6"/>
                    </a:ext>
                  </a:extLst>
                </a:blip>
              </a:buBlip>
            </a:pPr>
            <a:r>
              <a:rPr lang="en-US" sz="1600" dirty="0">
                <a:solidFill>
                  <a:srgbClr val="C00000"/>
                </a:solidFill>
                <a:latin typeface="Arial" panose="020B0604020202020204" pitchFamily="34" charset="0"/>
                <a:cs typeface="Arial" panose="020B0604020202020204" pitchFamily="34" charset="0"/>
              </a:rPr>
              <a:t>c) dass es zu wenige Mitarbeiter:innen gibt</a:t>
            </a:r>
          </a:p>
        </p:txBody>
      </p:sp>
      <p:sp>
        <p:nvSpPr>
          <p:cNvPr id="14" name="Textfeld 13">
            <a:extLst>
              <a:ext uri="{FF2B5EF4-FFF2-40B4-BE49-F238E27FC236}">
                <a16:creationId xmlns:a16="http://schemas.microsoft.com/office/drawing/2014/main" id="{23C6FC75-D2CF-EF74-AD23-3FB16E6CDC41}"/>
              </a:ext>
            </a:extLst>
          </p:cNvPr>
          <p:cNvSpPr txBox="1"/>
          <p:nvPr userDrawn="1"/>
        </p:nvSpPr>
        <p:spPr>
          <a:xfrm>
            <a:off x="742951" y="3027678"/>
            <a:ext cx="4729228" cy="1198800"/>
          </a:xfrm>
          <a:prstGeom prst="rect">
            <a:avLst/>
          </a:prstGeom>
          <a:solidFill>
            <a:schemeClr val="bg1"/>
          </a:solidFill>
        </p:spPr>
        <p:txBody>
          <a:bodyPr wrap="square" rtlCol="0">
            <a:noAutofit/>
          </a:bodyPr>
          <a:lstStyle/>
          <a:p>
            <a:pPr marL="285750" indent="-285750">
              <a:lnSpc>
                <a:spcPct val="110000"/>
              </a:lnSpc>
              <a:buClr>
                <a:schemeClr val="tx2"/>
              </a:buClr>
              <a:buBlip>
                <a:blip r:embed="rId5">
                  <a:extLst>
                    <a:ext uri="{96DAC541-7B7A-43D3-8B79-37D633B846F1}">
                      <asvg:svgBlip xmlns:asvg="http://schemas.microsoft.com/office/drawing/2016/SVG/main" r:embed="rId6"/>
                    </a:ext>
                  </a:extLst>
                </a:blip>
              </a:buBlip>
            </a:pPr>
            <a:r>
              <a:rPr lang="en-US" sz="1600" dirty="0">
                <a:solidFill>
                  <a:srgbClr val="C00000"/>
                </a:solidFill>
                <a:latin typeface="Arial" panose="020B0604020202020204" pitchFamily="34" charset="0"/>
                <a:cs typeface="Arial" panose="020B0604020202020204" pitchFamily="34" charset="0"/>
              </a:rPr>
              <a:t>a) pünktlich zu kommen</a:t>
            </a:r>
          </a:p>
          <a:p>
            <a:pPr marL="285750" indent="-285750">
              <a:lnSpc>
                <a:spcPct val="110000"/>
              </a:lnSpc>
              <a:buClr>
                <a:schemeClr val="tx2"/>
              </a:buClr>
              <a:buBlip>
                <a:blip r:embed="rId5">
                  <a:extLst>
                    <a:ext uri="{96DAC541-7B7A-43D3-8B79-37D633B846F1}">
                      <asvg:svgBlip xmlns:asvg="http://schemas.microsoft.com/office/drawing/2016/SVG/main" r:embed="rId6"/>
                    </a:ext>
                  </a:extLst>
                </a:blip>
              </a:buBlip>
            </a:pPr>
            <a:r>
              <a:rPr lang="en-US" sz="1600" dirty="0">
                <a:solidFill>
                  <a:srgbClr val="C00000"/>
                </a:solidFill>
                <a:latin typeface="Arial" panose="020B0604020202020204" pitchFamily="34" charset="0"/>
                <a:cs typeface="Arial" panose="020B0604020202020204" pitchFamily="34" charset="0"/>
              </a:rPr>
              <a:t>b) wegen Überfüllung zuhause zu bleiben</a:t>
            </a:r>
          </a:p>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en-US" sz="1600" dirty="0">
                <a:solidFill>
                  <a:srgbClr val="8FB32E"/>
                </a:solidFill>
                <a:latin typeface="Arial" panose="020B0604020202020204" pitchFamily="34" charset="0"/>
                <a:cs typeface="Arial" panose="020B0604020202020204" pitchFamily="34" charset="0"/>
              </a:rPr>
              <a:t>c) Taschen und Rücksäcke zuhause zu lassen</a:t>
            </a:r>
          </a:p>
        </p:txBody>
      </p:sp>
      <p:grpSp>
        <p:nvGrpSpPr>
          <p:cNvPr id="17" name="Gruppieren 16">
            <a:extLst>
              <a:ext uri="{FF2B5EF4-FFF2-40B4-BE49-F238E27FC236}">
                <a16:creationId xmlns:a16="http://schemas.microsoft.com/office/drawing/2014/main" id="{68A05B72-7A4D-F163-E109-5DA0880209E3}"/>
              </a:ext>
            </a:extLst>
          </p:cNvPr>
          <p:cNvGrpSpPr/>
          <p:nvPr userDrawn="1"/>
        </p:nvGrpSpPr>
        <p:grpSpPr>
          <a:xfrm>
            <a:off x="742950" y="368301"/>
            <a:ext cx="1080000" cy="1080000"/>
            <a:chOff x="742950" y="368301"/>
            <a:chExt cx="1080000" cy="1080000"/>
          </a:xfrm>
        </p:grpSpPr>
        <p:sp>
          <p:nvSpPr>
            <p:cNvPr id="18" name="Oval 17">
              <a:extLst>
                <a:ext uri="{FF2B5EF4-FFF2-40B4-BE49-F238E27FC236}">
                  <a16:creationId xmlns:a16="http://schemas.microsoft.com/office/drawing/2014/main" id="{E0D03459-D5CA-8311-F232-89FDD040F293}"/>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800" b="1" dirty="0">
                <a:latin typeface="Arial" panose="020B0604020202020204" pitchFamily="34" charset="0"/>
                <a:cs typeface="Arial" panose="020B0604020202020204" pitchFamily="34" charset="0"/>
              </a:endParaRPr>
            </a:p>
          </p:txBody>
        </p:sp>
        <p:grpSp>
          <p:nvGrpSpPr>
            <p:cNvPr id="19" name="Grafik 28">
              <a:extLst>
                <a:ext uri="{FF2B5EF4-FFF2-40B4-BE49-F238E27FC236}">
                  <a16:creationId xmlns:a16="http://schemas.microsoft.com/office/drawing/2014/main" id="{CF52B8AA-BEB3-C66C-1113-4015C0D68195}"/>
                </a:ext>
              </a:extLst>
            </p:cNvPr>
            <p:cNvGrpSpPr>
              <a:grpSpLocks noChangeAspect="1"/>
            </p:cNvGrpSpPr>
            <p:nvPr/>
          </p:nvGrpSpPr>
          <p:grpSpPr>
            <a:xfrm>
              <a:off x="989155" y="544651"/>
              <a:ext cx="587591" cy="680050"/>
              <a:chOff x="2863708" y="6312877"/>
              <a:chExt cx="4213749" cy="4876800"/>
            </a:xfrm>
          </p:grpSpPr>
          <p:sp>
            <p:nvSpPr>
              <p:cNvPr id="20" name="Freihandform: Form 132">
                <a:extLst>
                  <a:ext uri="{FF2B5EF4-FFF2-40B4-BE49-F238E27FC236}">
                    <a16:creationId xmlns:a16="http://schemas.microsoft.com/office/drawing/2014/main" id="{0270E782-42CF-BDA4-DAC4-944654F39082}"/>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a:p>
            </p:txBody>
          </p:sp>
          <p:sp>
            <p:nvSpPr>
              <p:cNvPr id="21" name="Freihandform: Form 133">
                <a:extLst>
                  <a:ext uri="{FF2B5EF4-FFF2-40B4-BE49-F238E27FC236}">
                    <a16:creationId xmlns:a16="http://schemas.microsoft.com/office/drawing/2014/main" id="{E31EF48A-9202-E213-E4AC-92310C2A1A95}"/>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a:p>
            </p:txBody>
          </p:sp>
          <p:sp>
            <p:nvSpPr>
              <p:cNvPr id="22" name="Freihandform: Form 135">
                <a:extLst>
                  <a:ext uri="{FF2B5EF4-FFF2-40B4-BE49-F238E27FC236}">
                    <a16:creationId xmlns:a16="http://schemas.microsoft.com/office/drawing/2014/main" id="{393B9832-048E-87AA-B4B7-D4D271346CC4}"/>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a:p>
            </p:txBody>
          </p:sp>
          <p:sp>
            <p:nvSpPr>
              <p:cNvPr id="23" name="Freihandform: Form 136">
                <a:extLst>
                  <a:ext uri="{FF2B5EF4-FFF2-40B4-BE49-F238E27FC236}">
                    <a16:creationId xmlns:a16="http://schemas.microsoft.com/office/drawing/2014/main" id="{0B2073EC-BF1D-FDDA-C3A4-DF7696935289}"/>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a:p>
            </p:txBody>
          </p:sp>
          <p:sp>
            <p:nvSpPr>
              <p:cNvPr id="24" name="Freihandform: Form 138">
                <a:extLst>
                  <a:ext uri="{FF2B5EF4-FFF2-40B4-BE49-F238E27FC236}">
                    <a16:creationId xmlns:a16="http://schemas.microsoft.com/office/drawing/2014/main" id="{652AE158-6B35-FF18-7E44-689C46E962A4}"/>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a:p>
            </p:txBody>
          </p:sp>
          <p:sp>
            <p:nvSpPr>
              <p:cNvPr id="25" name="Freihandform: Form 139">
                <a:extLst>
                  <a:ext uri="{FF2B5EF4-FFF2-40B4-BE49-F238E27FC236}">
                    <a16:creationId xmlns:a16="http://schemas.microsoft.com/office/drawing/2014/main" id="{D593E240-8046-BFD2-EEFA-3D5165DAEEFA}"/>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a:p>
            </p:txBody>
          </p:sp>
          <p:grpSp>
            <p:nvGrpSpPr>
              <p:cNvPr id="26" name="Grafik 28">
                <a:extLst>
                  <a:ext uri="{FF2B5EF4-FFF2-40B4-BE49-F238E27FC236}">
                    <a16:creationId xmlns:a16="http://schemas.microsoft.com/office/drawing/2014/main" id="{70DF697D-CF81-64DF-4424-27422D46FDAB}"/>
                  </a:ext>
                </a:extLst>
              </p:cNvPr>
              <p:cNvGrpSpPr/>
              <p:nvPr/>
            </p:nvGrpSpPr>
            <p:grpSpPr>
              <a:xfrm>
                <a:off x="3941885" y="6312877"/>
                <a:ext cx="2057400" cy="2486025"/>
                <a:chOff x="3941885" y="6312877"/>
                <a:chExt cx="2057400" cy="2486025"/>
              </a:xfrm>
            </p:grpSpPr>
            <p:sp>
              <p:nvSpPr>
                <p:cNvPr id="36" name="Freihandform: Form 170">
                  <a:extLst>
                    <a:ext uri="{FF2B5EF4-FFF2-40B4-BE49-F238E27FC236}">
                      <a16:creationId xmlns:a16="http://schemas.microsoft.com/office/drawing/2014/main" id="{4D56BF77-D9B7-5715-3E0B-3FAAD2401E28}"/>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a:p>
              </p:txBody>
            </p:sp>
            <p:sp>
              <p:nvSpPr>
                <p:cNvPr id="37" name="Freihandform: Form 171">
                  <a:extLst>
                    <a:ext uri="{FF2B5EF4-FFF2-40B4-BE49-F238E27FC236}">
                      <a16:creationId xmlns:a16="http://schemas.microsoft.com/office/drawing/2014/main" id="{46DDF363-3E20-AD17-F8EA-33885394996B}"/>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a:p>
              </p:txBody>
            </p:sp>
            <p:sp>
              <p:nvSpPr>
                <p:cNvPr id="38" name="Freihandform: Form 172">
                  <a:extLst>
                    <a:ext uri="{FF2B5EF4-FFF2-40B4-BE49-F238E27FC236}">
                      <a16:creationId xmlns:a16="http://schemas.microsoft.com/office/drawing/2014/main" id="{93791B7A-44B5-ED9D-9067-2AFB007252C1}"/>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a:p>
              </p:txBody>
            </p:sp>
            <p:sp>
              <p:nvSpPr>
                <p:cNvPr id="39" name="Freihandform: Form 173">
                  <a:extLst>
                    <a:ext uri="{FF2B5EF4-FFF2-40B4-BE49-F238E27FC236}">
                      <a16:creationId xmlns:a16="http://schemas.microsoft.com/office/drawing/2014/main" id="{AA794F8A-A67E-08AC-EC48-01E96FC84D62}"/>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a:p>
              </p:txBody>
            </p:sp>
            <p:sp>
              <p:nvSpPr>
                <p:cNvPr id="40" name="Freihandform: Form 174">
                  <a:extLst>
                    <a:ext uri="{FF2B5EF4-FFF2-40B4-BE49-F238E27FC236}">
                      <a16:creationId xmlns:a16="http://schemas.microsoft.com/office/drawing/2014/main" id="{B7163A42-E139-2247-389A-FA1C2ADF3DA1}"/>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a:p>
              </p:txBody>
            </p:sp>
            <p:sp>
              <p:nvSpPr>
                <p:cNvPr id="41" name="Freihandform: Form 177">
                  <a:extLst>
                    <a:ext uri="{FF2B5EF4-FFF2-40B4-BE49-F238E27FC236}">
                      <a16:creationId xmlns:a16="http://schemas.microsoft.com/office/drawing/2014/main" id="{59A18FF5-0E92-64C9-DCB1-D3E107507FB6}"/>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a:p>
              </p:txBody>
            </p:sp>
          </p:grpSp>
          <p:grpSp>
            <p:nvGrpSpPr>
              <p:cNvPr id="27" name="Grafik 28">
                <a:extLst>
                  <a:ext uri="{FF2B5EF4-FFF2-40B4-BE49-F238E27FC236}">
                    <a16:creationId xmlns:a16="http://schemas.microsoft.com/office/drawing/2014/main" id="{4CB349D2-4AB3-73AE-DE31-84051EBC62F8}"/>
                  </a:ext>
                </a:extLst>
              </p:cNvPr>
              <p:cNvGrpSpPr/>
              <p:nvPr/>
            </p:nvGrpSpPr>
            <p:grpSpPr>
              <a:xfrm>
                <a:off x="3013521" y="9414712"/>
                <a:ext cx="3914127" cy="1774964"/>
                <a:chOff x="3013521" y="9414712"/>
                <a:chExt cx="3914127" cy="1774964"/>
              </a:xfrm>
            </p:grpSpPr>
            <p:sp>
              <p:nvSpPr>
                <p:cNvPr id="28" name="Freihandform: Form 151">
                  <a:extLst>
                    <a:ext uri="{FF2B5EF4-FFF2-40B4-BE49-F238E27FC236}">
                      <a16:creationId xmlns:a16="http://schemas.microsoft.com/office/drawing/2014/main" id="{DA60B56B-A857-5009-3961-2EDE566B16E4}"/>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a:p>
              </p:txBody>
            </p:sp>
            <p:sp>
              <p:nvSpPr>
                <p:cNvPr id="29" name="Freihandform: Form 162">
                  <a:extLst>
                    <a:ext uri="{FF2B5EF4-FFF2-40B4-BE49-F238E27FC236}">
                      <a16:creationId xmlns:a16="http://schemas.microsoft.com/office/drawing/2014/main" id="{111BE598-9A85-0CFB-C8C3-E83BC67A18DF}"/>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a:p>
              </p:txBody>
            </p:sp>
            <p:sp>
              <p:nvSpPr>
                <p:cNvPr id="30" name="Freihandform: Form 164">
                  <a:extLst>
                    <a:ext uri="{FF2B5EF4-FFF2-40B4-BE49-F238E27FC236}">
                      <a16:creationId xmlns:a16="http://schemas.microsoft.com/office/drawing/2014/main" id="{4574C164-C243-0D79-2F1D-2DC904F87982}"/>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a:p>
              </p:txBody>
            </p:sp>
            <p:sp>
              <p:nvSpPr>
                <p:cNvPr id="31" name="Freihandform: Form 165">
                  <a:extLst>
                    <a:ext uri="{FF2B5EF4-FFF2-40B4-BE49-F238E27FC236}">
                      <a16:creationId xmlns:a16="http://schemas.microsoft.com/office/drawing/2014/main" id="{E7C2D3C6-1392-42F1-05EF-3A99E51C82D0}"/>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a:p>
              </p:txBody>
            </p:sp>
            <p:sp>
              <p:nvSpPr>
                <p:cNvPr id="32" name="Freihandform: Form 166">
                  <a:extLst>
                    <a:ext uri="{FF2B5EF4-FFF2-40B4-BE49-F238E27FC236}">
                      <a16:creationId xmlns:a16="http://schemas.microsoft.com/office/drawing/2014/main" id="{2141023A-EBE4-99E0-BBCD-7FBBEB3C1C3E}"/>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a:p>
              </p:txBody>
            </p:sp>
            <p:sp>
              <p:nvSpPr>
                <p:cNvPr id="33" name="Freihandform: Form 167">
                  <a:extLst>
                    <a:ext uri="{FF2B5EF4-FFF2-40B4-BE49-F238E27FC236}">
                      <a16:creationId xmlns:a16="http://schemas.microsoft.com/office/drawing/2014/main" id="{DCC17407-5C4A-ECC5-FB37-A46C392C67A6}"/>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a:p>
              </p:txBody>
            </p:sp>
            <p:sp>
              <p:nvSpPr>
                <p:cNvPr id="34" name="Freihandform: Form 168">
                  <a:extLst>
                    <a:ext uri="{FF2B5EF4-FFF2-40B4-BE49-F238E27FC236}">
                      <a16:creationId xmlns:a16="http://schemas.microsoft.com/office/drawing/2014/main" id="{1455D819-39F2-20DA-A3F5-C693BFEE3120}"/>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a:p>
              </p:txBody>
            </p:sp>
            <p:sp>
              <p:nvSpPr>
                <p:cNvPr id="35" name="Freihandform: Form 169">
                  <a:extLst>
                    <a:ext uri="{FF2B5EF4-FFF2-40B4-BE49-F238E27FC236}">
                      <a16:creationId xmlns:a16="http://schemas.microsoft.com/office/drawing/2014/main" id="{494B011F-F7CB-C918-4214-197DE2F0407A}"/>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a:p>
              </p:txBody>
            </p:sp>
          </p:grpSp>
        </p:grpSp>
      </p:grpSp>
      <p:sp>
        <p:nvSpPr>
          <p:cNvPr id="42" name="Textfeld 41">
            <a:extLst>
              <a:ext uri="{FF2B5EF4-FFF2-40B4-BE49-F238E27FC236}">
                <a16:creationId xmlns:a16="http://schemas.microsoft.com/office/drawing/2014/main" id="{34B3C709-E07A-1D17-4A89-2E0300CD9493}"/>
              </a:ext>
            </a:extLst>
          </p:cNvPr>
          <p:cNvSpPr txBox="1"/>
          <p:nvPr userDrawn="1"/>
        </p:nvSpPr>
        <p:spPr>
          <a:xfrm>
            <a:off x="742949" y="4735655"/>
            <a:ext cx="4729228" cy="1768140"/>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96000" tIns="144000" rIns="108000" bIns="144000" rtlCol="0">
            <a:spAutoFit/>
          </a:bodyPr>
          <a:lstStyle>
            <a:defPPr>
              <a:defRPr lang="de-DE"/>
            </a:defPPr>
            <a:lvl1pPr>
              <a:defRPr>
                <a:solidFill>
                  <a:schemeClr val="bg1"/>
                </a:solidFill>
                <a:latin typeface="Arial" panose="020B0604020202020204" pitchFamily="34" charset="0"/>
                <a:cs typeface="Arial" panose="020B0604020202020204" pitchFamily="34" charset="0"/>
              </a:defRPr>
            </a:lvl1pPr>
          </a:lstStyle>
          <a:p>
            <a:r>
              <a:rPr lang="de-DE" sz="1600" dirty="0">
                <a:solidFill>
                  <a:schemeClr val="tx2"/>
                </a:solidFill>
              </a:rPr>
              <a:t>Bei Großveranstaltungen ist es üblich, dass offizielle Stellen </a:t>
            </a:r>
            <a:r>
              <a:rPr lang="de-DE" sz="1600" dirty="0" err="1">
                <a:solidFill>
                  <a:schemeClr val="tx2"/>
                </a:solidFill>
              </a:rPr>
              <a:t>Social</a:t>
            </a:r>
            <a:r>
              <a:rPr lang="de-DE" sz="1600" dirty="0">
                <a:solidFill>
                  <a:schemeClr val="tx2"/>
                </a:solidFill>
              </a:rPr>
              <a:t>-Media-Angebote nutzen, um ihre </a:t>
            </a:r>
            <a:r>
              <a:rPr lang="de-DE" sz="1600" dirty="0" err="1">
                <a:solidFill>
                  <a:schemeClr val="tx2"/>
                </a:solidFill>
              </a:rPr>
              <a:t>Besucher:innen</a:t>
            </a:r>
            <a:r>
              <a:rPr lang="de-DE" sz="1600" dirty="0">
                <a:solidFill>
                  <a:schemeClr val="tx2"/>
                </a:solidFill>
              </a:rPr>
              <a:t> direkt zu erreichen und ihnen aktuelle Informationen zukommen zu lassen. Dadurch wird z.B. der Besucherstrom gelenkt.</a:t>
            </a:r>
          </a:p>
        </p:txBody>
      </p:sp>
      <p:sp>
        <p:nvSpPr>
          <p:cNvPr id="43" name="Textfeld 42">
            <a:extLst>
              <a:ext uri="{FF2B5EF4-FFF2-40B4-BE49-F238E27FC236}">
                <a16:creationId xmlns:a16="http://schemas.microsoft.com/office/drawing/2014/main" id="{DBC92B82-3AFA-9BFB-766E-1C23465F20A0}"/>
              </a:ext>
            </a:extLst>
          </p:cNvPr>
          <p:cNvSpPr txBox="1"/>
          <p:nvPr userDrawn="1"/>
        </p:nvSpPr>
        <p:spPr>
          <a:xfrm>
            <a:off x="6665203" y="5460224"/>
            <a:ext cx="4729227" cy="1029476"/>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96000" tIns="144000" rIns="108000" bIns="144000" rtlCol="0">
            <a:spAutoFit/>
          </a:bodyPr>
          <a:lstStyle>
            <a:defPPr>
              <a:defRPr lang="de-DE"/>
            </a:defPPr>
            <a:lvl1pPr>
              <a:defRPr>
                <a:solidFill>
                  <a:schemeClr val="bg1"/>
                </a:solidFill>
                <a:latin typeface="Arial" panose="020B0604020202020204" pitchFamily="34" charset="0"/>
                <a:cs typeface="Arial" panose="020B0604020202020204" pitchFamily="34" charset="0"/>
              </a:defRPr>
            </a:lvl1pPr>
          </a:lstStyle>
          <a:p>
            <a:r>
              <a:rPr lang="de-DE" sz="1600" dirty="0">
                <a:solidFill>
                  <a:schemeClr val="tx2"/>
                </a:solidFill>
              </a:rPr>
              <a:t>Marie informiert ihre </a:t>
            </a:r>
            <a:r>
              <a:rPr lang="de-DE" sz="1600" dirty="0" err="1">
                <a:solidFill>
                  <a:schemeClr val="tx2"/>
                </a:solidFill>
              </a:rPr>
              <a:t>Freund:innen</a:t>
            </a:r>
            <a:r>
              <a:rPr lang="de-DE" sz="1600" dirty="0">
                <a:solidFill>
                  <a:schemeClr val="tx2"/>
                </a:solidFill>
              </a:rPr>
              <a:t> per Gruppenchat über die Taschenkontrolle, da das der Grund für ihre Verspätung ist.</a:t>
            </a:r>
          </a:p>
        </p:txBody>
      </p:sp>
      <p:pic>
        <p:nvPicPr>
          <p:cNvPr id="44" name="Grafik 43">
            <a:extLst>
              <a:ext uri="{FF2B5EF4-FFF2-40B4-BE49-F238E27FC236}">
                <a16:creationId xmlns:a16="http://schemas.microsoft.com/office/drawing/2014/main" id="{100009AF-43CC-53E3-32A6-C2CD34A6FD19}"/>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3311" y="5618536"/>
            <a:ext cx="627884" cy="627884"/>
          </a:xfrm>
          <a:prstGeom prst="rect">
            <a:avLst/>
          </a:prstGeom>
        </p:spPr>
      </p:pic>
      <p:pic>
        <p:nvPicPr>
          <p:cNvPr id="45" name="Grafik 44">
            <a:extLst>
              <a:ext uri="{FF2B5EF4-FFF2-40B4-BE49-F238E27FC236}">
                <a16:creationId xmlns:a16="http://schemas.microsoft.com/office/drawing/2014/main" id="{EB45F513-2D3D-42C8-0709-A519DD50C816}"/>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60" y="4893967"/>
            <a:ext cx="627884" cy="627884"/>
          </a:xfrm>
          <a:prstGeom prst="rect">
            <a:avLst/>
          </a:prstGeom>
        </p:spPr>
      </p:pic>
      <p:pic>
        <p:nvPicPr>
          <p:cNvPr id="6" name="Grafik 5">
            <a:extLst>
              <a:ext uri="{FF2B5EF4-FFF2-40B4-BE49-F238E27FC236}">
                <a16:creationId xmlns:a16="http://schemas.microsoft.com/office/drawing/2014/main" id="{EB7E969B-A1BB-FBA5-068E-B639F0C3C49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42705" y="636426"/>
            <a:ext cx="540000" cy="540000"/>
          </a:xfrm>
          <a:prstGeom prst="rect">
            <a:avLst/>
          </a:prstGeom>
        </p:spPr>
      </p:pic>
    </p:spTree>
    <p:extLst>
      <p:ext uri="{BB962C8B-B14F-4D97-AF65-F5344CB8AC3E}">
        <p14:creationId xmlns:p14="http://schemas.microsoft.com/office/powerpoint/2010/main" val="30338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r dem Konzert Aufgabe 6">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3" name="Gerade Verbindung 2">
            <a:extLst>
              <a:ext uri="{FF2B5EF4-FFF2-40B4-BE49-F238E27FC236}">
                <a16:creationId xmlns:a16="http://schemas.microsoft.com/office/drawing/2014/main" id="{346B7D1A-1B06-6E83-BF43-5962C560B2B2}"/>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61DA9CFB-7A9B-03B4-8F71-0EF04D51F8E3}"/>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noProof="0">
                <a:solidFill>
                  <a:schemeClr val="tx2"/>
                </a:solidFill>
                <a:latin typeface="Arial" panose="020B0604020202020204" pitchFamily="34" charset="0"/>
                <a:cs typeface="Arial" panose="020B0604020202020204" pitchFamily="34" charset="0"/>
              </a:rPr>
              <a:t>Vor dem Konzert – Aufgabe 6</a:t>
            </a:r>
          </a:p>
        </p:txBody>
      </p:sp>
      <p:sp>
        <p:nvSpPr>
          <p:cNvPr id="8" name="Textfeld 7">
            <a:extLst>
              <a:ext uri="{FF2B5EF4-FFF2-40B4-BE49-F238E27FC236}">
                <a16:creationId xmlns:a16="http://schemas.microsoft.com/office/drawing/2014/main" id="{1F98DDD3-907E-91F6-98C2-408B28DC180C}"/>
              </a:ext>
            </a:extLst>
          </p:cNvPr>
          <p:cNvSpPr txBox="1"/>
          <p:nvPr userDrawn="1"/>
        </p:nvSpPr>
        <p:spPr>
          <a:xfrm>
            <a:off x="6248401" y="4323934"/>
            <a:ext cx="5487133" cy="338554"/>
          </a:xfrm>
          <a:prstGeom prst="rect">
            <a:avLst/>
          </a:prstGeom>
          <a:noFill/>
        </p:spPr>
        <p:txBody>
          <a:bodyPr wrap="square" rtlCol="0">
            <a:spAutoFit/>
          </a:bodyPr>
          <a:lstStyle/>
          <a:p>
            <a:pPr algn="ctr"/>
            <a:endParaRPr lang="de-DE" sz="1600" b="1" noProof="0">
              <a:solidFill>
                <a:schemeClr val="bg1"/>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A3EEDA96-C687-52EE-A34F-F0B72658A364}"/>
              </a:ext>
            </a:extLst>
          </p:cNvPr>
          <p:cNvSpPr txBox="1"/>
          <p:nvPr userDrawn="1"/>
        </p:nvSpPr>
        <p:spPr>
          <a:xfrm>
            <a:off x="742949" y="1664260"/>
            <a:ext cx="5353051" cy="16619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noProof="0">
                <a:solidFill>
                  <a:schemeClr val="accent6"/>
                </a:solidFill>
                <a:latin typeface="Arial" panose="020B0604020202020204" pitchFamily="34" charset="0"/>
                <a:cs typeface="Arial" panose="020B0604020202020204" pitchFamily="34" charset="0"/>
              </a:rPr>
              <a:t>Aufgabe 6: </a:t>
            </a:r>
          </a:p>
          <a:p>
            <a:r>
              <a:rPr lang="de-DE" noProof="0">
                <a:solidFill>
                  <a:schemeClr val="accent6"/>
                </a:solidFill>
                <a:latin typeface="Arial" panose="020B0604020202020204" pitchFamily="34" charset="0"/>
                <a:cs typeface="Arial" panose="020B0604020202020204" pitchFamily="34" charset="0"/>
              </a:rPr>
              <a:t>Jetzt bist du dran. Berichte als Journalist:in vom Open Air-Konzert und verfasse eine kurze Meldung. Worüber würdest du vor Beginn des Konzerts berichten? [Wetter, Stimmung, Menschenmenge, Sicherheitsvorkehrungen, Band, …].</a:t>
            </a:r>
          </a:p>
        </p:txBody>
      </p:sp>
      <p:grpSp>
        <p:nvGrpSpPr>
          <p:cNvPr id="52" name="Gruppieren 51">
            <a:extLst>
              <a:ext uri="{FF2B5EF4-FFF2-40B4-BE49-F238E27FC236}">
                <a16:creationId xmlns:a16="http://schemas.microsoft.com/office/drawing/2014/main" id="{447E7BF7-5BD1-612F-628E-667FC99DC4FE}"/>
              </a:ext>
            </a:extLst>
          </p:cNvPr>
          <p:cNvGrpSpPr/>
          <p:nvPr userDrawn="1"/>
        </p:nvGrpSpPr>
        <p:grpSpPr>
          <a:xfrm>
            <a:off x="7895770" y="2106271"/>
            <a:ext cx="3024643" cy="3024643"/>
            <a:chOff x="7239952" y="1889936"/>
            <a:chExt cx="3680462" cy="3680462"/>
          </a:xfrm>
        </p:grpSpPr>
        <p:grpSp>
          <p:nvGrpSpPr>
            <p:cNvPr id="10" name="Grafik 8">
              <a:extLst>
                <a:ext uri="{FF2B5EF4-FFF2-40B4-BE49-F238E27FC236}">
                  <a16:creationId xmlns:a16="http://schemas.microsoft.com/office/drawing/2014/main" id="{CD099AEB-5823-73CF-76A2-627865FC4A44}"/>
                </a:ext>
              </a:extLst>
            </p:cNvPr>
            <p:cNvGrpSpPr/>
            <p:nvPr userDrawn="1"/>
          </p:nvGrpSpPr>
          <p:grpSpPr>
            <a:xfrm>
              <a:off x="7239952" y="1889936"/>
              <a:ext cx="3680462" cy="3680462"/>
              <a:chOff x="13646352" y="548855"/>
              <a:chExt cx="4302918" cy="4302918"/>
            </a:xfrm>
          </p:grpSpPr>
          <p:sp>
            <p:nvSpPr>
              <p:cNvPr id="12" name="Freihandform 11">
                <a:extLst>
                  <a:ext uri="{FF2B5EF4-FFF2-40B4-BE49-F238E27FC236}">
                    <a16:creationId xmlns:a16="http://schemas.microsoft.com/office/drawing/2014/main" id="{D776D017-8C6A-8BB9-06E9-7424FC52E8EB}"/>
                  </a:ext>
                </a:extLst>
              </p:cNvPr>
              <p:cNvSpPr/>
              <p:nvPr/>
            </p:nvSpPr>
            <p:spPr>
              <a:xfrm>
                <a:off x="15701942" y="548855"/>
                <a:ext cx="2247328" cy="4302918"/>
              </a:xfrm>
              <a:custGeom>
                <a:avLst/>
                <a:gdLst>
                  <a:gd name="connsiteX0" fmla="*/ 2205419 w 2247328"/>
                  <a:gd name="connsiteY0" fmla="*/ 4058984 h 4302918"/>
                  <a:gd name="connsiteX1" fmla="*/ 2236470 w 2247328"/>
                  <a:gd name="connsiteY1" fmla="*/ 4214717 h 4302918"/>
                  <a:gd name="connsiteX2" fmla="*/ 2104454 w 2247328"/>
                  <a:gd name="connsiteY2" fmla="*/ 4302919 h 4302918"/>
                  <a:gd name="connsiteX3" fmla="*/ 95822 w 2247328"/>
                  <a:gd name="connsiteY3" fmla="*/ 4302919 h 4302918"/>
                  <a:gd name="connsiteX4" fmla="*/ 0 w 2247328"/>
                  <a:gd name="connsiteY4" fmla="*/ 2438400 h 4302918"/>
                  <a:gd name="connsiteX5" fmla="*/ 95822 w 2247328"/>
                  <a:gd name="connsiteY5" fmla="*/ 0 h 4302918"/>
                  <a:gd name="connsiteX6" fmla="*/ 1617155 w 2247328"/>
                  <a:gd name="connsiteY6" fmla="*/ 630174 h 4302918"/>
                  <a:gd name="connsiteX7" fmla="*/ 2247329 w 2247328"/>
                  <a:gd name="connsiteY7" fmla="*/ 2151507 h 4302918"/>
                  <a:gd name="connsiteX8" fmla="*/ 1714881 w 2247328"/>
                  <a:gd name="connsiteY8" fmla="*/ 3568446 h 4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328" h="4302918">
                    <a:moveTo>
                      <a:pt x="2205419" y="4058984"/>
                    </a:moveTo>
                    <a:cubicBezTo>
                      <a:pt x="2246281" y="4099846"/>
                      <a:pt x="2258568" y="4161282"/>
                      <a:pt x="2236470" y="4214717"/>
                    </a:cubicBezTo>
                    <a:cubicBezTo>
                      <a:pt x="2214277" y="4268153"/>
                      <a:pt x="2162175" y="4302919"/>
                      <a:pt x="2104454" y="4302919"/>
                    </a:cubicBezTo>
                    <a:lnTo>
                      <a:pt x="95822" y="4302919"/>
                    </a:lnTo>
                    <a:lnTo>
                      <a:pt x="0" y="2438400"/>
                    </a:lnTo>
                    <a:lnTo>
                      <a:pt x="95822" y="0"/>
                    </a:lnTo>
                    <a:cubicBezTo>
                      <a:pt x="670560" y="0"/>
                      <a:pt x="1210818" y="223838"/>
                      <a:pt x="1617155" y="630174"/>
                    </a:cubicBezTo>
                    <a:cubicBezTo>
                      <a:pt x="2023491" y="1036511"/>
                      <a:pt x="2247329" y="1576768"/>
                      <a:pt x="2247329" y="2151507"/>
                    </a:cubicBezTo>
                    <a:cubicBezTo>
                      <a:pt x="2247329" y="2678240"/>
                      <a:pt x="2059305" y="3176111"/>
                      <a:pt x="1714881" y="3568446"/>
                    </a:cubicBezTo>
                    <a:close/>
                  </a:path>
                </a:pathLst>
              </a:custGeom>
              <a:solidFill>
                <a:schemeClr val="accent5"/>
              </a:solidFill>
              <a:ln w="9525" cap="flat">
                <a:noFill/>
                <a:prstDash val="solid"/>
                <a:miter/>
              </a:ln>
            </p:spPr>
            <p:txBody>
              <a:bodyPr rtlCol="0" anchor="ctr"/>
              <a:lstStyle/>
              <a:p>
                <a:endParaRPr lang="de-DE" noProof="0"/>
              </a:p>
            </p:txBody>
          </p:sp>
          <p:sp>
            <p:nvSpPr>
              <p:cNvPr id="13" name="Freihandform 12">
                <a:extLst>
                  <a:ext uri="{FF2B5EF4-FFF2-40B4-BE49-F238E27FC236}">
                    <a16:creationId xmlns:a16="http://schemas.microsoft.com/office/drawing/2014/main" id="{FDAEFE9E-56AB-4D42-CAF6-D273A6F49997}"/>
                  </a:ext>
                </a:extLst>
              </p:cNvPr>
              <p:cNvSpPr/>
              <p:nvPr/>
            </p:nvSpPr>
            <p:spPr>
              <a:xfrm>
                <a:off x="13646352" y="548855"/>
                <a:ext cx="2151411" cy="4302918"/>
              </a:xfrm>
              <a:custGeom>
                <a:avLst/>
                <a:gdLst>
                  <a:gd name="connsiteX0" fmla="*/ 630079 w 2151411"/>
                  <a:gd name="connsiteY0" fmla="*/ 630174 h 4302918"/>
                  <a:gd name="connsiteX1" fmla="*/ 0 w 2151411"/>
                  <a:gd name="connsiteY1" fmla="*/ 2151507 h 4302918"/>
                  <a:gd name="connsiteX2" fmla="*/ 630079 w 2151411"/>
                  <a:gd name="connsiteY2" fmla="*/ 3672745 h 4302918"/>
                  <a:gd name="connsiteX3" fmla="*/ 2151412 w 2151411"/>
                  <a:gd name="connsiteY3" fmla="*/ 4302919 h 4302918"/>
                  <a:gd name="connsiteX4" fmla="*/ 2151412 w 2151411"/>
                  <a:gd name="connsiteY4" fmla="*/ 0 h 4302918"/>
                  <a:gd name="connsiteX5" fmla="*/ 630079 w 2151411"/>
                  <a:gd name="connsiteY5" fmla="*/ 630174 h 4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1411" h="4302918">
                    <a:moveTo>
                      <a:pt x="630079" y="630174"/>
                    </a:moveTo>
                    <a:cubicBezTo>
                      <a:pt x="223742" y="1036511"/>
                      <a:pt x="0" y="1576768"/>
                      <a:pt x="0" y="2151507"/>
                    </a:cubicBezTo>
                    <a:cubicBezTo>
                      <a:pt x="0" y="2726150"/>
                      <a:pt x="223742" y="3266408"/>
                      <a:pt x="630079" y="3672745"/>
                    </a:cubicBezTo>
                    <a:cubicBezTo>
                      <a:pt x="1036510" y="4079081"/>
                      <a:pt x="1576769" y="4302919"/>
                      <a:pt x="2151412" y="4302919"/>
                    </a:cubicBezTo>
                    <a:lnTo>
                      <a:pt x="2151412" y="0"/>
                    </a:lnTo>
                    <a:cubicBezTo>
                      <a:pt x="1576769" y="0"/>
                      <a:pt x="1036510" y="223838"/>
                      <a:pt x="630079" y="630174"/>
                    </a:cubicBezTo>
                    <a:close/>
                  </a:path>
                </a:pathLst>
              </a:custGeom>
              <a:solidFill>
                <a:schemeClr val="accent5"/>
              </a:solidFill>
              <a:ln w="9525" cap="flat">
                <a:noFill/>
                <a:prstDash val="solid"/>
                <a:miter/>
              </a:ln>
            </p:spPr>
            <p:txBody>
              <a:bodyPr rtlCol="0" anchor="ctr"/>
              <a:lstStyle/>
              <a:p>
                <a:endParaRPr lang="de-DE" noProof="0"/>
              </a:p>
            </p:txBody>
          </p:sp>
          <p:grpSp>
            <p:nvGrpSpPr>
              <p:cNvPr id="14" name="Grafik 8">
                <a:extLst>
                  <a:ext uri="{FF2B5EF4-FFF2-40B4-BE49-F238E27FC236}">
                    <a16:creationId xmlns:a16="http://schemas.microsoft.com/office/drawing/2014/main" id="{EA1BC87B-B1DC-7A75-6B93-710870BA9374}"/>
                  </a:ext>
                </a:extLst>
              </p:cNvPr>
              <p:cNvGrpSpPr/>
              <p:nvPr/>
            </p:nvGrpSpPr>
            <p:grpSpPr>
              <a:xfrm>
                <a:off x="15676539" y="1696617"/>
                <a:ext cx="1411862" cy="2007394"/>
                <a:chOff x="15676539" y="1696617"/>
                <a:chExt cx="1411862" cy="2007394"/>
              </a:xfrm>
              <a:solidFill>
                <a:srgbClr val="403B40"/>
              </a:solidFill>
            </p:grpSpPr>
            <p:sp>
              <p:nvSpPr>
                <p:cNvPr id="19" name="Freihandform 18">
                  <a:extLst>
                    <a:ext uri="{FF2B5EF4-FFF2-40B4-BE49-F238E27FC236}">
                      <a16:creationId xmlns:a16="http://schemas.microsoft.com/office/drawing/2014/main" id="{DC65092B-65E8-1AFA-668F-5229080BA764}"/>
                    </a:ext>
                  </a:extLst>
                </p:cNvPr>
                <p:cNvSpPr/>
                <p:nvPr/>
              </p:nvSpPr>
              <p:spPr>
                <a:xfrm>
                  <a:off x="15701942" y="3418261"/>
                  <a:ext cx="1099566" cy="285750"/>
                </a:xfrm>
                <a:custGeom>
                  <a:avLst/>
                  <a:gdLst>
                    <a:gd name="connsiteX0" fmla="*/ 1099566 w 1099566"/>
                    <a:gd name="connsiteY0" fmla="*/ 142875 h 285750"/>
                    <a:gd name="connsiteX1" fmla="*/ 956691 w 1099566"/>
                    <a:gd name="connsiteY1" fmla="*/ 285750 h 285750"/>
                    <a:gd name="connsiteX2" fmla="*/ 95822 w 1099566"/>
                    <a:gd name="connsiteY2" fmla="*/ 285750 h 285750"/>
                    <a:gd name="connsiteX3" fmla="*/ 0 w 1099566"/>
                    <a:gd name="connsiteY3" fmla="*/ 143466 h 285750"/>
                    <a:gd name="connsiteX4" fmla="*/ 95822 w 1099566"/>
                    <a:gd name="connsiteY4" fmla="*/ 0 h 285750"/>
                    <a:gd name="connsiteX5" fmla="*/ 956691 w 1099566"/>
                    <a:gd name="connsiteY5" fmla="*/ 0 h 285750"/>
                    <a:gd name="connsiteX6" fmla="*/ 1099566 w 1099566"/>
                    <a:gd name="connsiteY6" fmla="*/ 14287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566" h="285750">
                      <a:moveTo>
                        <a:pt x="1099566" y="142875"/>
                      </a:moveTo>
                      <a:cubicBezTo>
                        <a:pt x="1099566" y="221742"/>
                        <a:pt x="1035558" y="285750"/>
                        <a:pt x="956691" y="285750"/>
                      </a:cubicBezTo>
                      <a:lnTo>
                        <a:pt x="95822" y="285750"/>
                      </a:lnTo>
                      <a:lnTo>
                        <a:pt x="0" y="143466"/>
                      </a:lnTo>
                      <a:lnTo>
                        <a:pt x="95822" y="0"/>
                      </a:lnTo>
                      <a:lnTo>
                        <a:pt x="956691" y="0"/>
                      </a:lnTo>
                      <a:cubicBezTo>
                        <a:pt x="1035558" y="0"/>
                        <a:pt x="1099566" y="64008"/>
                        <a:pt x="1099566" y="142875"/>
                      </a:cubicBezTo>
                      <a:close/>
                    </a:path>
                  </a:pathLst>
                </a:custGeom>
                <a:solidFill>
                  <a:schemeClr val="bg1">
                    <a:lumMod val="95000"/>
                  </a:schemeClr>
                </a:solidFill>
                <a:ln w="9525" cap="flat">
                  <a:noFill/>
                  <a:prstDash val="solid"/>
                  <a:miter/>
                </a:ln>
              </p:spPr>
              <p:txBody>
                <a:bodyPr rtlCol="0" anchor="ctr"/>
                <a:lstStyle/>
                <a:p>
                  <a:endParaRPr lang="de-DE" noProof="0"/>
                </a:p>
              </p:txBody>
            </p:sp>
            <p:sp>
              <p:nvSpPr>
                <p:cNvPr id="20" name="Freihandform 19">
                  <a:extLst>
                    <a:ext uri="{FF2B5EF4-FFF2-40B4-BE49-F238E27FC236}">
                      <a16:creationId xmlns:a16="http://schemas.microsoft.com/office/drawing/2014/main" id="{2381AE87-A471-0E4C-8326-0A3EA8E1D7ED}"/>
                    </a:ext>
                  </a:extLst>
                </p:cNvPr>
                <p:cNvSpPr/>
                <p:nvPr/>
              </p:nvSpPr>
              <p:spPr>
                <a:xfrm>
                  <a:off x="15701942" y="2844380"/>
                  <a:ext cx="1386459" cy="285750"/>
                </a:xfrm>
                <a:custGeom>
                  <a:avLst/>
                  <a:gdLst>
                    <a:gd name="connsiteX0" fmla="*/ 1386459 w 1386459"/>
                    <a:gd name="connsiteY0" fmla="*/ 142875 h 285750"/>
                    <a:gd name="connsiteX1" fmla="*/ 1243584 w 1386459"/>
                    <a:gd name="connsiteY1" fmla="*/ 285750 h 285750"/>
                    <a:gd name="connsiteX2" fmla="*/ 95822 w 1386459"/>
                    <a:gd name="connsiteY2" fmla="*/ 285750 h 285750"/>
                    <a:gd name="connsiteX3" fmla="*/ 0 w 1386459"/>
                    <a:gd name="connsiteY3" fmla="*/ 142875 h 285750"/>
                    <a:gd name="connsiteX4" fmla="*/ 95822 w 1386459"/>
                    <a:gd name="connsiteY4" fmla="*/ 0 h 285750"/>
                    <a:gd name="connsiteX5" fmla="*/ 1243584 w 1386459"/>
                    <a:gd name="connsiteY5" fmla="*/ 0 h 285750"/>
                    <a:gd name="connsiteX6" fmla="*/ 1386459 w 1386459"/>
                    <a:gd name="connsiteY6" fmla="*/ 14287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59" h="285750">
                      <a:moveTo>
                        <a:pt x="1386459" y="142875"/>
                      </a:moveTo>
                      <a:cubicBezTo>
                        <a:pt x="1386459" y="221742"/>
                        <a:pt x="1322546" y="285750"/>
                        <a:pt x="1243584" y="285750"/>
                      </a:cubicBezTo>
                      <a:lnTo>
                        <a:pt x="95822" y="285750"/>
                      </a:lnTo>
                      <a:lnTo>
                        <a:pt x="0" y="142875"/>
                      </a:lnTo>
                      <a:lnTo>
                        <a:pt x="95822" y="0"/>
                      </a:lnTo>
                      <a:lnTo>
                        <a:pt x="1243584" y="0"/>
                      </a:lnTo>
                      <a:cubicBezTo>
                        <a:pt x="1322546" y="0"/>
                        <a:pt x="1386459" y="64008"/>
                        <a:pt x="1386459" y="142875"/>
                      </a:cubicBezTo>
                      <a:close/>
                    </a:path>
                  </a:pathLst>
                </a:custGeom>
                <a:solidFill>
                  <a:schemeClr val="bg1">
                    <a:lumMod val="95000"/>
                  </a:schemeClr>
                </a:solidFill>
                <a:ln w="9525" cap="flat">
                  <a:noFill/>
                  <a:prstDash val="solid"/>
                  <a:miter/>
                </a:ln>
              </p:spPr>
              <p:txBody>
                <a:bodyPr rtlCol="0" anchor="ctr"/>
                <a:lstStyle/>
                <a:p>
                  <a:endParaRPr lang="de-DE" noProof="0"/>
                </a:p>
              </p:txBody>
            </p:sp>
            <p:sp>
              <p:nvSpPr>
                <p:cNvPr id="21" name="Freihandform 20">
                  <a:extLst>
                    <a:ext uri="{FF2B5EF4-FFF2-40B4-BE49-F238E27FC236}">
                      <a16:creationId xmlns:a16="http://schemas.microsoft.com/office/drawing/2014/main" id="{B35BFDE0-EB11-8D9A-D252-0DF3BB27B6C2}"/>
                    </a:ext>
                  </a:extLst>
                </p:cNvPr>
                <p:cNvSpPr/>
                <p:nvPr/>
              </p:nvSpPr>
              <p:spPr>
                <a:xfrm>
                  <a:off x="15676539" y="2270498"/>
                  <a:ext cx="1124969" cy="285750"/>
                </a:xfrm>
                <a:custGeom>
                  <a:avLst/>
                  <a:gdLst>
                    <a:gd name="connsiteX0" fmla="*/ 1124969 w 1124969"/>
                    <a:gd name="connsiteY0" fmla="*/ 142875 h 285750"/>
                    <a:gd name="connsiteX1" fmla="*/ 982094 w 1124969"/>
                    <a:gd name="connsiteY1" fmla="*/ 285750 h 285750"/>
                    <a:gd name="connsiteX2" fmla="*/ 121225 w 1124969"/>
                    <a:gd name="connsiteY2" fmla="*/ 285750 h 285750"/>
                    <a:gd name="connsiteX3" fmla="*/ 0 w 1124969"/>
                    <a:gd name="connsiteY3" fmla="*/ 142875 h 285750"/>
                    <a:gd name="connsiteX4" fmla="*/ 121225 w 1124969"/>
                    <a:gd name="connsiteY4" fmla="*/ 0 h 285750"/>
                    <a:gd name="connsiteX5" fmla="*/ 982094 w 1124969"/>
                    <a:gd name="connsiteY5" fmla="*/ 0 h 285750"/>
                    <a:gd name="connsiteX6" fmla="*/ 1124969 w 1124969"/>
                    <a:gd name="connsiteY6" fmla="*/ 14287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69" h="285750">
                      <a:moveTo>
                        <a:pt x="1124969" y="142875"/>
                      </a:moveTo>
                      <a:cubicBezTo>
                        <a:pt x="1124969" y="221742"/>
                        <a:pt x="1060961" y="285750"/>
                        <a:pt x="982094" y="285750"/>
                      </a:cubicBezTo>
                      <a:lnTo>
                        <a:pt x="121225" y="285750"/>
                      </a:lnTo>
                      <a:lnTo>
                        <a:pt x="0" y="142875"/>
                      </a:lnTo>
                      <a:lnTo>
                        <a:pt x="121225" y="0"/>
                      </a:lnTo>
                      <a:lnTo>
                        <a:pt x="982094" y="0"/>
                      </a:lnTo>
                      <a:cubicBezTo>
                        <a:pt x="1060961" y="0"/>
                        <a:pt x="1124969" y="64008"/>
                        <a:pt x="1124969" y="142875"/>
                      </a:cubicBezTo>
                      <a:close/>
                    </a:path>
                  </a:pathLst>
                </a:custGeom>
                <a:solidFill>
                  <a:schemeClr val="bg1">
                    <a:lumMod val="95000"/>
                  </a:schemeClr>
                </a:solidFill>
                <a:ln w="9525" cap="flat">
                  <a:noFill/>
                  <a:prstDash val="solid"/>
                  <a:miter/>
                </a:ln>
              </p:spPr>
              <p:txBody>
                <a:bodyPr rtlCol="0" anchor="ctr"/>
                <a:lstStyle/>
                <a:p>
                  <a:endParaRPr lang="de-DE" noProof="0"/>
                </a:p>
              </p:txBody>
            </p:sp>
            <p:sp>
              <p:nvSpPr>
                <p:cNvPr id="22" name="Freihandform 21">
                  <a:extLst>
                    <a:ext uri="{FF2B5EF4-FFF2-40B4-BE49-F238E27FC236}">
                      <a16:creationId xmlns:a16="http://schemas.microsoft.com/office/drawing/2014/main" id="{133E63B0-6D3A-FD85-F8B7-97125716AFDC}"/>
                    </a:ext>
                  </a:extLst>
                </p:cNvPr>
                <p:cNvSpPr/>
                <p:nvPr/>
              </p:nvSpPr>
              <p:spPr>
                <a:xfrm>
                  <a:off x="15701942" y="1696617"/>
                  <a:ext cx="1386459" cy="285750"/>
                </a:xfrm>
                <a:custGeom>
                  <a:avLst/>
                  <a:gdLst>
                    <a:gd name="connsiteX0" fmla="*/ 1386459 w 1386459"/>
                    <a:gd name="connsiteY0" fmla="*/ 142875 h 285750"/>
                    <a:gd name="connsiteX1" fmla="*/ 1243584 w 1386459"/>
                    <a:gd name="connsiteY1" fmla="*/ 285750 h 285750"/>
                    <a:gd name="connsiteX2" fmla="*/ 95822 w 1386459"/>
                    <a:gd name="connsiteY2" fmla="*/ 285750 h 285750"/>
                    <a:gd name="connsiteX3" fmla="*/ 0 w 1386459"/>
                    <a:gd name="connsiteY3" fmla="*/ 142875 h 285750"/>
                    <a:gd name="connsiteX4" fmla="*/ 95822 w 1386459"/>
                    <a:gd name="connsiteY4" fmla="*/ 0 h 285750"/>
                    <a:gd name="connsiteX5" fmla="*/ 1243584 w 1386459"/>
                    <a:gd name="connsiteY5" fmla="*/ 0 h 285750"/>
                    <a:gd name="connsiteX6" fmla="*/ 1386459 w 1386459"/>
                    <a:gd name="connsiteY6" fmla="*/ 14287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59" h="285750">
                      <a:moveTo>
                        <a:pt x="1386459" y="142875"/>
                      </a:moveTo>
                      <a:cubicBezTo>
                        <a:pt x="1386459" y="221742"/>
                        <a:pt x="1322546" y="285750"/>
                        <a:pt x="1243584" y="285750"/>
                      </a:cubicBezTo>
                      <a:lnTo>
                        <a:pt x="95822" y="285750"/>
                      </a:lnTo>
                      <a:lnTo>
                        <a:pt x="0" y="142875"/>
                      </a:lnTo>
                      <a:lnTo>
                        <a:pt x="95822" y="0"/>
                      </a:lnTo>
                      <a:lnTo>
                        <a:pt x="1243584" y="0"/>
                      </a:lnTo>
                      <a:cubicBezTo>
                        <a:pt x="1322546" y="0"/>
                        <a:pt x="1386459" y="64008"/>
                        <a:pt x="1386459" y="142875"/>
                      </a:cubicBezTo>
                      <a:close/>
                    </a:path>
                  </a:pathLst>
                </a:custGeom>
                <a:solidFill>
                  <a:schemeClr val="bg1">
                    <a:lumMod val="95000"/>
                  </a:schemeClr>
                </a:solidFill>
                <a:ln w="9525" cap="flat">
                  <a:noFill/>
                  <a:prstDash val="solid"/>
                  <a:miter/>
                </a:ln>
              </p:spPr>
              <p:txBody>
                <a:bodyPr rtlCol="0" anchor="ctr"/>
                <a:lstStyle/>
                <a:p>
                  <a:endParaRPr lang="de-DE" noProof="0"/>
                </a:p>
              </p:txBody>
            </p:sp>
          </p:grpSp>
          <p:sp>
            <p:nvSpPr>
              <p:cNvPr id="15" name="Freihandform 14">
                <a:extLst>
                  <a:ext uri="{FF2B5EF4-FFF2-40B4-BE49-F238E27FC236}">
                    <a16:creationId xmlns:a16="http://schemas.microsoft.com/office/drawing/2014/main" id="{E1751434-B6F1-B8F0-F794-9BDF62C4DF0D}"/>
                  </a:ext>
                </a:extLst>
              </p:cNvPr>
              <p:cNvSpPr/>
              <p:nvPr/>
            </p:nvSpPr>
            <p:spPr>
              <a:xfrm>
                <a:off x="14507126" y="1696617"/>
                <a:ext cx="1290637" cy="285750"/>
              </a:xfrm>
              <a:custGeom>
                <a:avLst/>
                <a:gdLst>
                  <a:gd name="connsiteX0" fmla="*/ 1290638 w 1290637"/>
                  <a:gd name="connsiteY0" fmla="*/ 0 h 285750"/>
                  <a:gd name="connsiteX1" fmla="*/ 1290638 w 1290637"/>
                  <a:gd name="connsiteY1" fmla="*/ 285750 h 285750"/>
                  <a:gd name="connsiteX2" fmla="*/ 142875 w 1290637"/>
                  <a:gd name="connsiteY2" fmla="*/ 285750 h 285750"/>
                  <a:gd name="connsiteX3" fmla="*/ 0 w 1290637"/>
                  <a:gd name="connsiteY3" fmla="*/ 142875 h 285750"/>
                  <a:gd name="connsiteX4" fmla="*/ 142875 w 1290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285750">
                    <a:moveTo>
                      <a:pt x="1290638" y="0"/>
                    </a:moveTo>
                    <a:lnTo>
                      <a:pt x="1290638" y="285750"/>
                    </a:lnTo>
                    <a:lnTo>
                      <a:pt x="142875" y="285750"/>
                    </a:lnTo>
                    <a:cubicBezTo>
                      <a:pt x="64008" y="285750"/>
                      <a:pt x="0" y="221742"/>
                      <a:pt x="0" y="142875"/>
                    </a:cubicBezTo>
                    <a:cubicBezTo>
                      <a:pt x="0" y="64008"/>
                      <a:pt x="64008" y="0"/>
                      <a:pt x="142875" y="0"/>
                    </a:cubicBezTo>
                    <a:close/>
                  </a:path>
                </a:pathLst>
              </a:custGeom>
              <a:solidFill>
                <a:schemeClr val="bg1">
                  <a:lumMod val="95000"/>
                </a:schemeClr>
              </a:solidFill>
              <a:ln w="9525" cap="flat">
                <a:noFill/>
                <a:prstDash val="solid"/>
                <a:miter/>
              </a:ln>
            </p:spPr>
            <p:txBody>
              <a:bodyPr rtlCol="0" anchor="ctr"/>
              <a:lstStyle/>
              <a:p>
                <a:endParaRPr lang="de-DE" noProof="0"/>
              </a:p>
            </p:txBody>
          </p:sp>
          <p:sp>
            <p:nvSpPr>
              <p:cNvPr id="16" name="Freihandform 15">
                <a:extLst>
                  <a:ext uri="{FF2B5EF4-FFF2-40B4-BE49-F238E27FC236}">
                    <a16:creationId xmlns:a16="http://schemas.microsoft.com/office/drawing/2014/main" id="{F876C1E0-4FF4-299E-7F5F-D4E888B7E780}"/>
                  </a:ext>
                </a:extLst>
              </p:cNvPr>
              <p:cNvSpPr/>
              <p:nvPr/>
            </p:nvSpPr>
            <p:spPr>
              <a:xfrm>
                <a:off x="14507126" y="2270498"/>
                <a:ext cx="1290637" cy="285750"/>
              </a:xfrm>
              <a:custGeom>
                <a:avLst/>
                <a:gdLst>
                  <a:gd name="connsiteX0" fmla="*/ 1290638 w 1290637"/>
                  <a:gd name="connsiteY0" fmla="*/ 0 h 285750"/>
                  <a:gd name="connsiteX1" fmla="*/ 1290638 w 1290637"/>
                  <a:gd name="connsiteY1" fmla="*/ 285750 h 285750"/>
                  <a:gd name="connsiteX2" fmla="*/ 142875 w 1290637"/>
                  <a:gd name="connsiteY2" fmla="*/ 285750 h 285750"/>
                  <a:gd name="connsiteX3" fmla="*/ 0 w 1290637"/>
                  <a:gd name="connsiteY3" fmla="*/ 142875 h 285750"/>
                  <a:gd name="connsiteX4" fmla="*/ 142875 w 1290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285750">
                    <a:moveTo>
                      <a:pt x="1290638" y="0"/>
                    </a:moveTo>
                    <a:lnTo>
                      <a:pt x="1290638" y="285750"/>
                    </a:lnTo>
                    <a:lnTo>
                      <a:pt x="142875" y="285750"/>
                    </a:lnTo>
                    <a:cubicBezTo>
                      <a:pt x="64008" y="285750"/>
                      <a:pt x="0" y="221742"/>
                      <a:pt x="0" y="142875"/>
                    </a:cubicBezTo>
                    <a:cubicBezTo>
                      <a:pt x="0" y="64008"/>
                      <a:pt x="64008" y="0"/>
                      <a:pt x="142875" y="0"/>
                    </a:cubicBezTo>
                    <a:close/>
                  </a:path>
                </a:pathLst>
              </a:custGeom>
              <a:solidFill>
                <a:schemeClr val="bg1">
                  <a:lumMod val="95000"/>
                </a:schemeClr>
              </a:solidFill>
              <a:ln w="9525" cap="flat">
                <a:noFill/>
                <a:prstDash val="solid"/>
                <a:miter/>
              </a:ln>
            </p:spPr>
            <p:txBody>
              <a:bodyPr rtlCol="0" anchor="ctr"/>
              <a:lstStyle/>
              <a:p>
                <a:endParaRPr lang="de-DE" noProof="0"/>
              </a:p>
            </p:txBody>
          </p:sp>
          <p:sp>
            <p:nvSpPr>
              <p:cNvPr id="17" name="Freihandform 16">
                <a:extLst>
                  <a:ext uri="{FF2B5EF4-FFF2-40B4-BE49-F238E27FC236}">
                    <a16:creationId xmlns:a16="http://schemas.microsoft.com/office/drawing/2014/main" id="{81B3BA99-4AA3-1971-F90A-EA8AAFBF9042}"/>
                  </a:ext>
                </a:extLst>
              </p:cNvPr>
              <p:cNvSpPr/>
              <p:nvPr/>
            </p:nvSpPr>
            <p:spPr>
              <a:xfrm>
                <a:off x="14507126" y="2844380"/>
                <a:ext cx="1290637" cy="285750"/>
              </a:xfrm>
              <a:custGeom>
                <a:avLst/>
                <a:gdLst>
                  <a:gd name="connsiteX0" fmla="*/ 1290638 w 1290637"/>
                  <a:gd name="connsiteY0" fmla="*/ 0 h 285750"/>
                  <a:gd name="connsiteX1" fmla="*/ 1290638 w 1290637"/>
                  <a:gd name="connsiteY1" fmla="*/ 285750 h 285750"/>
                  <a:gd name="connsiteX2" fmla="*/ 142875 w 1290637"/>
                  <a:gd name="connsiteY2" fmla="*/ 285750 h 285750"/>
                  <a:gd name="connsiteX3" fmla="*/ 0 w 1290637"/>
                  <a:gd name="connsiteY3" fmla="*/ 142875 h 285750"/>
                  <a:gd name="connsiteX4" fmla="*/ 142875 w 1290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285750">
                    <a:moveTo>
                      <a:pt x="1290638" y="0"/>
                    </a:moveTo>
                    <a:lnTo>
                      <a:pt x="1290638" y="285750"/>
                    </a:lnTo>
                    <a:lnTo>
                      <a:pt x="142875" y="285750"/>
                    </a:lnTo>
                    <a:cubicBezTo>
                      <a:pt x="64008" y="285750"/>
                      <a:pt x="0" y="221742"/>
                      <a:pt x="0" y="142875"/>
                    </a:cubicBezTo>
                    <a:cubicBezTo>
                      <a:pt x="0" y="64008"/>
                      <a:pt x="64008" y="0"/>
                      <a:pt x="142875" y="0"/>
                    </a:cubicBezTo>
                    <a:close/>
                  </a:path>
                </a:pathLst>
              </a:custGeom>
              <a:solidFill>
                <a:schemeClr val="bg1">
                  <a:lumMod val="95000"/>
                </a:schemeClr>
              </a:solidFill>
              <a:ln w="9525" cap="flat">
                <a:noFill/>
                <a:prstDash val="solid"/>
                <a:miter/>
              </a:ln>
            </p:spPr>
            <p:txBody>
              <a:bodyPr rtlCol="0" anchor="ctr"/>
              <a:lstStyle/>
              <a:p>
                <a:endParaRPr lang="de-DE" noProof="0"/>
              </a:p>
            </p:txBody>
          </p:sp>
          <p:sp>
            <p:nvSpPr>
              <p:cNvPr id="18" name="Freihandform 17">
                <a:extLst>
                  <a:ext uri="{FF2B5EF4-FFF2-40B4-BE49-F238E27FC236}">
                    <a16:creationId xmlns:a16="http://schemas.microsoft.com/office/drawing/2014/main" id="{5BD6A9C2-1F20-8D64-5AC1-0CD243CA01FA}"/>
                  </a:ext>
                </a:extLst>
              </p:cNvPr>
              <p:cNvSpPr/>
              <p:nvPr/>
            </p:nvSpPr>
            <p:spPr>
              <a:xfrm>
                <a:off x="14507126" y="3418261"/>
                <a:ext cx="1290637" cy="285750"/>
              </a:xfrm>
              <a:custGeom>
                <a:avLst/>
                <a:gdLst>
                  <a:gd name="connsiteX0" fmla="*/ 1290638 w 1290637"/>
                  <a:gd name="connsiteY0" fmla="*/ 0 h 285750"/>
                  <a:gd name="connsiteX1" fmla="*/ 1290638 w 1290637"/>
                  <a:gd name="connsiteY1" fmla="*/ 285750 h 285750"/>
                  <a:gd name="connsiteX2" fmla="*/ 142875 w 1290637"/>
                  <a:gd name="connsiteY2" fmla="*/ 285750 h 285750"/>
                  <a:gd name="connsiteX3" fmla="*/ 0 w 1290637"/>
                  <a:gd name="connsiteY3" fmla="*/ 142875 h 285750"/>
                  <a:gd name="connsiteX4" fmla="*/ 142875 w 1290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285750">
                    <a:moveTo>
                      <a:pt x="1290638" y="0"/>
                    </a:moveTo>
                    <a:lnTo>
                      <a:pt x="1290638" y="285750"/>
                    </a:lnTo>
                    <a:lnTo>
                      <a:pt x="142875" y="285750"/>
                    </a:lnTo>
                    <a:cubicBezTo>
                      <a:pt x="64008" y="285750"/>
                      <a:pt x="0" y="221742"/>
                      <a:pt x="0" y="142875"/>
                    </a:cubicBezTo>
                    <a:cubicBezTo>
                      <a:pt x="0" y="64008"/>
                      <a:pt x="64008" y="0"/>
                      <a:pt x="142875" y="0"/>
                    </a:cubicBezTo>
                    <a:close/>
                  </a:path>
                </a:pathLst>
              </a:custGeom>
              <a:solidFill>
                <a:schemeClr val="bg1">
                  <a:lumMod val="95000"/>
                </a:schemeClr>
              </a:solidFill>
              <a:ln w="9525" cap="flat">
                <a:noFill/>
                <a:prstDash val="solid"/>
                <a:miter/>
              </a:ln>
            </p:spPr>
            <p:txBody>
              <a:bodyPr rtlCol="0" anchor="ctr"/>
              <a:lstStyle/>
              <a:p>
                <a:endParaRPr lang="de-DE" noProof="0"/>
              </a:p>
            </p:txBody>
          </p:sp>
        </p:grpSp>
        <p:pic>
          <p:nvPicPr>
            <p:cNvPr id="23" name="Grafik 22">
              <a:extLst>
                <a:ext uri="{FF2B5EF4-FFF2-40B4-BE49-F238E27FC236}">
                  <a16:creationId xmlns:a16="http://schemas.microsoft.com/office/drawing/2014/main" id="{36203049-EE01-4D7B-8A57-7E6AA490ADF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9952" y="3730167"/>
              <a:ext cx="1840190" cy="1840190"/>
            </a:xfrm>
            <a:prstGeom prst="rect">
              <a:avLst/>
            </a:prstGeom>
          </p:spPr>
        </p:pic>
      </p:grpSp>
      <p:grpSp>
        <p:nvGrpSpPr>
          <p:cNvPr id="25" name="Gruppieren 24">
            <a:extLst>
              <a:ext uri="{FF2B5EF4-FFF2-40B4-BE49-F238E27FC236}">
                <a16:creationId xmlns:a16="http://schemas.microsoft.com/office/drawing/2014/main" id="{1D393E79-34A6-0F0A-5A63-D7F9ED77A212}"/>
              </a:ext>
            </a:extLst>
          </p:cNvPr>
          <p:cNvGrpSpPr/>
          <p:nvPr userDrawn="1"/>
        </p:nvGrpSpPr>
        <p:grpSpPr>
          <a:xfrm>
            <a:off x="742950" y="368301"/>
            <a:ext cx="1080000" cy="1080000"/>
            <a:chOff x="742950" y="368301"/>
            <a:chExt cx="1080000" cy="1080000"/>
          </a:xfrm>
        </p:grpSpPr>
        <p:sp>
          <p:nvSpPr>
            <p:cNvPr id="26" name="Oval 25">
              <a:extLst>
                <a:ext uri="{FF2B5EF4-FFF2-40B4-BE49-F238E27FC236}">
                  <a16:creationId xmlns:a16="http://schemas.microsoft.com/office/drawing/2014/main" id="{1324C618-897F-0F8D-75C0-5AE665806CD7}"/>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800" b="1" noProof="0">
                <a:latin typeface="Arial" panose="020B0604020202020204" pitchFamily="34" charset="0"/>
                <a:cs typeface="Arial" panose="020B0604020202020204" pitchFamily="34" charset="0"/>
              </a:endParaRPr>
            </a:p>
          </p:txBody>
        </p:sp>
        <p:grpSp>
          <p:nvGrpSpPr>
            <p:cNvPr id="27" name="Grafik 28">
              <a:extLst>
                <a:ext uri="{FF2B5EF4-FFF2-40B4-BE49-F238E27FC236}">
                  <a16:creationId xmlns:a16="http://schemas.microsoft.com/office/drawing/2014/main" id="{4F24BB3B-7C20-90D0-9EB6-A3FBEB47E320}"/>
                </a:ext>
              </a:extLst>
            </p:cNvPr>
            <p:cNvGrpSpPr>
              <a:grpSpLocks noChangeAspect="1"/>
            </p:cNvGrpSpPr>
            <p:nvPr/>
          </p:nvGrpSpPr>
          <p:grpSpPr>
            <a:xfrm>
              <a:off x="989155" y="544651"/>
              <a:ext cx="587591" cy="680050"/>
              <a:chOff x="2863708" y="6312877"/>
              <a:chExt cx="4213749" cy="4876800"/>
            </a:xfrm>
          </p:grpSpPr>
          <p:sp>
            <p:nvSpPr>
              <p:cNvPr id="28" name="Freihandform: Form 132">
                <a:extLst>
                  <a:ext uri="{FF2B5EF4-FFF2-40B4-BE49-F238E27FC236}">
                    <a16:creationId xmlns:a16="http://schemas.microsoft.com/office/drawing/2014/main" id="{8DD99D36-EA60-1E6B-F049-8AABB33BF212}"/>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noProof="0"/>
              </a:p>
            </p:txBody>
          </p:sp>
          <p:sp>
            <p:nvSpPr>
              <p:cNvPr id="29" name="Freihandform: Form 133">
                <a:extLst>
                  <a:ext uri="{FF2B5EF4-FFF2-40B4-BE49-F238E27FC236}">
                    <a16:creationId xmlns:a16="http://schemas.microsoft.com/office/drawing/2014/main" id="{A1F99A5D-EA5B-41DE-CEEE-F3342EC7E8E3}"/>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noProof="0"/>
              </a:p>
            </p:txBody>
          </p:sp>
          <p:sp>
            <p:nvSpPr>
              <p:cNvPr id="30" name="Freihandform: Form 135">
                <a:extLst>
                  <a:ext uri="{FF2B5EF4-FFF2-40B4-BE49-F238E27FC236}">
                    <a16:creationId xmlns:a16="http://schemas.microsoft.com/office/drawing/2014/main" id="{6D3B8B81-CAAE-7CE3-1D46-817D4BCCF619}"/>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noProof="0"/>
              </a:p>
            </p:txBody>
          </p:sp>
          <p:sp>
            <p:nvSpPr>
              <p:cNvPr id="31" name="Freihandform: Form 136">
                <a:extLst>
                  <a:ext uri="{FF2B5EF4-FFF2-40B4-BE49-F238E27FC236}">
                    <a16:creationId xmlns:a16="http://schemas.microsoft.com/office/drawing/2014/main" id="{4DBA4203-1636-D12A-5F42-8844B4A6AAD6}"/>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noProof="0"/>
              </a:p>
            </p:txBody>
          </p:sp>
          <p:sp>
            <p:nvSpPr>
              <p:cNvPr id="32" name="Freihandform: Form 138">
                <a:extLst>
                  <a:ext uri="{FF2B5EF4-FFF2-40B4-BE49-F238E27FC236}">
                    <a16:creationId xmlns:a16="http://schemas.microsoft.com/office/drawing/2014/main" id="{D785D047-8E65-6981-D23E-84510DC6C6F9}"/>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noProof="0"/>
              </a:p>
            </p:txBody>
          </p:sp>
          <p:sp>
            <p:nvSpPr>
              <p:cNvPr id="33" name="Freihandform: Form 139">
                <a:extLst>
                  <a:ext uri="{FF2B5EF4-FFF2-40B4-BE49-F238E27FC236}">
                    <a16:creationId xmlns:a16="http://schemas.microsoft.com/office/drawing/2014/main" id="{2BC9B0DF-425C-EA39-87D9-A1AB0FB9B6AF}"/>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noProof="0"/>
              </a:p>
            </p:txBody>
          </p:sp>
          <p:grpSp>
            <p:nvGrpSpPr>
              <p:cNvPr id="34" name="Grafik 28">
                <a:extLst>
                  <a:ext uri="{FF2B5EF4-FFF2-40B4-BE49-F238E27FC236}">
                    <a16:creationId xmlns:a16="http://schemas.microsoft.com/office/drawing/2014/main" id="{8FEB7283-9D5A-E457-CBEB-6446AA39F2EC}"/>
                  </a:ext>
                </a:extLst>
              </p:cNvPr>
              <p:cNvGrpSpPr/>
              <p:nvPr/>
            </p:nvGrpSpPr>
            <p:grpSpPr>
              <a:xfrm>
                <a:off x="3941885" y="6312877"/>
                <a:ext cx="2057400" cy="2486025"/>
                <a:chOff x="3941885" y="6312877"/>
                <a:chExt cx="2057400" cy="2486025"/>
              </a:xfrm>
            </p:grpSpPr>
            <p:sp>
              <p:nvSpPr>
                <p:cNvPr id="44" name="Freihandform: Form 170">
                  <a:extLst>
                    <a:ext uri="{FF2B5EF4-FFF2-40B4-BE49-F238E27FC236}">
                      <a16:creationId xmlns:a16="http://schemas.microsoft.com/office/drawing/2014/main" id="{3C9E5706-940D-F0BE-44D8-49DDAEE7EE58}"/>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noProof="0"/>
                </a:p>
              </p:txBody>
            </p:sp>
            <p:sp>
              <p:nvSpPr>
                <p:cNvPr id="45" name="Freihandform: Form 171">
                  <a:extLst>
                    <a:ext uri="{FF2B5EF4-FFF2-40B4-BE49-F238E27FC236}">
                      <a16:creationId xmlns:a16="http://schemas.microsoft.com/office/drawing/2014/main" id="{E955BC7B-3368-8DCD-994A-3029F1023BB1}"/>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noProof="0"/>
                </a:p>
              </p:txBody>
            </p:sp>
            <p:sp>
              <p:nvSpPr>
                <p:cNvPr id="46" name="Freihandform: Form 172">
                  <a:extLst>
                    <a:ext uri="{FF2B5EF4-FFF2-40B4-BE49-F238E27FC236}">
                      <a16:creationId xmlns:a16="http://schemas.microsoft.com/office/drawing/2014/main" id="{C8634058-0217-F80B-51D9-5ADF7EC6BD11}"/>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noProof="0"/>
                </a:p>
              </p:txBody>
            </p:sp>
            <p:sp>
              <p:nvSpPr>
                <p:cNvPr id="47" name="Freihandform: Form 173">
                  <a:extLst>
                    <a:ext uri="{FF2B5EF4-FFF2-40B4-BE49-F238E27FC236}">
                      <a16:creationId xmlns:a16="http://schemas.microsoft.com/office/drawing/2014/main" id="{74556869-55ED-AF38-0541-4CD24094220E}"/>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noProof="0"/>
                </a:p>
              </p:txBody>
            </p:sp>
            <p:sp>
              <p:nvSpPr>
                <p:cNvPr id="48" name="Freihandform: Form 174">
                  <a:extLst>
                    <a:ext uri="{FF2B5EF4-FFF2-40B4-BE49-F238E27FC236}">
                      <a16:creationId xmlns:a16="http://schemas.microsoft.com/office/drawing/2014/main" id="{8B19AFD6-3001-77CD-B04C-251135CDAA99}"/>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noProof="0"/>
                </a:p>
              </p:txBody>
            </p:sp>
            <p:sp>
              <p:nvSpPr>
                <p:cNvPr id="49" name="Freihandform: Form 177">
                  <a:extLst>
                    <a:ext uri="{FF2B5EF4-FFF2-40B4-BE49-F238E27FC236}">
                      <a16:creationId xmlns:a16="http://schemas.microsoft.com/office/drawing/2014/main" id="{64D8A844-B23D-02F4-B49D-A428D188A8DE}"/>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noProof="0"/>
                </a:p>
              </p:txBody>
            </p:sp>
          </p:grpSp>
          <p:grpSp>
            <p:nvGrpSpPr>
              <p:cNvPr id="35" name="Grafik 28">
                <a:extLst>
                  <a:ext uri="{FF2B5EF4-FFF2-40B4-BE49-F238E27FC236}">
                    <a16:creationId xmlns:a16="http://schemas.microsoft.com/office/drawing/2014/main" id="{91171576-E6F1-0D96-263E-5FED36F91BC3}"/>
                  </a:ext>
                </a:extLst>
              </p:cNvPr>
              <p:cNvGrpSpPr/>
              <p:nvPr/>
            </p:nvGrpSpPr>
            <p:grpSpPr>
              <a:xfrm>
                <a:off x="3013521" y="9414712"/>
                <a:ext cx="3914127" cy="1774964"/>
                <a:chOff x="3013521" y="9414712"/>
                <a:chExt cx="3914127" cy="1774964"/>
              </a:xfrm>
            </p:grpSpPr>
            <p:sp>
              <p:nvSpPr>
                <p:cNvPr id="36" name="Freihandform: Form 151">
                  <a:extLst>
                    <a:ext uri="{FF2B5EF4-FFF2-40B4-BE49-F238E27FC236}">
                      <a16:creationId xmlns:a16="http://schemas.microsoft.com/office/drawing/2014/main" id="{11830819-7877-A4E0-9D53-435A9C612A58}"/>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noProof="0"/>
                </a:p>
              </p:txBody>
            </p:sp>
            <p:sp>
              <p:nvSpPr>
                <p:cNvPr id="37" name="Freihandform: Form 162">
                  <a:extLst>
                    <a:ext uri="{FF2B5EF4-FFF2-40B4-BE49-F238E27FC236}">
                      <a16:creationId xmlns:a16="http://schemas.microsoft.com/office/drawing/2014/main" id="{2914802F-FE3D-54CB-637C-AEEEAA4BB361}"/>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noProof="0"/>
                </a:p>
              </p:txBody>
            </p:sp>
            <p:sp>
              <p:nvSpPr>
                <p:cNvPr id="38" name="Freihandform: Form 164">
                  <a:extLst>
                    <a:ext uri="{FF2B5EF4-FFF2-40B4-BE49-F238E27FC236}">
                      <a16:creationId xmlns:a16="http://schemas.microsoft.com/office/drawing/2014/main" id="{260ECCE9-7C8B-7EE2-0154-F1AFF06D57A9}"/>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noProof="0"/>
                </a:p>
              </p:txBody>
            </p:sp>
            <p:sp>
              <p:nvSpPr>
                <p:cNvPr id="39" name="Freihandform: Form 165">
                  <a:extLst>
                    <a:ext uri="{FF2B5EF4-FFF2-40B4-BE49-F238E27FC236}">
                      <a16:creationId xmlns:a16="http://schemas.microsoft.com/office/drawing/2014/main" id="{B793D7DF-EBF9-D71D-D736-841E3C1557ED}"/>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noProof="0"/>
                </a:p>
              </p:txBody>
            </p:sp>
            <p:sp>
              <p:nvSpPr>
                <p:cNvPr id="40" name="Freihandform: Form 166">
                  <a:extLst>
                    <a:ext uri="{FF2B5EF4-FFF2-40B4-BE49-F238E27FC236}">
                      <a16:creationId xmlns:a16="http://schemas.microsoft.com/office/drawing/2014/main" id="{AAE2288C-CC17-C679-0421-66F62A248398}"/>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noProof="0"/>
                </a:p>
              </p:txBody>
            </p:sp>
            <p:sp>
              <p:nvSpPr>
                <p:cNvPr id="41" name="Freihandform: Form 167">
                  <a:extLst>
                    <a:ext uri="{FF2B5EF4-FFF2-40B4-BE49-F238E27FC236}">
                      <a16:creationId xmlns:a16="http://schemas.microsoft.com/office/drawing/2014/main" id="{B51D6E9D-F821-BBB4-EC4F-1D0FD13384C8}"/>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noProof="0"/>
                </a:p>
              </p:txBody>
            </p:sp>
            <p:sp>
              <p:nvSpPr>
                <p:cNvPr id="42" name="Freihandform: Form 168">
                  <a:extLst>
                    <a:ext uri="{FF2B5EF4-FFF2-40B4-BE49-F238E27FC236}">
                      <a16:creationId xmlns:a16="http://schemas.microsoft.com/office/drawing/2014/main" id="{AD4ED364-10EE-5C78-B0CC-74A031B5313E}"/>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noProof="0"/>
                </a:p>
              </p:txBody>
            </p:sp>
            <p:sp>
              <p:nvSpPr>
                <p:cNvPr id="43" name="Freihandform: Form 169">
                  <a:extLst>
                    <a:ext uri="{FF2B5EF4-FFF2-40B4-BE49-F238E27FC236}">
                      <a16:creationId xmlns:a16="http://schemas.microsoft.com/office/drawing/2014/main" id="{728FC235-1140-29CA-91C1-B058DBD08EC0}"/>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noProof="0"/>
                </a:p>
              </p:txBody>
            </p:sp>
          </p:grpSp>
        </p:grpSp>
      </p:grpSp>
      <p:sp>
        <p:nvSpPr>
          <p:cNvPr id="50" name="Textfeld 49">
            <a:extLst>
              <a:ext uri="{FF2B5EF4-FFF2-40B4-BE49-F238E27FC236}">
                <a16:creationId xmlns:a16="http://schemas.microsoft.com/office/drawing/2014/main" id="{32C4C2A6-9546-3BB6-D199-39B47B3E60B2}"/>
              </a:ext>
            </a:extLst>
          </p:cNvPr>
          <p:cNvSpPr txBox="1"/>
          <p:nvPr userDrawn="1"/>
        </p:nvSpPr>
        <p:spPr>
          <a:xfrm>
            <a:off x="742949" y="4240708"/>
            <a:ext cx="4729228" cy="2260583"/>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96000" tIns="144000" rIns="108000" bIns="144000" rtlCol="0">
            <a:spAutoFit/>
          </a:bodyPr>
          <a:lstStyle>
            <a:defPPr>
              <a:defRPr lang="de-DE"/>
            </a:defPPr>
            <a:lvl1pPr>
              <a:defRPr>
                <a:solidFill>
                  <a:schemeClr val="bg1"/>
                </a:solidFill>
                <a:latin typeface="Arial" panose="020B0604020202020204" pitchFamily="34" charset="0"/>
                <a:cs typeface="Arial" panose="020B0604020202020204" pitchFamily="34" charset="0"/>
              </a:defRPr>
            </a:lvl1pPr>
          </a:lstStyle>
          <a:p>
            <a:r>
              <a:rPr lang="de-DE" sz="1600" noProof="0" dirty="0">
                <a:solidFill>
                  <a:schemeClr val="tx2"/>
                </a:solidFill>
              </a:rPr>
              <a:t>Bei journalistischer Arbeit steht sachliche und objektive Berichterstattung im Vordergrund. </a:t>
            </a:r>
            <a:r>
              <a:rPr lang="de-DE" sz="1600" noProof="0" dirty="0" err="1">
                <a:solidFill>
                  <a:schemeClr val="tx2"/>
                </a:solidFill>
              </a:rPr>
              <a:t>Journalist:innen</a:t>
            </a:r>
            <a:r>
              <a:rPr lang="de-DE" sz="1600" noProof="0" dirty="0">
                <a:solidFill>
                  <a:schemeClr val="tx2"/>
                </a:solidFill>
              </a:rPr>
              <a:t> wählen Informationen aus, formulieren diese möglichst verständlich und machen sie schließlich der Öffentlichkeit zugänglich. Häufig beantworten journalistische Meldungen die klassischen W-Fragen (Was?, Wie?, Wo?, Wer?, Wann? Etc.).</a:t>
            </a:r>
          </a:p>
        </p:txBody>
      </p:sp>
      <p:pic>
        <p:nvPicPr>
          <p:cNvPr id="51" name="Grafik 50">
            <a:extLst>
              <a:ext uri="{FF2B5EF4-FFF2-40B4-BE49-F238E27FC236}">
                <a16:creationId xmlns:a16="http://schemas.microsoft.com/office/drawing/2014/main" id="{AB4492B1-ED3E-F10D-BE54-ABB08600D54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760" y="4399020"/>
            <a:ext cx="627884" cy="627884"/>
          </a:xfrm>
          <a:prstGeom prst="rect">
            <a:avLst/>
          </a:prstGeom>
        </p:spPr>
      </p:pic>
      <p:pic>
        <p:nvPicPr>
          <p:cNvPr id="5" name="Grafik 4">
            <a:extLst>
              <a:ext uri="{FF2B5EF4-FFF2-40B4-BE49-F238E27FC236}">
                <a16:creationId xmlns:a16="http://schemas.microsoft.com/office/drawing/2014/main" id="{9D9AE882-6D86-B0DD-4B03-776F1E93026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43616" y="636426"/>
            <a:ext cx="540000" cy="540000"/>
          </a:xfrm>
          <a:prstGeom prst="rect">
            <a:avLst/>
          </a:prstGeom>
        </p:spPr>
      </p:pic>
      <p:sp>
        <p:nvSpPr>
          <p:cNvPr id="6" name="Textfeld 5">
            <a:extLst>
              <a:ext uri="{FF2B5EF4-FFF2-40B4-BE49-F238E27FC236}">
                <a16:creationId xmlns:a16="http://schemas.microsoft.com/office/drawing/2014/main" id="{70857297-AEB7-537D-186B-399BFD04B1EE}"/>
              </a:ext>
            </a:extLst>
          </p:cNvPr>
          <p:cNvSpPr txBox="1"/>
          <p:nvPr userDrawn="1"/>
        </p:nvSpPr>
        <p:spPr>
          <a:xfrm>
            <a:off x="743340" y="3631850"/>
            <a:ext cx="4728838" cy="338554"/>
          </a:xfrm>
          <a:prstGeom prst="rect">
            <a:avLst/>
          </a:prstGeom>
          <a:solidFill>
            <a:schemeClr val="bg1"/>
          </a:solidFill>
        </p:spPr>
        <p:txBody>
          <a:bodyPr wrap="square" rtlCol="0" anchor="ctr">
            <a:spAutoFit/>
          </a:bodyPr>
          <a:lstStyle/>
          <a:p>
            <a:pPr>
              <a:lnSpc>
                <a:spcPct val="100000"/>
              </a:lnSpc>
              <a:buClr>
                <a:schemeClr val="tx2"/>
              </a:buClr>
            </a:pPr>
            <a:r>
              <a:rPr lang="de-DE" sz="1600" dirty="0">
                <a:solidFill>
                  <a:schemeClr val="tx2"/>
                </a:solidFill>
                <a:latin typeface="Arial" panose="020B0604020202020204" pitchFamily="34" charset="0"/>
                <a:cs typeface="Arial" panose="020B0604020202020204" pitchFamily="34" charset="0"/>
              </a:rPr>
              <a:t>Die Schüler:innen schreiben einen kurzen Text. </a:t>
            </a:r>
          </a:p>
        </p:txBody>
      </p:sp>
    </p:spTree>
    <p:extLst>
      <p:ext uri="{BB962C8B-B14F-4D97-AF65-F5344CB8AC3E}">
        <p14:creationId xmlns:p14="http://schemas.microsoft.com/office/powerpoint/2010/main" val="22260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ährend des Konzerts Aufgabe 1">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AD034B7B-038D-7D86-1495-3103C5B8330F}"/>
              </a:ext>
            </a:extLst>
          </p:cNvPr>
          <p:cNvSpPr/>
          <p:nvPr userDrawn="1"/>
        </p:nvSpPr>
        <p:spPr>
          <a:xfrm>
            <a:off x="2182950" y="723635"/>
            <a:ext cx="782465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Während des Konzerts – Aufgabe 1</a:t>
            </a:r>
          </a:p>
        </p:txBody>
      </p:sp>
      <p:sp>
        <p:nvSpPr>
          <p:cNvPr id="7" name="Rechteck 6">
            <a:extLst>
              <a:ext uri="{FF2B5EF4-FFF2-40B4-BE49-F238E27FC236}">
                <a16:creationId xmlns:a16="http://schemas.microsoft.com/office/drawing/2014/main" id="{F04B1974-9F5A-8F62-A3EF-6C0246EE93D8}"/>
              </a:ext>
            </a:extLst>
          </p:cNvPr>
          <p:cNvSpPr/>
          <p:nvPr userDrawn="1"/>
        </p:nvSpPr>
        <p:spPr>
          <a:xfrm>
            <a:off x="379426" y="2276272"/>
            <a:ext cx="1728000"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Textfeld 7">
            <a:extLst>
              <a:ext uri="{FF2B5EF4-FFF2-40B4-BE49-F238E27FC236}">
                <a16:creationId xmlns:a16="http://schemas.microsoft.com/office/drawing/2014/main" id="{9EA9432F-09CC-A6B1-B6D7-0F52D0076239}"/>
              </a:ext>
            </a:extLst>
          </p:cNvPr>
          <p:cNvSpPr txBox="1"/>
          <p:nvPr userDrawn="1"/>
        </p:nvSpPr>
        <p:spPr>
          <a:xfrm>
            <a:off x="379426" y="3770382"/>
            <a:ext cx="47468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1</a:t>
            </a:r>
          </a:p>
        </p:txBody>
      </p:sp>
      <p:pic>
        <p:nvPicPr>
          <p:cNvPr id="9" name="Grafik 8">
            <a:extLst>
              <a:ext uri="{FF2B5EF4-FFF2-40B4-BE49-F238E27FC236}">
                <a16:creationId xmlns:a16="http://schemas.microsoft.com/office/drawing/2014/main" id="{CBFD35BA-1DB6-7B02-E3AA-D5D9F777AA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901" y="2412702"/>
            <a:ext cx="1210649" cy="1724567"/>
          </a:xfrm>
          <a:prstGeom prst="rect">
            <a:avLst/>
          </a:prstGeom>
        </p:spPr>
      </p:pic>
      <p:sp>
        <p:nvSpPr>
          <p:cNvPr id="10" name="Rechteck 9">
            <a:extLst>
              <a:ext uri="{FF2B5EF4-FFF2-40B4-BE49-F238E27FC236}">
                <a16:creationId xmlns:a16="http://schemas.microsoft.com/office/drawing/2014/main" id="{4A0155C9-7E83-4C25-1E25-4A7338D8C301}"/>
              </a:ext>
            </a:extLst>
          </p:cNvPr>
          <p:cNvSpPr/>
          <p:nvPr userDrawn="1"/>
        </p:nvSpPr>
        <p:spPr>
          <a:xfrm>
            <a:off x="2308539" y="2276272"/>
            <a:ext cx="1656000"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feld 11">
            <a:extLst>
              <a:ext uri="{FF2B5EF4-FFF2-40B4-BE49-F238E27FC236}">
                <a16:creationId xmlns:a16="http://schemas.microsoft.com/office/drawing/2014/main" id="{C76C9E49-3E8A-C2E5-8D57-BC7881B996AA}"/>
              </a:ext>
            </a:extLst>
          </p:cNvPr>
          <p:cNvSpPr txBox="1"/>
          <p:nvPr userDrawn="1"/>
        </p:nvSpPr>
        <p:spPr>
          <a:xfrm>
            <a:off x="2308539" y="3772053"/>
            <a:ext cx="28850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2</a:t>
            </a:r>
          </a:p>
        </p:txBody>
      </p:sp>
      <p:pic>
        <p:nvPicPr>
          <p:cNvPr id="13" name="Grafik 12">
            <a:extLst>
              <a:ext uri="{FF2B5EF4-FFF2-40B4-BE49-F238E27FC236}">
                <a16:creationId xmlns:a16="http://schemas.microsoft.com/office/drawing/2014/main" id="{6D7C48F6-71F3-D71F-1D63-F1A163423D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15577" y="2412237"/>
            <a:ext cx="1096123" cy="1724567"/>
          </a:xfrm>
          <a:prstGeom prst="rect">
            <a:avLst/>
          </a:prstGeom>
        </p:spPr>
      </p:pic>
      <p:sp>
        <p:nvSpPr>
          <p:cNvPr id="14" name="Rechteck 13">
            <a:extLst>
              <a:ext uri="{FF2B5EF4-FFF2-40B4-BE49-F238E27FC236}">
                <a16:creationId xmlns:a16="http://schemas.microsoft.com/office/drawing/2014/main" id="{627F0717-6A08-CB17-A5EF-C9188FBDB4DE}"/>
              </a:ext>
            </a:extLst>
          </p:cNvPr>
          <p:cNvSpPr/>
          <p:nvPr userDrawn="1"/>
        </p:nvSpPr>
        <p:spPr>
          <a:xfrm>
            <a:off x="5842765" y="2276272"/>
            <a:ext cx="1620000"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Textfeld 14">
            <a:extLst>
              <a:ext uri="{FF2B5EF4-FFF2-40B4-BE49-F238E27FC236}">
                <a16:creationId xmlns:a16="http://schemas.microsoft.com/office/drawing/2014/main" id="{958DAA96-0972-97D9-F93F-5F8B7C992185}"/>
              </a:ext>
            </a:extLst>
          </p:cNvPr>
          <p:cNvSpPr txBox="1"/>
          <p:nvPr userDrawn="1"/>
        </p:nvSpPr>
        <p:spPr>
          <a:xfrm>
            <a:off x="5842765" y="3772053"/>
            <a:ext cx="28850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4</a:t>
            </a:r>
          </a:p>
        </p:txBody>
      </p:sp>
      <p:pic>
        <p:nvPicPr>
          <p:cNvPr id="16" name="Grafik 15">
            <a:extLst>
              <a:ext uri="{FF2B5EF4-FFF2-40B4-BE49-F238E27FC236}">
                <a16:creationId xmlns:a16="http://schemas.microsoft.com/office/drawing/2014/main" id="{2532E017-48D2-89EE-F161-63ABADF090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25628" y="2411945"/>
            <a:ext cx="975859" cy="1724859"/>
          </a:xfrm>
          <a:prstGeom prst="rect">
            <a:avLst/>
          </a:prstGeom>
        </p:spPr>
      </p:pic>
      <p:sp>
        <p:nvSpPr>
          <p:cNvPr id="17" name="Rechteck 16">
            <a:extLst>
              <a:ext uri="{FF2B5EF4-FFF2-40B4-BE49-F238E27FC236}">
                <a16:creationId xmlns:a16="http://schemas.microsoft.com/office/drawing/2014/main" id="{0CBCDFC4-3321-6C7D-12E6-809DAA65D484}"/>
              </a:ext>
            </a:extLst>
          </p:cNvPr>
          <p:cNvSpPr/>
          <p:nvPr userDrawn="1"/>
        </p:nvSpPr>
        <p:spPr>
          <a:xfrm>
            <a:off x="4165652" y="2276272"/>
            <a:ext cx="1476000"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Textfeld 17">
            <a:extLst>
              <a:ext uri="{FF2B5EF4-FFF2-40B4-BE49-F238E27FC236}">
                <a16:creationId xmlns:a16="http://schemas.microsoft.com/office/drawing/2014/main" id="{3D6ED9CF-8613-22F6-6C06-585997AF06BA}"/>
              </a:ext>
            </a:extLst>
          </p:cNvPr>
          <p:cNvSpPr txBox="1"/>
          <p:nvPr userDrawn="1"/>
        </p:nvSpPr>
        <p:spPr>
          <a:xfrm>
            <a:off x="4165652" y="3772053"/>
            <a:ext cx="28850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3</a:t>
            </a:r>
          </a:p>
        </p:txBody>
      </p:sp>
      <p:pic>
        <p:nvPicPr>
          <p:cNvPr id="19" name="Grafik 18">
            <a:extLst>
              <a:ext uri="{FF2B5EF4-FFF2-40B4-BE49-F238E27FC236}">
                <a16:creationId xmlns:a16="http://schemas.microsoft.com/office/drawing/2014/main" id="{0983C0A0-44B7-9B7B-D9D3-7F3A35AC91F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33297" y="2412237"/>
            <a:ext cx="966052" cy="1724567"/>
          </a:xfrm>
          <a:prstGeom prst="rect">
            <a:avLst/>
          </a:prstGeom>
        </p:spPr>
      </p:pic>
      <p:sp>
        <p:nvSpPr>
          <p:cNvPr id="20" name="Rechteck 19">
            <a:extLst>
              <a:ext uri="{FF2B5EF4-FFF2-40B4-BE49-F238E27FC236}">
                <a16:creationId xmlns:a16="http://schemas.microsoft.com/office/drawing/2014/main" id="{CEFD8DB3-8040-CA46-0B7C-ED5F3887213B}"/>
              </a:ext>
            </a:extLst>
          </p:cNvPr>
          <p:cNvSpPr/>
          <p:nvPr userDrawn="1"/>
        </p:nvSpPr>
        <p:spPr>
          <a:xfrm>
            <a:off x="9484989" y="2281655"/>
            <a:ext cx="2336163"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Textfeld 20">
            <a:extLst>
              <a:ext uri="{FF2B5EF4-FFF2-40B4-BE49-F238E27FC236}">
                <a16:creationId xmlns:a16="http://schemas.microsoft.com/office/drawing/2014/main" id="{4889B1EE-7343-54C6-3170-7CFA4317861D}"/>
              </a:ext>
            </a:extLst>
          </p:cNvPr>
          <p:cNvSpPr txBox="1"/>
          <p:nvPr userDrawn="1"/>
        </p:nvSpPr>
        <p:spPr>
          <a:xfrm>
            <a:off x="9484989" y="3822168"/>
            <a:ext cx="28850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6</a:t>
            </a:r>
          </a:p>
        </p:txBody>
      </p:sp>
      <p:pic>
        <p:nvPicPr>
          <p:cNvPr id="22" name="Grafik 21">
            <a:extLst>
              <a:ext uri="{FF2B5EF4-FFF2-40B4-BE49-F238E27FC236}">
                <a16:creationId xmlns:a16="http://schemas.microsoft.com/office/drawing/2014/main" id="{6335E42A-03F3-C811-E8FE-8FBB6615F87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808" y="2590671"/>
            <a:ext cx="1745631" cy="1535509"/>
          </a:xfrm>
          <a:prstGeom prst="rect">
            <a:avLst/>
          </a:prstGeom>
        </p:spPr>
      </p:pic>
      <p:sp>
        <p:nvSpPr>
          <p:cNvPr id="23" name="Rechteck 22">
            <a:extLst>
              <a:ext uri="{FF2B5EF4-FFF2-40B4-BE49-F238E27FC236}">
                <a16:creationId xmlns:a16="http://schemas.microsoft.com/office/drawing/2014/main" id="{5B13F941-3FDC-2FC3-E69C-DF3675DF5BD5}"/>
              </a:ext>
            </a:extLst>
          </p:cNvPr>
          <p:cNvSpPr/>
          <p:nvPr userDrawn="1"/>
        </p:nvSpPr>
        <p:spPr>
          <a:xfrm>
            <a:off x="4368519" y="4488404"/>
            <a:ext cx="2128936"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Textfeld 23">
            <a:extLst>
              <a:ext uri="{FF2B5EF4-FFF2-40B4-BE49-F238E27FC236}">
                <a16:creationId xmlns:a16="http://schemas.microsoft.com/office/drawing/2014/main" id="{8A5AA0DC-53EF-8B05-89F6-9AB6AC18F390}"/>
              </a:ext>
            </a:extLst>
          </p:cNvPr>
          <p:cNvSpPr txBox="1"/>
          <p:nvPr userDrawn="1"/>
        </p:nvSpPr>
        <p:spPr>
          <a:xfrm>
            <a:off x="4368519" y="5984185"/>
            <a:ext cx="376444"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9</a:t>
            </a:r>
          </a:p>
        </p:txBody>
      </p:sp>
      <p:pic>
        <p:nvPicPr>
          <p:cNvPr id="25" name="Grafik 24">
            <a:extLst>
              <a:ext uri="{FF2B5EF4-FFF2-40B4-BE49-F238E27FC236}">
                <a16:creationId xmlns:a16="http://schemas.microsoft.com/office/drawing/2014/main" id="{D10F3E67-1817-81B3-1DEE-F0FD675D01F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52220" y="4652826"/>
            <a:ext cx="1587000" cy="1680104"/>
          </a:xfrm>
          <a:prstGeom prst="rect">
            <a:avLst/>
          </a:prstGeom>
        </p:spPr>
      </p:pic>
      <p:sp>
        <p:nvSpPr>
          <p:cNvPr id="26" name="Rechteck 25">
            <a:extLst>
              <a:ext uri="{FF2B5EF4-FFF2-40B4-BE49-F238E27FC236}">
                <a16:creationId xmlns:a16="http://schemas.microsoft.com/office/drawing/2014/main" id="{29DA75A6-A920-8AF2-691F-082917C23617}"/>
              </a:ext>
            </a:extLst>
          </p:cNvPr>
          <p:cNvSpPr/>
          <p:nvPr userDrawn="1"/>
        </p:nvSpPr>
        <p:spPr>
          <a:xfrm>
            <a:off x="385515" y="4488404"/>
            <a:ext cx="2108167"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 name="Textfeld 26">
            <a:extLst>
              <a:ext uri="{FF2B5EF4-FFF2-40B4-BE49-F238E27FC236}">
                <a16:creationId xmlns:a16="http://schemas.microsoft.com/office/drawing/2014/main" id="{FB4CCBD5-F236-D169-4B4A-6C91721E74BD}"/>
              </a:ext>
            </a:extLst>
          </p:cNvPr>
          <p:cNvSpPr txBox="1"/>
          <p:nvPr userDrawn="1"/>
        </p:nvSpPr>
        <p:spPr>
          <a:xfrm>
            <a:off x="385515" y="5984185"/>
            <a:ext cx="376444"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7</a:t>
            </a:r>
          </a:p>
        </p:txBody>
      </p:sp>
      <p:pic>
        <p:nvPicPr>
          <p:cNvPr id="28" name="Grafik 27">
            <a:extLst>
              <a:ext uri="{FF2B5EF4-FFF2-40B4-BE49-F238E27FC236}">
                <a16:creationId xmlns:a16="http://schemas.microsoft.com/office/drawing/2014/main" id="{3BD7518F-85AA-9124-76C2-BD24EA478C0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7367" y="4797420"/>
            <a:ext cx="1535510" cy="1535510"/>
          </a:xfrm>
          <a:prstGeom prst="rect">
            <a:avLst/>
          </a:prstGeom>
        </p:spPr>
      </p:pic>
      <p:sp>
        <p:nvSpPr>
          <p:cNvPr id="29" name="Rechteck 28">
            <a:extLst>
              <a:ext uri="{FF2B5EF4-FFF2-40B4-BE49-F238E27FC236}">
                <a16:creationId xmlns:a16="http://schemas.microsoft.com/office/drawing/2014/main" id="{B81044BD-ACD0-45AB-0FD0-6379A04AABCB}"/>
              </a:ext>
            </a:extLst>
          </p:cNvPr>
          <p:cNvSpPr/>
          <p:nvPr userDrawn="1"/>
        </p:nvSpPr>
        <p:spPr>
          <a:xfrm>
            <a:off x="7663878" y="2276272"/>
            <a:ext cx="1620000"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feld 29">
            <a:extLst>
              <a:ext uri="{FF2B5EF4-FFF2-40B4-BE49-F238E27FC236}">
                <a16:creationId xmlns:a16="http://schemas.microsoft.com/office/drawing/2014/main" id="{E2E9FA52-577D-3394-3245-3C956C1C9671}"/>
              </a:ext>
            </a:extLst>
          </p:cNvPr>
          <p:cNvSpPr txBox="1"/>
          <p:nvPr userDrawn="1"/>
        </p:nvSpPr>
        <p:spPr>
          <a:xfrm>
            <a:off x="7663878" y="3772053"/>
            <a:ext cx="28850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5</a:t>
            </a:r>
          </a:p>
        </p:txBody>
      </p:sp>
      <p:pic>
        <p:nvPicPr>
          <p:cNvPr id="31" name="Grafik 30">
            <a:extLst>
              <a:ext uri="{FF2B5EF4-FFF2-40B4-BE49-F238E27FC236}">
                <a16:creationId xmlns:a16="http://schemas.microsoft.com/office/drawing/2014/main" id="{E915A7DF-BEB5-FD1F-0010-A4C212E0634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98361" y="2425392"/>
            <a:ext cx="1064878" cy="1724858"/>
          </a:xfrm>
          <a:prstGeom prst="rect">
            <a:avLst/>
          </a:prstGeom>
        </p:spPr>
      </p:pic>
      <p:sp>
        <p:nvSpPr>
          <p:cNvPr id="32" name="Rechteck 31">
            <a:extLst>
              <a:ext uri="{FF2B5EF4-FFF2-40B4-BE49-F238E27FC236}">
                <a16:creationId xmlns:a16="http://schemas.microsoft.com/office/drawing/2014/main" id="{A2A27DE1-D45C-FC9F-CEB6-50F38DF1119B}"/>
              </a:ext>
            </a:extLst>
          </p:cNvPr>
          <p:cNvSpPr/>
          <p:nvPr userDrawn="1"/>
        </p:nvSpPr>
        <p:spPr>
          <a:xfrm>
            <a:off x="2693100" y="4488404"/>
            <a:ext cx="1476001"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 name="Textfeld 32">
            <a:extLst>
              <a:ext uri="{FF2B5EF4-FFF2-40B4-BE49-F238E27FC236}">
                <a16:creationId xmlns:a16="http://schemas.microsoft.com/office/drawing/2014/main" id="{7F992F5F-66A9-FF57-4FEA-40DEF0746DA6}"/>
              </a:ext>
            </a:extLst>
          </p:cNvPr>
          <p:cNvSpPr txBox="1"/>
          <p:nvPr userDrawn="1"/>
        </p:nvSpPr>
        <p:spPr>
          <a:xfrm>
            <a:off x="2693100" y="5984185"/>
            <a:ext cx="376444"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8</a:t>
            </a:r>
          </a:p>
        </p:txBody>
      </p:sp>
      <p:pic>
        <p:nvPicPr>
          <p:cNvPr id="34" name="Grafik 33">
            <a:extLst>
              <a:ext uri="{FF2B5EF4-FFF2-40B4-BE49-F238E27FC236}">
                <a16:creationId xmlns:a16="http://schemas.microsoft.com/office/drawing/2014/main" id="{5945F988-B180-3641-25CB-A988A7AC2D8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069544" y="4626181"/>
            <a:ext cx="933042" cy="1731273"/>
          </a:xfrm>
          <a:prstGeom prst="rect">
            <a:avLst/>
          </a:prstGeom>
        </p:spPr>
      </p:pic>
      <p:sp>
        <p:nvSpPr>
          <p:cNvPr id="35" name="Rechteck 34">
            <a:extLst>
              <a:ext uri="{FF2B5EF4-FFF2-40B4-BE49-F238E27FC236}">
                <a16:creationId xmlns:a16="http://schemas.microsoft.com/office/drawing/2014/main" id="{B649EB71-50FD-828D-AB5C-CCBDFCC99208}"/>
              </a:ext>
            </a:extLst>
          </p:cNvPr>
          <p:cNvSpPr/>
          <p:nvPr userDrawn="1"/>
        </p:nvSpPr>
        <p:spPr>
          <a:xfrm>
            <a:off x="6696874" y="4488404"/>
            <a:ext cx="1702251"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6" name="Textfeld 35">
            <a:extLst>
              <a:ext uri="{FF2B5EF4-FFF2-40B4-BE49-F238E27FC236}">
                <a16:creationId xmlns:a16="http://schemas.microsoft.com/office/drawing/2014/main" id="{0B2CB426-7A59-4A24-2320-E2C2522AAED5}"/>
              </a:ext>
            </a:extLst>
          </p:cNvPr>
          <p:cNvSpPr txBox="1"/>
          <p:nvPr userDrawn="1"/>
        </p:nvSpPr>
        <p:spPr>
          <a:xfrm>
            <a:off x="6696873" y="5984185"/>
            <a:ext cx="697697"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10</a:t>
            </a:r>
          </a:p>
        </p:txBody>
      </p:sp>
      <p:pic>
        <p:nvPicPr>
          <p:cNvPr id="37" name="Grafik 36">
            <a:extLst>
              <a:ext uri="{FF2B5EF4-FFF2-40B4-BE49-F238E27FC236}">
                <a16:creationId xmlns:a16="http://schemas.microsoft.com/office/drawing/2014/main" id="{D22D7987-1140-04AC-1DFD-C5BA5AC9478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17924" y="4635243"/>
            <a:ext cx="1021708" cy="1719195"/>
          </a:xfrm>
          <a:prstGeom prst="rect">
            <a:avLst/>
          </a:prstGeom>
        </p:spPr>
      </p:pic>
      <p:cxnSp>
        <p:nvCxnSpPr>
          <p:cNvPr id="38" name="Gerade Verbindung 37">
            <a:extLst>
              <a:ext uri="{FF2B5EF4-FFF2-40B4-BE49-F238E27FC236}">
                <a16:creationId xmlns:a16="http://schemas.microsoft.com/office/drawing/2014/main" id="{F433ECF3-383F-F245-527C-5C1B906AB8A6}"/>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1A88A60D-8374-DF7E-795B-D681EA02069B}"/>
              </a:ext>
            </a:extLst>
          </p:cNvPr>
          <p:cNvGrpSpPr/>
          <p:nvPr userDrawn="1"/>
        </p:nvGrpSpPr>
        <p:grpSpPr>
          <a:xfrm>
            <a:off x="742950" y="368301"/>
            <a:ext cx="1080000" cy="1080000"/>
            <a:chOff x="742950" y="368301"/>
            <a:chExt cx="1080000" cy="1080000"/>
          </a:xfrm>
        </p:grpSpPr>
        <p:sp>
          <p:nvSpPr>
            <p:cNvPr id="40" name="Oval 39">
              <a:extLst>
                <a:ext uri="{FF2B5EF4-FFF2-40B4-BE49-F238E27FC236}">
                  <a16:creationId xmlns:a16="http://schemas.microsoft.com/office/drawing/2014/main" id="{ABC5517F-A62D-913E-40CD-5B57412E42D1}"/>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800" b="1" noProof="0">
                <a:latin typeface="Arial" panose="020B0604020202020204" pitchFamily="34" charset="0"/>
                <a:cs typeface="Arial" panose="020B0604020202020204" pitchFamily="34" charset="0"/>
              </a:endParaRPr>
            </a:p>
          </p:txBody>
        </p:sp>
        <p:grpSp>
          <p:nvGrpSpPr>
            <p:cNvPr id="41" name="Grafik 28">
              <a:extLst>
                <a:ext uri="{FF2B5EF4-FFF2-40B4-BE49-F238E27FC236}">
                  <a16:creationId xmlns:a16="http://schemas.microsoft.com/office/drawing/2014/main" id="{4AC16D37-0975-212F-A747-96269AF55D4F}"/>
                </a:ext>
              </a:extLst>
            </p:cNvPr>
            <p:cNvGrpSpPr>
              <a:grpSpLocks noChangeAspect="1"/>
            </p:cNvGrpSpPr>
            <p:nvPr/>
          </p:nvGrpSpPr>
          <p:grpSpPr>
            <a:xfrm>
              <a:off x="989155" y="544651"/>
              <a:ext cx="587591" cy="680050"/>
              <a:chOff x="2863708" y="6312877"/>
              <a:chExt cx="4213749" cy="4876800"/>
            </a:xfrm>
          </p:grpSpPr>
          <p:sp>
            <p:nvSpPr>
              <p:cNvPr id="42" name="Freihandform: Form 132">
                <a:extLst>
                  <a:ext uri="{FF2B5EF4-FFF2-40B4-BE49-F238E27FC236}">
                    <a16:creationId xmlns:a16="http://schemas.microsoft.com/office/drawing/2014/main" id="{25A2230C-C88A-C187-9E43-11E28A395F23}"/>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noProof="0"/>
              </a:p>
            </p:txBody>
          </p:sp>
          <p:sp>
            <p:nvSpPr>
              <p:cNvPr id="43" name="Freihandform: Form 133">
                <a:extLst>
                  <a:ext uri="{FF2B5EF4-FFF2-40B4-BE49-F238E27FC236}">
                    <a16:creationId xmlns:a16="http://schemas.microsoft.com/office/drawing/2014/main" id="{09A94629-860D-081E-A448-FCDCA4CAC399}"/>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noProof="0"/>
              </a:p>
            </p:txBody>
          </p:sp>
          <p:sp>
            <p:nvSpPr>
              <p:cNvPr id="44" name="Freihandform: Form 135">
                <a:extLst>
                  <a:ext uri="{FF2B5EF4-FFF2-40B4-BE49-F238E27FC236}">
                    <a16:creationId xmlns:a16="http://schemas.microsoft.com/office/drawing/2014/main" id="{38A1E394-EAD7-206D-6DE2-DDB9BE0451BF}"/>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noProof="0"/>
              </a:p>
            </p:txBody>
          </p:sp>
          <p:sp>
            <p:nvSpPr>
              <p:cNvPr id="45" name="Freihandform: Form 136">
                <a:extLst>
                  <a:ext uri="{FF2B5EF4-FFF2-40B4-BE49-F238E27FC236}">
                    <a16:creationId xmlns:a16="http://schemas.microsoft.com/office/drawing/2014/main" id="{D789D1E3-F772-597F-47B8-1484FBBE73CA}"/>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noProof="0"/>
              </a:p>
            </p:txBody>
          </p:sp>
          <p:sp>
            <p:nvSpPr>
              <p:cNvPr id="46" name="Freihandform: Form 138">
                <a:extLst>
                  <a:ext uri="{FF2B5EF4-FFF2-40B4-BE49-F238E27FC236}">
                    <a16:creationId xmlns:a16="http://schemas.microsoft.com/office/drawing/2014/main" id="{2CD4AEBF-D76C-D181-CF1E-A44A482C0D3C}"/>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noProof="0"/>
              </a:p>
            </p:txBody>
          </p:sp>
          <p:sp>
            <p:nvSpPr>
              <p:cNvPr id="47" name="Freihandform: Form 139">
                <a:extLst>
                  <a:ext uri="{FF2B5EF4-FFF2-40B4-BE49-F238E27FC236}">
                    <a16:creationId xmlns:a16="http://schemas.microsoft.com/office/drawing/2014/main" id="{8C5BDB7A-358F-17AD-B515-98AC6960F1C6}"/>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noProof="0"/>
              </a:p>
            </p:txBody>
          </p:sp>
          <p:grpSp>
            <p:nvGrpSpPr>
              <p:cNvPr id="48" name="Grafik 28">
                <a:extLst>
                  <a:ext uri="{FF2B5EF4-FFF2-40B4-BE49-F238E27FC236}">
                    <a16:creationId xmlns:a16="http://schemas.microsoft.com/office/drawing/2014/main" id="{303950AA-59C9-074D-B579-C3E3B17B6195}"/>
                  </a:ext>
                </a:extLst>
              </p:cNvPr>
              <p:cNvGrpSpPr/>
              <p:nvPr/>
            </p:nvGrpSpPr>
            <p:grpSpPr>
              <a:xfrm>
                <a:off x="3941885" y="6312877"/>
                <a:ext cx="2057400" cy="2486025"/>
                <a:chOff x="3941885" y="6312877"/>
                <a:chExt cx="2057400" cy="2486025"/>
              </a:xfrm>
            </p:grpSpPr>
            <p:sp>
              <p:nvSpPr>
                <p:cNvPr id="58" name="Freihandform: Form 170">
                  <a:extLst>
                    <a:ext uri="{FF2B5EF4-FFF2-40B4-BE49-F238E27FC236}">
                      <a16:creationId xmlns:a16="http://schemas.microsoft.com/office/drawing/2014/main" id="{0234CE6E-FD3F-8E9C-C046-73C3300A1034}"/>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noProof="0"/>
                </a:p>
              </p:txBody>
            </p:sp>
            <p:sp>
              <p:nvSpPr>
                <p:cNvPr id="59" name="Freihandform: Form 171">
                  <a:extLst>
                    <a:ext uri="{FF2B5EF4-FFF2-40B4-BE49-F238E27FC236}">
                      <a16:creationId xmlns:a16="http://schemas.microsoft.com/office/drawing/2014/main" id="{DDA3244E-A211-375A-6D25-2DC3EA85F9B2}"/>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noProof="0"/>
                </a:p>
              </p:txBody>
            </p:sp>
            <p:sp>
              <p:nvSpPr>
                <p:cNvPr id="60" name="Freihandform: Form 172">
                  <a:extLst>
                    <a:ext uri="{FF2B5EF4-FFF2-40B4-BE49-F238E27FC236}">
                      <a16:creationId xmlns:a16="http://schemas.microsoft.com/office/drawing/2014/main" id="{831FC29C-8CE7-4130-650F-B13B87BFA45E}"/>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noProof="0"/>
                </a:p>
              </p:txBody>
            </p:sp>
            <p:sp>
              <p:nvSpPr>
                <p:cNvPr id="61" name="Freihandform: Form 173">
                  <a:extLst>
                    <a:ext uri="{FF2B5EF4-FFF2-40B4-BE49-F238E27FC236}">
                      <a16:creationId xmlns:a16="http://schemas.microsoft.com/office/drawing/2014/main" id="{1AAFA849-EC2D-41AD-94E9-7D6EFF03A060}"/>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noProof="0"/>
                </a:p>
              </p:txBody>
            </p:sp>
            <p:sp>
              <p:nvSpPr>
                <p:cNvPr id="62" name="Freihandform: Form 174">
                  <a:extLst>
                    <a:ext uri="{FF2B5EF4-FFF2-40B4-BE49-F238E27FC236}">
                      <a16:creationId xmlns:a16="http://schemas.microsoft.com/office/drawing/2014/main" id="{3E227DAF-387F-8DB9-BC14-29C2056236B9}"/>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noProof="0"/>
                </a:p>
              </p:txBody>
            </p:sp>
            <p:sp>
              <p:nvSpPr>
                <p:cNvPr id="63" name="Freihandform: Form 177">
                  <a:extLst>
                    <a:ext uri="{FF2B5EF4-FFF2-40B4-BE49-F238E27FC236}">
                      <a16:creationId xmlns:a16="http://schemas.microsoft.com/office/drawing/2014/main" id="{EFA70878-DBBB-DBD6-148C-D1538D105504}"/>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noProof="0"/>
                </a:p>
              </p:txBody>
            </p:sp>
          </p:grpSp>
          <p:grpSp>
            <p:nvGrpSpPr>
              <p:cNvPr id="49" name="Grafik 28">
                <a:extLst>
                  <a:ext uri="{FF2B5EF4-FFF2-40B4-BE49-F238E27FC236}">
                    <a16:creationId xmlns:a16="http://schemas.microsoft.com/office/drawing/2014/main" id="{FED5C8F1-8BC0-8738-343B-AA76E5F6880A}"/>
                  </a:ext>
                </a:extLst>
              </p:cNvPr>
              <p:cNvGrpSpPr/>
              <p:nvPr/>
            </p:nvGrpSpPr>
            <p:grpSpPr>
              <a:xfrm>
                <a:off x="3013521" y="9414712"/>
                <a:ext cx="3914127" cy="1774964"/>
                <a:chOff x="3013521" y="9414712"/>
                <a:chExt cx="3914127" cy="1774964"/>
              </a:xfrm>
            </p:grpSpPr>
            <p:sp>
              <p:nvSpPr>
                <p:cNvPr id="50" name="Freihandform: Form 151">
                  <a:extLst>
                    <a:ext uri="{FF2B5EF4-FFF2-40B4-BE49-F238E27FC236}">
                      <a16:creationId xmlns:a16="http://schemas.microsoft.com/office/drawing/2014/main" id="{A5699FDD-DD28-33C7-877D-560D34AA0F1A}"/>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noProof="0"/>
                </a:p>
              </p:txBody>
            </p:sp>
            <p:sp>
              <p:nvSpPr>
                <p:cNvPr id="51" name="Freihandform: Form 162">
                  <a:extLst>
                    <a:ext uri="{FF2B5EF4-FFF2-40B4-BE49-F238E27FC236}">
                      <a16:creationId xmlns:a16="http://schemas.microsoft.com/office/drawing/2014/main" id="{84219340-B3FA-7B2C-50B5-3BA18BBDAC74}"/>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noProof="0"/>
                </a:p>
              </p:txBody>
            </p:sp>
            <p:sp>
              <p:nvSpPr>
                <p:cNvPr id="52" name="Freihandform: Form 164">
                  <a:extLst>
                    <a:ext uri="{FF2B5EF4-FFF2-40B4-BE49-F238E27FC236}">
                      <a16:creationId xmlns:a16="http://schemas.microsoft.com/office/drawing/2014/main" id="{46E4FA24-B2D9-C0D5-AB26-58B735EFE50C}"/>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noProof="0"/>
                </a:p>
              </p:txBody>
            </p:sp>
            <p:sp>
              <p:nvSpPr>
                <p:cNvPr id="53" name="Freihandform: Form 165">
                  <a:extLst>
                    <a:ext uri="{FF2B5EF4-FFF2-40B4-BE49-F238E27FC236}">
                      <a16:creationId xmlns:a16="http://schemas.microsoft.com/office/drawing/2014/main" id="{CB33C675-A864-C2F7-D911-FDC4A58D9711}"/>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noProof="0"/>
                </a:p>
              </p:txBody>
            </p:sp>
            <p:sp>
              <p:nvSpPr>
                <p:cNvPr id="54" name="Freihandform: Form 166">
                  <a:extLst>
                    <a:ext uri="{FF2B5EF4-FFF2-40B4-BE49-F238E27FC236}">
                      <a16:creationId xmlns:a16="http://schemas.microsoft.com/office/drawing/2014/main" id="{4516057F-8DEA-963A-C274-D1CC452DCA66}"/>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noProof="0"/>
                </a:p>
              </p:txBody>
            </p:sp>
            <p:sp>
              <p:nvSpPr>
                <p:cNvPr id="55" name="Freihandform: Form 167">
                  <a:extLst>
                    <a:ext uri="{FF2B5EF4-FFF2-40B4-BE49-F238E27FC236}">
                      <a16:creationId xmlns:a16="http://schemas.microsoft.com/office/drawing/2014/main" id="{3B965BD2-2086-949C-E4CB-9C75B62EEC0D}"/>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noProof="0"/>
                </a:p>
              </p:txBody>
            </p:sp>
            <p:sp>
              <p:nvSpPr>
                <p:cNvPr id="56" name="Freihandform: Form 168">
                  <a:extLst>
                    <a:ext uri="{FF2B5EF4-FFF2-40B4-BE49-F238E27FC236}">
                      <a16:creationId xmlns:a16="http://schemas.microsoft.com/office/drawing/2014/main" id="{AD53C224-93F3-DC44-698A-1E074DCEECC2}"/>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noProof="0"/>
                </a:p>
              </p:txBody>
            </p:sp>
            <p:sp>
              <p:nvSpPr>
                <p:cNvPr id="57" name="Freihandform: Form 169">
                  <a:extLst>
                    <a:ext uri="{FF2B5EF4-FFF2-40B4-BE49-F238E27FC236}">
                      <a16:creationId xmlns:a16="http://schemas.microsoft.com/office/drawing/2014/main" id="{F2C5FA36-B001-7713-194B-CA9F73EBC297}"/>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noProof="0"/>
                </a:p>
              </p:txBody>
            </p:sp>
          </p:grpSp>
        </p:grpSp>
      </p:grpSp>
      <p:sp>
        <p:nvSpPr>
          <p:cNvPr id="64" name="Textfeld 63">
            <a:extLst>
              <a:ext uri="{FF2B5EF4-FFF2-40B4-BE49-F238E27FC236}">
                <a16:creationId xmlns:a16="http://schemas.microsoft.com/office/drawing/2014/main" id="{8CFC64E3-3508-75BE-EBD7-64C1E7E8FC33}"/>
              </a:ext>
            </a:extLst>
          </p:cNvPr>
          <p:cNvSpPr txBox="1"/>
          <p:nvPr userDrawn="1"/>
        </p:nvSpPr>
        <p:spPr>
          <a:xfrm>
            <a:off x="742949" y="1664260"/>
            <a:ext cx="10177464" cy="5539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1: </a:t>
            </a:r>
            <a:r>
              <a:rPr lang="de-DE" dirty="0">
                <a:solidFill>
                  <a:schemeClr val="accent6"/>
                </a:solidFill>
                <a:latin typeface="Arial" panose="020B0604020202020204" pitchFamily="34" charset="0"/>
                <a:cs typeface="Arial" panose="020B0604020202020204" pitchFamily="34" charset="0"/>
              </a:rPr>
              <a:t>Schau genau hin, welche Nachrichten zu welcher Zeit veröffentlicht bzw. verschickt wurden. Sortiere danach die Beispiele auf dem Zeitstrahl per Drag-and-Drop.</a:t>
            </a:r>
          </a:p>
        </p:txBody>
      </p:sp>
      <p:pic>
        <p:nvPicPr>
          <p:cNvPr id="3" name="Grafik 2" descr="Ein Bild, das Text, Uhr, Messanzeige enthält.&#10;&#10;Automatisch generierte Beschreibung">
            <a:extLst>
              <a:ext uri="{FF2B5EF4-FFF2-40B4-BE49-F238E27FC236}">
                <a16:creationId xmlns:a16="http://schemas.microsoft.com/office/drawing/2014/main" id="{018D6893-09C5-1DC1-0F70-A13238D4DB8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47999" y="636426"/>
            <a:ext cx="540000" cy="540000"/>
          </a:xfrm>
          <a:prstGeom prst="rect">
            <a:avLst/>
          </a:prstGeom>
        </p:spPr>
      </p:pic>
    </p:spTree>
    <p:extLst>
      <p:ext uri="{BB962C8B-B14F-4D97-AF65-F5344CB8AC3E}">
        <p14:creationId xmlns:p14="http://schemas.microsoft.com/office/powerpoint/2010/main" val="134407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53"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p:cTn id="10" dur="500" fill="hold"/>
                                        <p:tgtEl>
                                          <p:spTgt spid="39"/>
                                        </p:tgtEl>
                                        <p:attrNameLst>
                                          <p:attrName>ppt_w</p:attrName>
                                        </p:attrNameLst>
                                      </p:cBhvr>
                                      <p:tavLst>
                                        <p:tav tm="0">
                                          <p:val>
                                            <p:fltVal val="0"/>
                                          </p:val>
                                        </p:tav>
                                        <p:tav tm="100000">
                                          <p:val>
                                            <p:strVal val="#ppt_w"/>
                                          </p:val>
                                        </p:tav>
                                      </p:tavLst>
                                    </p:anim>
                                    <p:anim calcmode="lin" valueType="num">
                                      <p:cBhvr>
                                        <p:cTn id="11" dur="500" fill="hold"/>
                                        <p:tgtEl>
                                          <p:spTgt spid="39"/>
                                        </p:tgtEl>
                                        <p:attrNameLst>
                                          <p:attrName>ppt_h</p:attrName>
                                        </p:attrNameLst>
                                      </p:cBhvr>
                                      <p:tavLst>
                                        <p:tav tm="0">
                                          <p:val>
                                            <p:fltVal val="0"/>
                                          </p:val>
                                        </p:tav>
                                        <p:tav tm="100000">
                                          <p:val>
                                            <p:strVal val="#ppt_h"/>
                                          </p:val>
                                        </p:tav>
                                      </p:tavLst>
                                    </p:anim>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ährend des Konzerts Aufgabe 2">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erade Verbindung 2">
            <a:extLst>
              <a:ext uri="{FF2B5EF4-FFF2-40B4-BE49-F238E27FC236}">
                <a16:creationId xmlns:a16="http://schemas.microsoft.com/office/drawing/2014/main" id="{ACFCD00E-42AB-7BA8-E2B9-FE08A7904A25}"/>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E65B4F9A-5AEA-C7F6-C904-8240A447B088}"/>
              </a:ext>
            </a:extLst>
          </p:cNvPr>
          <p:cNvSpPr/>
          <p:nvPr userDrawn="1"/>
        </p:nvSpPr>
        <p:spPr>
          <a:xfrm>
            <a:off x="2182950" y="723635"/>
            <a:ext cx="782465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Während des Konzerts – Aufgabe 2</a:t>
            </a:r>
          </a:p>
        </p:txBody>
      </p:sp>
      <p:grpSp>
        <p:nvGrpSpPr>
          <p:cNvPr id="21" name="Gruppieren 20">
            <a:extLst>
              <a:ext uri="{FF2B5EF4-FFF2-40B4-BE49-F238E27FC236}">
                <a16:creationId xmlns:a16="http://schemas.microsoft.com/office/drawing/2014/main" id="{C7735F8B-7775-B1B5-09BA-1D8EB103599C}"/>
              </a:ext>
            </a:extLst>
          </p:cNvPr>
          <p:cNvGrpSpPr/>
          <p:nvPr userDrawn="1"/>
        </p:nvGrpSpPr>
        <p:grpSpPr>
          <a:xfrm>
            <a:off x="742950" y="368301"/>
            <a:ext cx="1080000" cy="1080000"/>
            <a:chOff x="742950" y="368301"/>
            <a:chExt cx="1080000" cy="1080000"/>
          </a:xfrm>
        </p:grpSpPr>
        <p:sp>
          <p:nvSpPr>
            <p:cNvPr id="22" name="Oval 21">
              <a:extLst>
                <a:ext uri="{FF2B5EF4-FFF2-40B4-BE49-F238E27FC236}">
                  <a16:creationId xmlns:a16="http://schemas.microsoft.com/office/drawing/2014/main" id="{071EA27B-AFB6-68F0-7D47-059CB9C3156A}"/>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800" b="1" noProof="0">
                <a:latin typeface="Arial" panose="020B0604020202020204" pitchFamily="34" charset="0"/>
                <a:cs typeface="Arial" panose="020B0604020202020204" pitchFamily="34" charset="0"/>
              </a:endParaRPr>
            </a:p>
          </p:txBody>
        </p:sp>
        <p:grpSp>
          <p:nvGrpSpPr>
            <p:cNvPr id="23" name="Grafik 28">
              <a:extLst>
                <a:ext uri="{FF2B5EF4-FFF2-40B4-BE49-F238E27FC236}">
                  <a16:creationId xmlns:a16="http://schemas.microsoft.com/office/drawing/2014/main" id="{BF4FBA17-97E1-6C68-F8A5-1A2BF4EE000C}"/>
                </a:ext>
              </a:extLst>
            </p:cNvPr>
            <p:cNvGrpSpPr>
              <a:grpSpLocks noChangeAspect="1"/>
            </p:cNvGrpSpPr>
            <p:nvPr/>
          </p:nvGrpSpPr>
          <p:grpSpPr>
            <a:xfrm>
              <a:off x="989155" y="544651"/>
              <a:ext cx="587591" cy="680050"/>
              <a:chOff x="2863708" y="6312877"/>
              <a:chExt cx="4213749" cy="4876800"/>
            </a:xfrm>
          </p:grpSpPr>
          <p:sp>
            <p:nvSpPr>
              <p:cNvPr id="24" name="Freihandform: Form 132">
                <a:extLst>
                  <a:ext uri="{FF2B5EF4-FFF2-40B4-BE49-F238E27FC236}">
                    <a16:creationId xmlns:a16="http://schemas.microsoft.com/office/drawing/2014/main" id="{CB259741-CC3F-40F9-5915-95887C0D2897}"/>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noProof="0"/>
              </a:p>
            </p:txBody>
          </p:sp>
          <p:sp>
            <p:nvSpPr>
              <p:cNvPr id="25" name="Freihandform: Form 133">
                <a:extLst>
                  <a:ext uri="{FF2B5EF4-FFF2-40B4-BE49-F238E27FC236}">
                    <a16:creationId xmlns:a16="http://schemas.microsoft.com/office/drawing/2014/main" id="{B581267A-B3AA-C05A-C4FB-F68B114BD996}"/>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noProof="0"/>
              </a:p>
            </p:txBody>
          </p:sp>
          <p:sp>
            <p:nvSpPr>
              <p:cNvPr id="26" name="Freihandform: Form 135">
                <a:extLst>
                  <a:ext uri="{FF2B5EF4-FFF2-40B4-BE49-F238E27FC236}">
                    <a16:creationId xmlns:a16="http://schemas.microsoft.com/office/drawing/2014/main" id="{0180AC4D-B3B1-7560-F7AD-23F3322DBA49}"/>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noProof="0"/>
              </a:p>
            </p:txBody>
          </p:sp>
          <p:sp>
            <p:nvSpPr>
              <p:cNvPr id="27" name="Freihandform: Form 136">
                <a:extLst>
                  <a:ext uri="{FF2B5EF4-FFF2-40B4-BE49-F238E27FC236}">
                    <a16:creationId xmlns:a16="http://schemas.microsoft.com/office/drawing/2014/main" id="{9CCD91B1-6978-0623-5A16-81E1D3FCDA72}"/>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noProof="0"/>
              </a:p>
            </p:txBody>
          </p:sp>
          <p:sp>
            <p:nvSpPr>
              <p:cNvPr id="28" name="Freihandform: Form 138">
                <a:extLst>
                  <a:ext uri="{FF2B5EF4-FFF2-40B4-BE49-F238E27FC236}">
                    <a16:creationId xmlns:a16="http://schemas.microsoft.com/office/drawing/2014/main" id="{68145831-482B-3314-709A-A5083A4B7545}"/>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noProof="0"/>
              </a:p>
            </p:txBody>
          </p:sp>
          <p:sp>
            <p:nvSpPr>
              <p:cNvPr id="29" name="Freihandform: Form 139">
                <a:extLst>
                  <a:ext uri="{FF2B5EF4-FFF2-40B4-BE49-F238E27FC236}">
                    <a16:creationId xmlns:a16="http://schemas.microsoft.com/office/drawing/2014/main" id="{8E039D44-6BC6-6D22-BD74-A2366B353587}"/>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noProof="0"/>
              </a:p>
            </p:txBody>
          </p:sp>
          <p:grpSp>
            <p:nvGrpSpPr>
              <p:cNvPr id="30" name="Grafik 28">
                <a:extLst>
                  <a:ext uri="{FF2B5EF4-FFF2-40B4-BE49-F238E27FC236}">
                    <a16:creationId xmlns:a16="http://schemas.microsoft.com/office/drawing/2014/main" id="{93950E7A-0E21-931A-3FB8-EED5B5FD65F5}"/>
                  </a:ext>
                </a:extLst>
              </p:cNvPr>
              <p:cNvGrpSpPr/>
              <p:nvPr/>
            </p:nvGrpSpPr>
            <p:grpSpPr>
              <a:xfrm>
                <a:off x="3941885" y="6312877"/>
                <a:ext cx="2057400" cy="2486025"/>
                <a:chOff x="3941885" y="6312877"/>
                <a:chExt cx="2057400" cy="2486025"/>
              </a:xfrm>
            </p:grpSpPr>
            <p:sp>
              <p:nvSpPr>
                <p:cNvPr id="40" name="Freihandform: Form 170">
                  <a:extLst>
                    <a:ext uri="{FF2B5EF4-FFF2-40B4-BE49-F238E27FC236}">
                      <a16:creationId xmlns:a16="http://schemas.microsoft.com/office/drawing/2014/main" id="{C8C20689-AD3C-FCBD-518D-DC54E70833B0}"/>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noProof="0"/>
                </a:p>
              </p:txBody>
            </p:sp>
            <p:sp>
              <p:nvSpPr>
                <p:cNvPr id="41" name="Freihandform: Form 171">
                  <a:extLst>
                    <a:ext uri="{FF2B5EF4-FFF2-40B4-BE49-F238E27FC236}">
                      <a16:creationId xmlns:a16="http://schemas.microsoft.com/office/drawing/2014/main" id="{A7F36A52-F124-B746-B7CE-5E49E855CB73}"/>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noProof="0"/>
                </a:p>
              </p:txBody>
            </p:sp>
            <p:sp>
              <p:nvSpPr>
                <p:cNvPr id="42" name="Freihandform: Form 172">
                  <a:extLst>
                    <a:ext uri="{FF2B5EF4-FFF2-40B4-BE49-F238E27FC236}">
                      <a16:creationId xmlns:a16="http://schemas.microsoft.com/office/drawing/2014/main" id="{D39C6319-F0D0-1F37-CF1F-A4EFB3FDB914}"/>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noProof="0"/>
                </a:p>
              </p:txBody>
            </p:sp>
            <p:sp>
              <p:nvSpPr>
                <p:cNvPr id="43" name="Freihandform: Form 173">
                  <a:extLst>
                    <a:ext uri="{FF2B5EF4-FFF2-40B4-BE49-F238E27FC236}">
                      <a16:creationId xmlns:a16="http://schemas.microsoft.com/office/drawing/2014/main" id="{9D62F45E-2B99-AF7A-A860-0ABE79DA68FA}"/>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noProof="0"/>
                </a:p>
              </p:txBody>
            </p:sp>
            <p:sp>
              <p:nvSpPr>
                <p:cNvPr id="44" name="Freihandform: Form 174">
                  <a:extLst>
                    <a:ext uri="{FF2B5EF4-FFF2-40B4-BE49-F238E27FC236}">
                      <a16:creationId xmlns:a16="http://schemas.microsoft.com/office/drawing/2014/main" id="{EE9EA955-5F3C-DDBA-E486-C7DA31939C33}"/>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noProof="0"/>
                </a:p>
              </p:txBody>
            </p:sp>
            <p:sp>
              <p:nvSpPr>
                <p:cNvPr id="45" name="Freihandform: Form 177">
                  <a:extLst>
                    <a:ext uri="{FF2B5EF4-FFF2-40B4-BE49-F238E27FC236}">
                      <a16:creationId xmlns:a16="http://schemas.microsoft.com/office/drawing/2014/main" id="{C66AA954-D5CB-3418-4EB6-A7BFFE67FA4B}"/>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noProof="0"/>
                </a:p>
              </p:txBody>
            </p:sp>
          </p:grpSp>
          <p:grpSp>
            <p:nvGrpSpPr>
              <p:cNvPr id="31" name="Grafik 28">
                <a:extLst>
                  <a:ext uri="{FF2B5EF4-FFF2-40B4-BE49-F238E27FC236}">
                    <a16:creationId xmlns:a16="http://schemas.microsoft.com/office/drawing/2014/main" id="{8B5B022A-9403-0056-6408-7CAB2AB85F33}"/>
                  </a:ext>
                </a:extLst>
              </p:cNvPr>
              <p:cNvGrpSpPr/>
              <p:nvPr/>
            </p:nvGrpSpPr>
            <p:grpSpPr>
              <a:xfrm>
                <a:off x="3013521" y="9414712"/>
                <a:ext cx="3914127" cy="1774964"/>
                <a:chOff x="3013521" y="9414712"/>
                <a:chExt cx="3914127" cy="1774964"/>
              </a:xfrm>
            </p:grpSpPr>
            <p:sp>
              <p:nvSpPr>
                <p:cNvPr id="32" name="Freihandform: Form 151">
                  <a:extLst>
                    <a:ext uri="{FF2B5EF4-FFF2-40B4-BE49-F238E27FC236}">
                      <a16:creationId xmlns:a16="http://schemas.microsoft.com/office/drawing/2014/main" id="{25F945FB-B1C6-534A-5BB7-2F1897313962}"/>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noProof="0"/>
                </a:p>
              </p:txBody>
            </p:sp>
            <p:sp>
              <p:nvSpPr>
                <p:cNvPr id="33" name="Freihandform: Form 162">
                  <a:extLst>
                    <a:ext uri="{FF2B5EF4-FFF2-40B4-BE49-F238E27FC236}">
                      <a16:creationId xmlns:a16="http://schemas.microsoft.com/office/drawing/2014/main" id="{DF03A839-5D35-7049-D5A7-D0909A1C87EF}"/>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noProof="0"/>
                </a:p>
              </p:txBody>
            </p:sp>
            <p:sp>
              <p:nvSpPr>
                <p:cNvPr id="34" name="Freihandform: Form 164">
                  <a:extLst>
                    <a:ext uri="{FF2B5EF4-FFF2-40B4-BE49-F238E27FC236}">
                      <a16:creationId xmlns:a16="http://schemas.microsoft.com/office/drawing/2014/main" id="{358774C7-1E7A-A4D1-455B-2207773CC510}"/>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noProof="0"/>
                </a:p>
              </p:txBody>
            </p:sp>
            <p:sp>
              <p:nvSpPr>
                <p:cNvPr id="35" name="Freihandform: Form 165">
                  <a:extLst>
                    <a:ext uri="{FF2B5EF4-FFF2-40B4-BE49-F238E27FC236}">
                      <a16:creationId xmlns:a16="http://schemas.microsoft.com/office/drawing/2014/main" id="{E50EA8F6-3F9E-1046-4664-70B74056B4FB}"/>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noProof="0"/>
                </a:p>
              </p:txBody>
            </p:sp>
            <p:sp>
              <p:nvSpPr>
                <p:cNvPr id="36" name="Freihandform: Form 166">
                  <a:extLst>
                    <a:ext uri="{FF2B5EF4-FFF2-40B4-BE49-F238E27FC236}">
                      <a16:creationId xmlns:a16="http://schemas.microsoft.com/office/drawing/2014/main" id="{FEA08B93-B970-E95A-7BCC-855D8F9CD7B3}"/>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noProof="0"/>
                </a:p>
              </p:txBody>
            </p:sp>
            <p:sp>
              <p:nvSpPr>
                <p:cNvPr id="37" name="Freihandform: Form 167">
                  <a:extLst>
                    <a:ext uri="{FF2B5EF4-FFF2-40B4-BE49-F238E27FC236}">
                      <a16:creationId xmlns:a16="http://schemas.microsoft.com/office/drawing/2014/main" id="{11EAF5F0-7A02-9559-3305-2A58C72E6C90}"/>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noProof="0"/>
                </a:p>
              </p:txBody>
            </p:sp>
            <p:sp>
              <p:nvSpPr>
                <p:cNvPr id="38" name="Freihandform: Form 168">
                  <a:extLst>
                    <a:ext uri="{FF2B5EF4-FFF2-40B4-BE49-F238E27FC236}">
                      <a16:creationId xmlns:a16="http://schemas.microsoft.com/office/drawing/2014/main" id="{E2FC6DB4-AB5A-2E17-DB3D-5C1F2FE3B7B6}"/>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noProof="0"/>
                </a:p>
              </p:txBody>
            </p:sp>
            <p:sp>
              <p:nvSpPr>
                <p:cNvPr id="39" name="Freihandform: Form 169">
                  <a:extLst>
                    <a:ext uri="{FF2B5EF4-FFF2-40B4-BE49-F238E27FC236}">
                      <a16:creationId xmlns:a16="http://schemas.microsoft.com/office/drawing/2014/main" id="{A5F82D69-260C-3886-F057-0ED2200F59B3}"/>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noProof="0"/>
                </a:p>
              </p:txBody>
            </p:sp>
          </p:grpSp>
        </p:grpSp>
      </p:grpSp>
      <p:sp>
        <p:nvSpPr>
          <p:cNvPr id="46" name="Rechteck 45">
            <a:extLst>
              <a:ext uri="{FF2B5EF4-FFF2-40B4-BE49-F238E27FC236}">
                <a16:creationId xmlns:a16="http://schemas.microsoft.com/office/drawing/2014/main" id="{7F469101-53A4-543B-ECA5-021521D064E4}"/>
              </a:ext>
            </a:extLst>
          </p:cNvPr>
          <p:cNvSpPr/>
          <p:nvPr userDrawn="1"/>
        </p:nvSpPr>
        <p:spPr>
          <a:xfrm>
            <a:off x="8732520" y="1268413"/>
            <a:ext cx="3088005" cy="52212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44000" rIns="72000" rtlCol="0" anchor="t"/>
          <a:lstStyle/>
          <a:p>
            <a:pPr>
              <a:lnSpc>
                <a:spcPct val="90000"/>
              </a:lnSpc>
              <a:spcBef>
                <a:spcPts val="1200"/>
              </a:spcBef>
            </a:pPr>
            <a:r>
              <a:rPr lang="de-DE" sz="1400" dirty="0">
                <a:solidFill>
                  <a:schemeClr val="tx2"/>
                </a:solidFill>
                <a:latin typeface="Arial" panose="020B0604020202020204" pitchFamily="34" charset="0"/>
                <a:cs typeface="Arial" panose="020B0604020202020204" pitchFamily="34" charset="0"/>
              </a:rPr>
              <a:t>Live vor Ort sind z.B. </a:t>
            </a:r>
            <a:r>
              <a:rPr lang="de-DE" sz="1400" dirty="0" err="1">
                <a:solidFill>
                  <a:schemeClr val="tx2"/>
                </a:solidFill>
                <a:latin typeface="Arial" panose="020B0604020202020204" pitchFamily="34" charset="0"/>
                <a:cs typeface="Arial" panose="020B0604020202020204" pitchFamily="34" charset="0"/>
              </a:rPr>
              <a:t>Konzertbesucher:innen</a:t>
            </a:r>
            <a:r>
              <a:rPr lang="de-DE" sz="1400" dirty="0">
                <a:solidFill>
                  <a:schemeClr val="tx2"/>
                </a:solidFill>
                <a:latin typeface="Arial" panose="020B0604020202020204" pitchFamily="34" charset="0"/>
                <a:cs typeface="Arial" panose="020B0604020202020204" pitchFamily="34" charset="0"/>
              </a:rPr>
              <a:t> und der Influencer Sammy. Es gibt auch andere Personen, die nicht vor Ort sind und Nachrichten verbreiten. Ihre Beweggründe dafür sind ganz unterschiedlich: Einige wollen helfen, andere ihr Mitgefühl bzw. ihre Meinung äußern oder Aufmerksamkeit auf sich ziehen. Manchmal wollen Personen auch bewusst Unruhe stiften und falsche Informationen verbreiten. </a:t>
            </a:r>
          </a:p>
          <a:p>
            <a:pPr>
              <a:lnSpc>
                <a:spcPct val="90000"/>
              </a:lnSpc>
              <a:spcBef>
                <a:spcPts val="1200"/>
              </a:spcBef>
            </a:pPr>
            <a:r>
              <a:rPr lang="de-DE" sz="1400" dirty="0">
                <a:solidFill>
                  <a:schemeClr val="tx2"/>
                </a:solidFill>
                <a:latin typeface="Arial" panose="020B0604020202020204" pitchFamily="34" charset="0"/>
                <a:cs typeface="Arial" panose="020B0604020202020204" pitchFamily="34" charset="0"/>
              </a:rPr>
              <a:t>Grundsätzlich sollte man nur Nachrichten teilen, wenn die Quelle vertrauenswürdig ist und verlässliche Informationen bietet. Sonst werden Spekulationen und Gerüchte unnötig weiterverbreitet.</a:t>
            </a:r>
          </a:p>
        </p:txBody>
      </p:sp>
      <p:pic>
        <p:nvPicPr>
          <p:cNvPr id="47" name="Grafik 46">
            <a:extLst>
              <a:ext uri="{FF2B5EF4-FFF2-40B4-BE49-F238E27FC236}">
                <a16:creationId xmlns:a16="http://schemas.microsoft.com/office/drawing/2014/main" id="{5407FD74-EC96-1BED-B463-38F0071135C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7192" y="1355138"/>
            <a:ext cx="855628" cy="855628"/>
          </a:xfrm>
          <a:prstGeom prst="rect">
            <a:avLst/>
          </a:prstGeom>
        </p:spPr>
      </p:pic>
      <p:sp>
        <p:nvSpPr>
          <p:cNvPr id="48" name="Textfeld 47">
            <a:extLst>
              <a:ext uri="{FF2B5EF4-FFF2-40B4-BE49-F238E27FC236}">
                <a16:creationId xmlns:a16="http://schemas.microsoft.com/office/drawing/2014/main" id="{7A49C166-8ECD-FB6B-B0E4-56CBBE6B0E1E}"/>
              </a:ext>
            </a:extLst>
          </p:cNvPr>
          <p:cNvSpPr txBox="1"/>
          <p:nvPr userDrawn="1"/>
        </p:nvSpPr>
        <p:spPr>
          <a:xfrm>
            <a:off x="742949" y="1664260"/>
            <a:ext cx="7486651"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2: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accent6"/>
                </a:solidFill>
                <a:latin typeface="Arial" panose="020B0604020202020204" pitchFamily="34" charset="0"/>
                <a:cs typeface="Arial" panose="020B0604020202020204" pitchFamily="34" charset="0"/>
              </a:rPr>
              <a:t>Welche Personen, von denen du Nachrichten gesehen hast, waren wirklich beim Open-Air-Konzert dabei? Wer war nicht vor Ort und bezieht sich z.T. auf andere Nachrichten?</a:t>
            </a:r>
          </a:p>
        </p:txBody>
      </p:sp>
      <p:grpSp>
        <p:nvGrpSpPr>
          <p:cNvPr id="49" name="Gruppieren 48">
            <a:extLst>
              <a:ext uri="{FF2B5EF4-FFF2-40B4-BE49-F238E27FC236}">
                <a16:creationId xmlns:a16="http://schemas.microsoft.com/office/drawing/2014/main" id="{EAC79C6F-324F-58DE-23A5-1553A3CCADFB}"/>
              </a:ext>
            </a:extLst>
          </p:cNvPr>
          <p:cNvGrpSpPr/>
          <p:nvPr userDrawn="1"/>
        </p:nvGrpSpPr>
        <p:grpSpPr>
          <a:xfrm>
            <a:off x="4904188" y="3016611"/>
            <a:ext cx="3571799" cy="2807991"/>
            <a:chOff x="5122642" y="3016611"/>
            <a:chExt cx="3571799" cy="2807991"/>
          </a:xfrm>
        </p:grpSpPr>
        <p:sp>
          <p:nvSpPr>
            <p:cNvPr id="50" name="Textfeld 49">
              <a:extLst>
                <a:ext uri="{FF2B5EF4-FFF2-40B4-BE49-F238E27FC236}">
                  <a16:creationId xmlns:a16="http://schemas.microsoft.com/office/drawing/2014/main" id="{966C0D0C-B710-65B7-E48F-989728A5E3A6}"/>
                </a:ext>
              </a:extLst>
            </p:cNvPr>
            <p:cNvSpPr txBox="1"/>
            <p:nvPr userDrawn="1"/>
          </p:nvSpPr>
          <p:spPr>
            <a:xfrm>
              <a:off x="5122642" y="3016611"/>
              <a:ext cx="3571799" cy="2807991"/>
            </a:xfrm>
            <a:prstGeom prst="rect">
              <a:avLst/>
            </a:prstGeom>
            <a:solidFill>
              <a:schemeClr val="bg1"/>
            </a:solidFill>
          </p:spPr>
          <p:txBody>
            <a:bodyPr wrap="square" rtlCol="0">
              <a:noAutofit/>
            </a:bodyPr>
            <a:lstStyle/>
            <a:p>
              <a:pPr marL="285750" indent="-285750">
                <a:lnSpc>
                  <a:spcPct val="110000"/>
                </a:lnSpc>
                <a:buClr>
                  <a:schemeClr val="tx2"/>
                </a:buClr>
                <a:buFont typeface="Symbol" pitchFamily="2" charset="2"/>
                <a:buChar char="-"/>
              </a:pPr>
              <a:endParaRPr lang="en-US" sz="1600" dirty="0">
                <a:latin typeface="Arial" panose="020B0604020202020204" pitchFamily="34" charset="0"/>
                <a:cs typeface="Arial" panose="020B0604020202020204" pitchFamily="34" charset="0"/>
              </a:endParaRPr>
            </a:p>
          </p:txBody>
        </p:sp>
        <p:sp>
          <p:nvSpPr>
            <p:cNvPr id="51" name="Textfeld 50">
              <a:extLst>
                <a:ext uri="{FF2B5EF4-FFF2-40B4-BE49-F238E27FC236}">
                  <a16:creationId xmlns:a16="http://schemas.microsoft.com/office/drawing/2014/main" id="{DFBD3F45-F664-FB73-B8DC-878B5B0D9EEA}"/>
                </a:ext>
              </a:extLst>
            </p:cNvPr>
            <p:cNvSpPr txBox="1"/>
            <p:nvPr userDrawn="1"/>
          </p:nvSpPr>
          <p:spPr>
            <a:xfrm>
              <a:off x="5313766" y="3201660"/>
              <a:ext cx="1465741"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e-DE" sz="2000" b="1" kern="1200" dirty="0">
                  <a:solidFill>
                    <a:srgbClr val="EA5901"/>
                  </a:solidFill>
                  <a:latin typeface="Arial" panose="020B0604020202020204" pitchFamily="34" charset="0"/>
                  <a:ea typeface="+mn-ea"/>
                  <a:cs typeface="Times New Roman" panose="02020603050405020304" pitchFamily="18" charset="0"/>
                </a:rPr>
                <a:t>Außerhalb</a:t>
              </a:r>
            </a:p>
          </p:txBody>
        </p:sp>
        <p:pic>
          <p:nvPicPr>
            <p:cNvPr id="52" name="Grafik 51">
              <a:extLst>
                <a:ext uri="{FF2B5EF4-FFF2-40B4-BE49-F238E27FC236}">
                  <a16:creationId xmlns:a16="http://schemas.microsoft.com/office/drawing/2014/main" id="{45167B26-61D8-8EAC-1F1B-C2B4A39C984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313768" y="3642014"/>
              <a:ext cx="1048498" cy="1945501"/>
            </a:xfrm>
            <a:prstGeom prst="rect">
              <a:avLst/>
            </a:prstGeom>
          </p:spPr>
        </p:pic>
      </p:grpSp>
      <p:grpSp>
        <p:nvGrpSpPr>
          <p:cNvPr id="53" name="Gruppieren 52">
            <a:extLst>
              <a:ext uri="{FF2B5EF4-FFF2-40B4-BE49-F238E27FC236}">
                <a16:creationId xmlns:a16="http://schemas.microsoft.com/office/drawing/2014/main" id="{9811A6D7-8463-B871-199E-D07E2D9CF920}"/>
              </a:ext>
            </a:extLst>
          </p:cNvPr>
          <p:cNvGrpSpPr/>
          <p:nvPr userDrawn="1"/>
        </p:nvGrpSpPr>
        <p:grpSpPr>
          <a:xfrm>
            <a:off x="742949" y="3016612"/>
            <a:ext cx="3930651" cy="2794816"/>
            <a:chOff x="751140" y="3016612"/>
            <a:chExt cx="3930651" cy="2794816"/>
          </a:xfrm>
        </p:grpSpPr>
        <p:sp>
          <p:nvSpPr>
            <p:cNvPr id="54" name="Textfeld 53">
              <a:extLst>
                <a:ext uri="{FF2B5EF4-FFF2-40B4-BE49-F238E27FC236}">
                  <a16:creationId xmlns:a16="http://schemas.microsoft.com/office/drawing/2014/main" id="{C6C9702B-7E92-0F0B-057F-3579CD171364}"/>
                </a:ext>
              </a:extLst>
            </p:cNvPr>
            <p:cNvSpPr txBox="1"/>
            <p:nvPr/>
          </p:nvSpPr>
          <p:spPr>
            <a:xfrm>
              <a:off x="751140" y="3016612"/>
              <a:ext cx="3930651" cy="2794816"/>
            </a:xfrm>
            <a:prstGeom prst="rect">
              <a:avLst/>
            </a:prstGeom>
            <a:solidFill>
              <a:schemeClr val="bg1"/>
            </a:solidFill>
          </p:spPr>
          <p:txBody>
            <a:bodyPr wrap="square" rtlCol="0">
              <a:noAutofit/>
            </a:bodyPr>
            <a:lstStyle/>
            <a:p>
              <a:pPr marL="285750" indent="-285750">
                <a:lnSpc>
                  <a:spcPct val="110000"/>
                </a:lnSpc>
                <a:buClr>
                  <a:schemeClr val="tx2"/>
                </a:buClr>
                <a:buFont typeface="Symbol" pitchFamily="2" charset="2"/>
                <a:buChar char="-"/>
              </a:pPr>
              <a:endParaRPr lang="en-US" sz="1600" dirty="0">
                <a:latin typeface="Arial" panose="020B0604020202020204" pitchFamily="34" charset="0"/>
                <a:cs typeface="Arial" panose="020B0604020202020204" pitchFamily="34" charset="0"/>
              </a:endParaRPr>
            </a:p>
          </p:txBody>
        </p:sp>
        <p:sp>
          <p:nvSpPr>
            <p:cNvPr id="55" name="Textfeld 54">
              <a:extLst>
                <a:ext uri="{FF2B5EF4-FFF2-40B4-BE49-F238E27FC236}">
                  <a16:creationId xmlns:a16="http://schemas.microsoft.com/office/drawing/2014/main" id="{8136FCE9-1EF4-B5A3-3848-C1718EFB5B06}"/>
                </a:ext>
              </a:extLst>
            </p:cNvPr>
            <p:cNvSpPr txBox="1"/>
            <p:nvPr/>
          </p:nvSpPr>
          <p:spPr>
            <a:xfrm>
              <a:off x="939337" y="3201660"/>
              <a:ext cx="1074071"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e-DE" sz="2000" b="1" dirty="0">
                  <a:solidFill>
                    <a:srgbClr val="EA5901"/>
                  </a:solidFill>
                  <a:latin typeface="Arial" panose="020B0604020202020204" pitchFamily="34" charset="0"/>
                  <a:cs typeface="Times New Roman" panose="02020603050405020304" pitchFamily="18" charset="0"/>
                </a:rPr>
                <a:t>Vor Ort</a:t>
              </a:r>
              <a:endParaRPr lang="de-DE" sz="2000" b="1" kern="1200" dirty="0">
                <a:solidFill>
                  <a:srgbClr val="EA5901"/>
                </a:solidFill>
                <a:latin typeface="Arial" panose="020B0604020202020204" pitchFamily="34" charset="0"/>
                <a:ea typeface="+mn-ea"/>
                <a:cs typeface="Times New Roman" panose="02020603050405020304" pitchFamily="18" charset="0"/>
              </a:endParaRPr>
            </a:p>
          </p:txBody>
        </p:sp>
      </p:grpSp>
      <p:grpSp>
        <p:nvGrpSpPr>
          <p:cNvPr id="59" name="Gruppieren 58">
            <a:extLst>
              <a:ext uri="{FF2B5EF4-FFF2-40B4-BE49-F238E27FC236}">
                <a16:creationId xmlns:a16="http://schemas.microsoft.com/office/drawing/2014/main" id="{8BFF8E8A-A235-5C41-5014-982B43FE29A8}"/>
              </a:ext>
            </a:extLst>
          </p:cNvPr>
          <p:cNvGrpSpPr/>
          <p:nvPr userDrawn="1"/>
        </p:nvGrpSpPr>
        <p:grpSpPr>
          <a:xfrm>
            <a:off x="933793" y="3642013"/>
            <a:ext cx="3483274" cy="1827017"/>
            <a:chOff x="719703" y="3532319"/>
            <a:chExt cx="5196910" cy="2725838"/>
          </a:xfrm>
        </p:grpSpPr>
        <p:pic>
          <p:nvPicPr>
            <p:cNvPr id="60" name="Grafik 59">
              <a:extLst>
                <a:ext uri="{FF2B5EF4-FFF2-40B4-BE49-F238E27FC236}">
                  <a16:creationId xmlns:a16="http://schemas.microsoft.com/office/drawing/2014/main" id="{DF673742-D418-712D-F22E-29239704AD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9093" y="3532320"/>
              <a:ext cx="1498810" cy="2725837"/>
            </a:xfrm>
            <a:prstGeom prst="rect">
              <a:avLst/>
            </a:prstGeom>
          </p:spPr>
        </p:pic>
        <p:pic>
          <p:nvPicPr>
            <p:cNvPr id="61" name="Grafik 60">
              <a:extLst>
                <a:ext uri="{FF2B5EF4-FFF2-40B4-BE49-F238E27FC236}">
                  <a16:creationId xmlns:a16="http://schemas.microsoft.com/office/drawing/2014/main" id="{D94E579D-AD6B-25A4-26C8-AAC52F6ABD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703" y="3532320"/>
              <a:ext cx="1682852" cy="2725837"/>
            </a:xfrm>
            <a:prstGeom prst="rect">
              <a:avLst/>
            </a:prstGeom>
          </p:spPr>
        </p:pic>
        <p:pic>
          <p:nvPicPr>
            <p:cNvPr id="62" name="Grafik 61">
              <a:extLst>
                <a:ext uri="{FF2B5EF4-FFF2-40B4-BE49-F238E27FC236}">
                  <a16:creationId xmlns:a16="http://schemas.microsoft.com/office/drawing/2014/main" id="{8AF3FEEC-6B21-4D23-ECE4-473A28DD82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4440" y="3532319"/>
              <a:ext cx="1542173" cy="2725835"/>
            </a:xfrm>
            <a:prstGeom prst="rect">
              <a:avLst/>
            </a:prstGeom>
          </p:spPr>
        </p:pic>
      </p:grpSp>
      <p:grpSp>
        <p:nvGrpSpPr>
          <p:cNvPr id="16" name="Gruppieren 15">
            <a:extLst>
              <a:ext uri="{FF2B5EF4-FFF2-40B4-BE49-F238E27FC236}">
                <a16:creationId xmlns:a16="http://schemas.microsoft.com/office/drawing/2014/main" id="{276FE85A-D988-429F-1BEF-3729C2E62E8F}"/>
              </a:ext>
            </a:extLst>
          </p:cNvPr>
          <p:cNvGrpSpPr/>
          <p:nvPr userDrawn="1"/>
        </p:nvGrpSpPr>
        <p:grpSpPr>
          <a:xfrm>
            <a:off x="5095313" y="3639973"/>
            <a:ext cx="3222208" cy="1780746"/>
            <a:chOff x="6661702" y="3532318"/>
            <a:chExt cx="4932320" cy="2725835"/>
          </a:xfrm>
        </p:grpSpPr>
        <p:pic>
          <p:nvPicPr>
            <p:cNvPr id="17" name="Grafik 16">
              <a:extLst>
                <a:ext uri="{FF2B5EF4-FFF2-40B4-BE49-F238E27FC236}">
                  <a16:creationId xmlns:a16="http://schemas.microsoft.com/office/drawing/2014/main" id="{1EF5B8C0-98CF-5648-1F31-AC829DBE80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1552" y="3532320"/>
              <a:ext cx="1581715" cy="1674509"/>
            </a:xfrm>
            <a:prstGeom prst="rect">
              <a:avLst/>
            </a:prstGeom>
          </p:spPr>
        </p:pic>
        <p:pic>
          <p:nvPicPr>
            <p:cNvPr id="18" name="Grafik 17">
              <a:extLst>
                <a:ext uri="{FF2B5EF4-FFF2-40B4-BE49-F238E27FC236}">
                  <a16:creationId xmlns:a16="http://schemas.microsoft.com/office/drawing/2014/main" id="{95DC131A-2D67-B59B-A7E2-1BCC103FD9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4073" y="3532318"/>
              <a:ext cx="1619949" cy="2725833"/>
            </a:xfrm>
            <a:prstGeom prst="rect">
              <a:avLst/>
            </a:prstGeom>
          </p:spPr>
        </p:pic>
        <p:pic>
          <p:nvPicPr>
            <p:cNvPr id="19" name="Grafik 18">
              <a:extLst>
                <a:ext uri="{FF2B5EF4-FFF2-40B4-BE49-F238E27FC236}">
                  <a16:creationId xmlns:a16="http://schemas.microsoft.com/office/drawing/2014/main" id="{20B16BC2-E1CF-5A8D-0B1C-0B17BDFC31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61702" y="3532320"/>
              <a:ext cx="1469045" cy="2725833"/>
            </a:xfrm>
            <a:prstGeom prst="rect">
              <a:avLst/>
            </a:prstGeom>
          </p:spPr>
        </p:pic>
      </p:grpSp>
      <p:pic>
        <p:nvPicPr>
          <p:cNvPr id="5" name="Grafik 4" descr="Ein Bild, das Text, Uhr, Messanzeige enthält.&#10;&#10;Automatisch generierte Beschreibung">
            <a:extLst>
              <a:ext uri="{FF2B5EF4-FFF2-40B4-BE49-F238E27FC236}">
                <a16:creationId xmlns:a16="http://schemas.microsoft.com/office/drawing/2014/main" id="{EB58CF8A-9B91-657E-15A4-D02A02FFBBB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47999" y="636426"/>
            <a:ext cx="540000" cy="540000"/>
          </a:xfrm>
          <a:prstGeom prst="rect">
            <a:avLst/>
          </a:prstGeom>
        </p:spPr>
      </p:pic>
    </p:spTree>
    <p:extLst>
      <p:ext uri="{BB962C8B-B14F-4D97-AF65-F5344CB8AC3E}">
        <p14:creationId xmlns:p14="http://schemas.microsoft.com/office/powerpoint/2010/main" val="9193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ährend des Konzerts Aufgabe 3&amp;4">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3" name="Rechteck 2">
            <a:extLst>
              <a:ext uri="{FF2B5EF4-FFF2-40B4-BE49-F238E27FC236}">
                <a16:creationId xmlns:a16="http://schemas.microsoft.com/office/drawing/2014/main" id="{99823647-874F-0A9F-3414-AB97DD1CFAC3}"/>
              </a:ext>
            </a:extLst>
          </p:cNvPr>
          <p:cNvSpPr/>
          <p:nvPr userDrawn="1"/>
        </p:nvSpPr>
        <p:spPr>
          <a:xfrm>
            <a:off x="371475" y="1280005"/>
            <a:ext cx="5545138"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A68D5EA4-9EB4-24C6-431F-25ED155CC10C}"/>
              </a:ext>
            </a:extLst>
          </p:cNvPr>
          <p:cNvSpPr/>
          <p:nvPr userDrawn="1"/>
        </p:nvSpPr>
        <p:spPr>
          <a:xfrm>
            <a:off x="6275387" y="1280005"/>
            <a:ext cx="5545138"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Gerade Verbindung 1">
            <a:extLst>
              <a:ext uri="{FF2B5EF4-FFF2-40B4-BE49-F238E27FC236}">
                <a16:creationId xmlns:a16="http://schemas.microsoft.com/office/drawing/2014/main" id="{2515DDE6-9C48-2639-380D-6F702BED425C}"/>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5709653C-F54E-18BA-7BCB-CA21DFAE53A8}"/>
              </a:ext>
            </a:extLst>
          </p:cNvPr>
          <p:cNvSpPr txBox="1"/>
          <p:nvPr userDrawn="1"/>
        </p:nvSpPr>
        <p:spPr>
          <a:xfrm>
            <a:off x="6248401" y="4323934"/>
            <a:ext cx="5487133" cy="338554"/>
          </a:xfrm>
          <a:prstGeom prst="rect">
            <a:avLst/>
          </a:prstGeom>
          <a:noFill/>
        </p:spPr>
        <p:txBody>
          <a:bodyPr wrap="square" rtlCol="0">
            <a:spAutoFit/>
          </a:bodyPr>
          <a:lstStyle/>
          <a:p>
            <a:pPr algn="ctr"/>
            <a:endParaRPr lang="de-DE" sz="1600" b="1" dirty="0">
              <a:solidFill>
                <a:schemeClr val="bg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18D3D73B-0DEB-4478-0D18-094B7AE19A83}"/>
              </a:ext>
            </a:extLst>
          </p:cNvPr>
          <p:cNvSpPr/>
          <p:nvPr userDrawn="1"/>
        </p:nvSpPr>
        <p:spPr>
          <a:xfrm>
            <a:off x="2182950" y="723635"/>
            <a:ext cx="782465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Während des Konzerts – Aufgabe 3 &amp; 4</a:t>
            </a:r>
          </a:p>
        </p:txBody>
      </p:sp>
      <p:sp>
        <p:nvSpPr>
          <p:cNvPr id="10" name="Textfeld 9">
            <a:extLst>
              <a:ext uri="{FF2B5EF4-FFF2-40B4-BE49-F238E27FC236}">
                <a16:creationId xmlns:a16="http://schemas.microsoft.com/office/drawing/2014/main" id="{DF42CA0C-ED54-836F-1F3C-88C7B077934F}"/>
              </a:ext>
            </a:extLst>
          </p:cNvPr>
          <p:cNvSpPr txBox="1"/>
          <p:nvPr userDrawn="1"/>
        </p:nvSpPr>
        <p:spPr>
          <a:xfrm>
            <a:off x="742950" y="1664260"/>
            <a:ext cx="4729226"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3: </a:t>
            </a:r>
          </a:p>
          <a:p>
            <a:r>
              <a:rPr lang="de-DE" dirty="0">
                <a:solidFill>
                  <a:schemeClr val="accent6"/>
                </a:solidFill>
                <a:latin typeface="Arial" panose="020B0604020202020204" pitchFamily="34" charset="0"/>
                <a:cs typeface="Arial" panose="020B0604020202020204" pitchFamily="34" charset="0"/>
              </a:rPr>
              <a:t>Versuche dich zu erinnern. Welche Hashtags werden in den Nachrichten u.a. verwendet?</a:t>
            </a:r>
          </a:p>
        </p:txBody>
      </p:sp>
      <p:sp>
        <p:nvSpPr>
          <p:cNvPr id="12" name="Textfeld 11">
            <a:extLst>
              <a:ext uri="{FF2B5EF4-FFF2-40B4-BE49-F238E27FC236}">
                <a16:creationId xmlns:a16="http://schemas.microsoft.com/office/drawing/2014/main" id="{852BD32A-03B8-40D8-5E6A-961F333D99BC}"/>
              </a:ext>
            </a:extLst>
          </p:cNvPr>
          <p:cNvSpPr txBox="1"/>
          <p:nvPr userDrawn="1"/>
        </p:nvSpPr>
        <p:spPr>
          <a:xfrm>
            <a:off x="6665202" y="1664260"/>
            <a:ext cx="4729228"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4: </a:t>
            </a:r>
          </a:p>
          <a:p>
            <a:r>
              <a:rPr lang="de-DE" dirty="0">
                <a:solidFill>
                  <a:schemeClr val="accent6"/>
                </a:solidFill>
                <a:latin typeface="Arial" panose="020B0604020202020204" pitchFamily="34" charset="0"/>
                <a:cs typeface="Arial" panose="020B0604020202020204" pitchFamily="34" charset="0"/>
              </a:rPr>
              <a:t>Was denkst du? Welche Nachrichten tragen dazu bei, die Unübersichtlichkeit während des Open Airs zu verschärfen und welche nicht. </a:t>
            </a:r>
          </a:p>
        </p:txBody>
      </p:sp>
      <p:sp>
        <p:nvSpPr>
          <p:cNvPr id="13" name="Textfeld 12">
            <a:extLst>
              <a:ext uri="{FF2B5EF4-FFF2-40B4-BE49-F238E27FC236}">
                <a16:creationId xmlns:a16="http://schemas.microsoft.com/office/drawing/2014/main" id="{11C351BE-44E8-629E-BFC2-796E165A49AB}"/>
              </a:ext>
            </a:extLst>
          </p:cNvPr>
          <p:cNvSpPr txBox="1"/>
          <p:nvPr userDrawn="1"/>
        </p:nvSpPr>
        <p:spPr>
          <a:xfrm>
            <a:off x="742951" y="3027678"/>
            <a:ext cx="4729228" cy="1965600"/>
          </a:xfrm>
          <a:prstGeom prst="rect">
            <a:avLst/>
          </a:prstGeom>
          <a:solidFill>
            <a:schemeClr val="bg1"/>
          </a:solidFill>
        </p:spPr>
        <p:txBody>
          <a:bodyPr wrap="square" rtlCol="0">
            <a:noAutofit/>
          </a:bodyPr>
          <a:lstStyle/>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en-US" sz="1600" dirty="0">
                <a:solidFill>
                  <a:srgbClr val="8FB32E"/>
                </a:solidFill>
                <a:latin typeface="Arial" panose="020B0604020202020204" pitchFamily="34" charset="0"/>
                <a:cs typeface="Arial" panose="020B0604020202020204" pitchFamily="34" charset="0"/>
              </a:rPr>
              <a:t>a) #Panik</a:t>
            </a:r>
          </a:p>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en-US" sz="1600" dirty="0">
                <a:solidFill>
                  <a:srgbClr val="8FB32E"/>
                </a:solidFill>
                <a:latin typeface="Arial" panose="020B0604020202020204" pitchFamily="34" charset="0"/>
                <a:cs typeface="Arial" panose="020B0604020202020204" pitchFamily="34" charset="0"/>
              </a:rPr>
              <a:t>b) #Anschlag </a:t>
            </a:r>
          </a:p>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en-US" sz="1600" dirty="0">
                <a:solidFill>
                  <a:srgbClr val="8FB32E"/>
                </a:solidFill>
                <a:latin typeface="Arial" panose="020B0604020202020204" pitchFamily="34" charset="0"/>
                <a:cs typeface="Arial" panose="020B0604020202020204" pitchFamily="34" charset="0"/>
              </a:rPr>
              <a:t>c) #Terror</a:t>
            </a:r>
          </a:p>
          <a:p>
            <a:pPr marL="285750" indent="-285750">
              <a:lnSpc>
                <a:spcPct val="110000"/>
              </a:lnSpc>
              <a:buClr>
                <a:schemeClr val="tx2"/>
              </a:buClr>
              <a:buBlip>
                <a:blip r:embed="rId5">
                  <a:extLst>
                    <a:ext uri="{96DAC541-7B7A-43D3-8B79-37D633B846F1}">
                      <asvg:svgBlip xmlns:asvg="http://schemas.microsoft.com/office/drawing/2016/SVG/main" r:embed="rId6"/>
                    </a:ext>
                  </a:extLst>
                </a:blip>
              </a:buBlip>
            </a:pPr>
            <a:r>
              <a:rPr lang="en-US" sz="1600" dirty="0">
                <a:solidFill>
                  <a:srgbClr val="C00000"/>
                </a:solidFill>
                <a:latin typeface="Arial" panose="020B0604020202020204" pitchFamily="34" charset="0"/>
                <a:cs typeface="Arial" panose="020B0604020202020204" pitchFamily="34" charset="0"/>
              </a:rPr>
              <a:t>d) #PasstAufEuchAuf</a:t>
            </a:r>
          </a:p>
          <a:p>
            <a:pPr marL="285750" indent="-285750">
              <a:lnSpc>
                <a:spcPct val="110000"/>
              </a:lnSpc>
              <a:buClr>
                <a:schemeClr val="tx2"/>
              </a:buClr>
              <a:buBlip>
                <a:blip r:embed="rId5">
                  <a:extLst>
                    <a:ext uri="{96DAC541-7B7A-43D3-8B79-37D633B846F1}">
                      <asvg:svgBlip xmlns:asvg="http://schemas.microsoft.com/office/drawing/2016/SVG/main" r:embed="rId6"/>
                    </a:ext>
                  </a:extLst>
                </a:blip>
              </a:buBlip>
            </a:pPr>
            <a:r>
              <a:rPr lang="en-US" sz="1600" dirty="0">
                <a:solidFill>
                  <a:srgbClr val="C00000"/>
                </a:solidFill>
                <a:latin typeface="Arial" panose="020B0604020202020204" pitchFamily="34" charset="0"/>
                <a:cs typeface="Arial" panose="020B0604020202020204" pitchFamily="34" charset="0"/>
              </a:rPr>
              <a:t>e) #KeineSpekulationen</a:t>
            </a:r>
          </a:p>
          <a:p>
            <a:pPr marL="285750" indent="-285750">
              <a:lnSpc>
                <a:spcPct val="110000"/>
              </a:lnSpc>
              <a:buClr>
                <a:schemeClr val="tx2"/>
              </a:buClr>
              <a:buBlip>
                <a:blip r:embed="rId5">
                  <a:extLst>
                    <a:ext uri="{96DAC541-7B7A-43D3-8B79-37D633B846F1}">
                      <asvg:svgBlip xmlns:asvg="http://schemas.microsoft.com/office/drawing/2016/SVG/main" r:embed="rId6"/>
                    </a:ext>
                  </a:extLst>
                </a:blip>
              </a:buBlip>
            </a:pPr>
            <a:r>
              <a:rPr lang="en-US" sz="1600" dirty="0">
                <a:solidFill>
                  <a:srgbClr val="C00000"/>
                </a:solidFill>
                <a:latin typeface="Arial" panose="020B0604020202020204" pitchFamily="34" charset="0"/>
                <a:cs typeface="Arial" panose="020B0604020202020204" pitchFamily="34" charset="0"/>
              </a:rPr>
              <a:t>f) #NichtsBewiesen</a:t>
            </a:r>
          </a:p>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en-US" sz="1600" dirty="0">
                <a:solidFill>
                  <a:srgbClr val="8FB32E"/>
                </a:solidFill>
                <a:latin typeface="Arial" panose="020B0604020202020204" pitchFamily="34" charset="0"/>
                <a:cs typeface="Arial" panose="020B0604020202020204" pitchFamily="34" charset="0"/>
              </a:rPr>
              <a:t>g) #Explosion</a:t>
            </a:r>
          </a:p>
        </p:txBody>
      </p:sp>
      <p:sp>
        <p:nvSpPr>
          <p:cNvPr id="14" name="Textfeld 13">
            <a:extLst>
              <a:ext uri="{FF2B5EF4-FFF2-40B4-BE49-F238E27FC236}">
                <a16:creationId xmlns:a16="http://schemas.microsoft.com/office/drawing/2014/main" id="{279C3FC2-6DD9-1333-8A5C-B49AA0BDDCFE}"/>
              </a:ext>
            </a:extLst>
          </p:cNvPr>
          <p:cNvSpPr txBox="1"/>
          <p:nvPr userDrawn="1"/>
        </p:nvSpPr>
        <p:spPr>
          <a:xfrm>
            <a:off x="6665203" y="3027678"/>
            <a:ext cx="4729228" cy="885600"/>
          </a:xfrm>
          <a:prstGeom prst="rect">
            <a:avLst/>
          </a:prstGeom>
          <a:solidFill>
            <a:schemeClr val="bg1"/>
          </a:solidFill>
        </p:spPr>
        <p:txBody>
          <a:bodyPr wrap="square" rtlCol="0">
            <a:noAutofit/>
          </a:bodyPr>
          <a:lstStyle/>
          <a:p>
            <a:pPr>
              <a:lnSpc>
                <a:spcPct val="110000"/>
              </a:lnSpc>
              <a:buClr>
                <a:schemeClr val="tx2"/>
              </a:buClr>
            </a:pPr>
            <a:r>
              <a:rPr lang="en-US" sz="1600" dirty="0">
                <a:latin typeface="Arial" panose="020B0604020202020204" pitchFamily="34" charset="0"/>
                <a:cs typeface="Arial" panose="020B0604020202020204" pitchFamily="34" charset="0"/>
              </a:rPr>
              <a:t>Es gibt hier keine richtigen oder falschen Antworten. Diese Frage dient lediglich der Einschätzung.</a:t>
            </a:r>
          </a:p>
        </p:txBody>
      </p:sp>
      <p:grpSp>
        <p:nvGrpSpPr>
          <p:cNvPr id="17" name="Gruppieren 16">
            <a:extLst>
              <a:ext uri="{FF2B5EF4-FFF2-40B4-BE49-F238E27FC236}">
                <a16:creationId xmlns:a16="http://schemas.microsoft.com/office/drawing/2014/main" id="{55E8C4DE-9623-7086-6AEE-3F49E00CAA3F}"/>
              </a:ext>
            </a:extLst>
          </p:cNvPr>
          <p:cNvGrpSpPr/>
          <p:nvPr userDrawn="1"/>
        </p:nvGrpSpPr>
        <p:grpSpPr>
          <a:xfrm>
            <a:off x="742950" y="368301"/>
            <a:ext cx="1080000" cy="1080000"/>
            <a:chOff x="742950" y="368301"/>
            <a:chExt cx="1080000" cy="1080000"/>
          </a:xfrm>
        </p:grpSpPr>
        <p:sp>
          <p:nvSpPr>
            <p:cNvPr id="18" name="Oval 17">
              <a:extLst>
                <a:ext uri="{FF2B5EF4-FFF2-40B4-BE49-F238E27FC236}">
                  <a16:creationId xmlns:a16="http://schemas.microsoft.com/office/drawing/2014/main" id="{554359E3-49EF-FCE0-3C23-553690BEC51D}"/>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800" b="1" noProof="0">
                <a:latin typeface="Arial" panose="020B0604020202020204" pitchFamily="34" charset="0"/>
                <a:cs typeface="Arial" panose="020B0604020202020204" pitchFamily="34" charset="0"/>
              </a:endParaRPr>
            </a:p>
          </p:txBody>
        </p:sp>
        <p:grpSp>
          <p:nvGrpSpPr>
            <p:cNvPr id="19" name="Grafik 28">
              <a:extLst>
                <a:ext uri="{FF2B5EF4-FFF2-40B4-BE49-F238E27FC236}">
                  <a16:creationId xmlns:a16="http://schemas.microsoft.com/office/drawing/2014/main" id="{601D44B7-6483-44B5-7BA2-F61453BBC317}"/>
                </a:ext>
              </a:extLst>
            </p:cNvPr>
            <p:cNvGrpSpPr>
              <a:grpSpLocks noChangeAspect="1"/>
            </p:cNvGrpSpPr>
            <p:nvPr/>
          </p:nvGrpSpPr>
          <p:grpSpPr>
            <a:xfrm>
              <a:off x="989155" y="544651"/>
              <a:ext cx="587591" cy="680050"/>
              <a:chOff x="2863708" y="6312877"/>
              <a:chExt cx="4213749" cy="4876800"/>
            </a:xfrm>
          </p:grpSpPr>
          <p:sp>
            <p:nvSpPr>
              <p:cNvPr id="20" name="Freihandform: Form 132">
                <a:extLst>
                  <a:ext uri="{FF2B5EF4-FFF2-40B4-BE49-F238E27FC236}">
                    <a16:creationId xmlns:a16="http://schemas.microsoft.com/office/drawing/2014/main" id="{7EAD52F6-02B5-D916-61AA-2F3DF2B1FF90}"/>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noProof="0"/>
              </a:p>
            </p:txBody>
          </p:sp>
          <p:sp>
            <p:nvSpPr>
              <p:cNvPr id="21" name="Freihandform: Form 133">
                <a:extLst>
                  <a:ext uri="{FF2B5EF4-FFF2-40B4-BE49-F238E27FC236}">
                    <a16:creationId xmlns:a16="http://schemas.microsoft.com/office/drawing/2014/main" id="{C52F8C5E-85EB-DEB7-857F-F879C8ACEBA0}"/>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noProof="0"/>
              </a:p>
            </p:txBody>
          </p:sp>
          <p:sp>
            <p:nvSpPr>
              <p:cNvPr id="22" name="Freihandform: Form 135">
                <a:extLst>
                  <a:ext uri="{FF2B5EF4-FFF2-40B4-BE49-F238E27FC236}">
                    <a16:creationId xmlns:a16="http://schemas.microsoft.com/office/drawing/2014/main" id="{A388D245-2A3F-9C2B-7E3E-8B8BEB1F6BDB}"/>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noProof="0"/>
              </a:p>
            </p:txBody>
          </p:sp>
          <p:sp>
            <p:nvSpPr>
              <p:cNvPr id="23" name="Freihandform: Form 136">
                <a:extLst>
                  <a:ext uri="{FF2B5EF4-FFF2-40B4-BE49-F238E27FC236}">
                    <a16:creationId xmlns:a16="http://schemas.microsoft.com/office/drawing/2014/main" id="{A67A8956-7944-4183-AC67-A9EB45E7E136}"/>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noProof="0"/>
              </a:p>
            </p:txBody>
          </p:sp>
          <p:sp>
            <p:nvSpPr>
              <p:cNvPr id="24" name="Freihandform: Form 138">
                <a:extLst>
                  <a:ext uri="{FF2B5EF4-FFF2-40B4-BE49-F238E27FC236}">
                    <a16:creationId xmlns:a16="http://schemas.microsoft.com/office/drawing/2014/main" id="{9279066D-D5F9-3450-C40D-99B9E46B7D33}"/>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noProof="0"/>
              </a:p>
            </p:txBody>
          </p:sp>
          <p:sp>
            <p:nvSpPr>
              <p:cNvPr id="25" name="Freihandform: Form 139">
                <a:extLst>
                  <a:ext uri="{FF2B5EF4-FFF2-40B4-BE49-F238E27FC236}">
                    <a16:creationId xmlns:a16="http://schemas.microsoft.com/office/drawing/2014/main" id="{BAE8BA09-DB5C-4EA2-3251-61FFA4742E88}"/>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noProof="0"/>
              </a:p>
            </p:txBody>
          </p:sp>
          <p:grpSp>
            <p:nvGrpSpPr>
              <p:cNvPr id="26" name="Grafik 28">
                <a:extLst>
                  <a:ext uri="{FF2B5EF4-FFF2-40B4-BE49-F238E27FC236}">
                    <a16:creationId xmlns:a16="http://schemas.microsoft.com/office/drawing/2014/main" id="{72990836-D5FE-4372-82D7-A1BBDB3E3B0D}"/>
                  </a:ext>
                </a:extLst>
              </p:cNvPr>
              <p:cNvGrpSpPr/>
              <p:nvPr/>
            </p:nvGrpSpPr>
            <p:grpSpPr>
              <a:xfrm>
                <a:off x="3941885" y="6312877"/>
                <a:ext cx="2057400" cy="2486025"/>
                <a:chOff x="3941885" y="6312877"/>
                <a:chExt cx="2057400" cy="2486025"/>
              </a:xfrm>
            </p:grpSpPr>
            <p:sp>
              <p:nvSpPr>
                <p:cNvPr id="36" name="Freihandform: Form 170">
                  <a:extLst>
                    <a:ext uri="{FF2B5EF4-FFF2-40B4-BE49-F238E27FC236}">
                      <a16:creationId xmlns:a16="http://schemas.microsoft.com/office/drawing/2014/main" id="{64EA18AD-3C5C-4371-337E-B9CDC662A196}"/>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noProof="0"/>
                </a:p>
              </p:txBody>
            </p:sp>
            <p:sp>
              <p:nvSpPr>
                <p:cNvPr id="37" name="Freihandform: Form 171">
                  <a:extLst>
                    <a:ext uri="{FF2B5EF4-FFF2-40B4-BE49-F238E27FC236}">
                      <a16:creationId xmlns:a16="http://schemas.microsoft.com/office/drawing/2014/main" id="{E1147A3B-95FE-F21D-845E-A5F690963A94}"/>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noProof="0"/>
                </a:p>
              </p:txBody>
            </p:sp>
            <p:sp>
              <p:nvSpPr>
                <p:cNvPr id="38" name="Freihandform: Form 172">
                  <a:extLst>
                    <a:ext uri="{FF2B5EF4-FFF2-40B4-BE49-F238E27FC236}">
                      <a16:creationId xmlns:a16="http://schemas.microsoft.com/office/drawing/2014/main" id="{99F5A9D4-4E4F-9765-5571-85A351A125EC}"/>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noProof="0"/>
                </a:p>
              </p:txBody>
            </p:sp>
            <p:sp>
              <p:nvSpPr>
                <p:cNvPr id="39" name="Freihandform: Form 173">
                  <a:extLst>
                    <a:ext uri="{FF2B5EF4-FFF2-40B4-BE49-F238E27FC236}">
                      <a16:creationId xmlns:a16="http://schemas.microsoft.com/office/drawing/2014/main" id="{2A0621B2-7FE3-0000-E6FB-8B60E505E2AF}"/>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noProof="0"/>
                </a:p>
              </p:txBody>
            </p:sp>
            <p:sp>
              <p:nvSpPr>
                <p:cNvPr id="40" name="Freihandform: Form 174">
                  <a:extLst>
                    <a:ext uri="{FF2B5EF4-FFF2-40B4-BE49-F238E27FC236}">
                      <a16:creationId xmlns:a16="http://schemas.microsoft.com/office/drawing/2014/main" id="{045ED8B3-B6D6-69D9-319D-6762A251101B}"/>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noProof="0"/>
                </a:p>
              </p:txBody>
            </p:sp>
            <p:sp>
              <p:nvSpPr>
                <p:cNvPr id="41" name="Freihandform: Form 177">
                  <a:extLst>
                    <a:ext uri="{FF2B5EF4-FFF2-40B4-BE49-F238E27FC236}">
                      <a16:creationId xmlns:a16="http://schemas.microsoft.com/office/drawing/2014/main" id="{0735C648-F25F-58F5-561F-7574F38F20D9}"/>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noProof="0"/>
                </a:p>
              </p:txBody>
            </p:sp>
          </p:grpSp>
          <p:grpSp>
            <p:nvGrpSpPr>
              <p:cNvPr id="27" name="Grafik 28">
                <a:extLst>
                  <a:ext uri="{FF2B5EF4-FFF2-40B4-BE49-F238E27FC236}">
                    <a16:creationId xmlns:a16="http://schemas.microsoft.com/office/drawing/2014/main" id="{77377253-D382-65DE-92F2-29517681EA25}"/>
                  </a:ext>
                </a:extLst>
              </p:cNvPr>
              <p:cNvGrpSpPr/>
              <p:nvPr/>
            </p:nvGrpSpPr>
            <p:grpSpPr>
              <a:xfrm>
                <a:off x="3013521" y="9414712"/>
                <a:ext cx="3914127" cy="1774964"/>
                <a:chOff x="3013521" y="9414712"/>
                <a:chExt cx="3914127" cy="1774964"/>
              </a:xfrm>
            </p:grpSpPr>
            <p:sp>
              <p:nvSpPr>
                <p:cNvPr id="28" name="Freihandform: Form 151">
                  <a:extLst>
                    <a:ext uri="{FF2B5EF4-FFF2-40B4-BE49-F238E27FC236}">
                      <a16:creationId xmlns:a16="http://schemas.microsoft.com/office/drawing/2014/main" id="{B4BBFBD0-C1F4-894A-D7B9-D7973840CA70}"/>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noProof="0"/>
                </a:p>
              </p:txBody>
            </p:sp>
            <p:sp>
              <p:nvSpPr>
                <p:cNvPr id="29" name="Freihandform: Form 162">
                  <a:extLst>
                    <a:ext uri="{FF2B5EF4-FFF2-40B4-BE49-F238E27FC236}">
                      <a16:creationId xmlns:a16="http://schemas.microsoft.com/office/drawing/2014/main" id="{CDE681A9-1365-5645-65C8-A0FC6766D23A}"/>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noProof="0"/>
                </a:p>
              </p:txBody>
            </p:sp>
            <p:sp>
              <p:nvSpPr>
                <p:cNvPr id="30" name="Freihandform: Form 164">
                  <a:extLst>
                    <a:ext uri="{FF2B5EF4-FFF2-40B4-BE49-F238E27FC236}">
                      <a16:creationId xmlns:a16="http://schemas.microsoft.com/office/drawing/2014/main" id="{067A17A9-9E99-9242-B5B2-0A33D1E384A3}"/>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noProof="0"/>
                </a:p>
              </p:txBody>
            </p:sp>
            <p:sp>
              <p:nvSpPr>
                <p:cNvPr id="31" name="Freihandform: Form 165">
                  <a:extLst>
                    <a:ext uri="{FF2B5EF4-FFF2-40B4-BE49-F238E27FC236}">
                      <a16:creationId xmlns:a16="http://schemas.microsoft.com/office/drawing/2014/main" id="{915C6D1D-724E-5D70-1E29-9CF99463D5F3}"/>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noProof="0"/>
                </a:p>
              </p:txBody>
            </p:sp>
            <p:sp>
              <p:nvSpPr>
                <p:cNvPr id="32" name="Freihandform: Form 166">
                  <a:extLst>
                    <a:ext uri="{FF2B5EF4-FFF2-40B4-BE49-F238E27FC236}">
                      <a16:creationId xmlns:a16="http://schemas.microsoft.com/office/drawing/2014/main" id="{15CF48EC-F24F-A6FF-383E-36E073558D34}"/>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noProof="0"/>
                </a:p>
              </p:txBody>
            </p:sp>
            <p:sp>
              <p:nvSpPr>
                <p:cNvPr id="33" name="Freihandform: Form 167">
                  <a:extLst>
                    <a:ext uri="{FF2B5EF4-FFF2-40B4-BE49-F238E27FC236}">
                      <a16:creationId xmlns:a16="http://schemas.microsoft.com/office/drawing/2014/main" id="{4A9F9FDD-10D9-D826-BD1C-66E1F834900D}"/>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noProof="0"/>
                </a:p>
              </p:txBody>
            </p:sp>
            <p:sp>
              <p:nvSpPr>
                <p:cNvPr id="34" name="Freihandform: Form 168">
                  <a:extLst>
                    <a:ext uri="{FF2B5EF4-FFF2-40B4-BE49-F238E27FC236}">
                      <a16:creationId xmlns:a16="http://schemas.microsoft.com/office/drawing/2014/main" id="{B524FEF5-E87B-D86E-8370-2934D5E3FD0E}"/>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noProof="0"/>
                </a:p>
              </p:txBody>
            </p:sp>
            <p:sp>
              <p:nvSpPr>
                <p:cNvPr id="35" name="Freihandform: Form 169">
                  <a:extLst>
                    <a:ext uri="{FF2B5EF4-FFF2-40B4-BE49-F238E27FC236}">
                      <a16:creationId xmlns:a16="http://schemas.microsoft.com/office/drawing/2014/main" id="{05547561-E0C3-9300-10CC-375BAE50F208}"/>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noProof="0"/>
                </a:p>
              </p:txBody>
            </p:sp>
          </p:grpSp>
        </p:grpSp>
      </p:grpSp>
      <p:sp>
        <p:nvSpPr>
          <p:cNvPr id="42" name="Textfeld 41">
            <a:extLst>
              <a:ext uri="{FF2B5EF4-FFF2-40B4-BE49-F238E27FC236}">
                <a16:creationId xmlns:a16="http://schemas.microsoft.com/office/drawing/2014/main" id="{BC0A2C46-609E-D341-6478-E946A68A9FBC}"/>
              </a:ext>
            </a:extLst>
          </p:cNvPr>
          <p:cNvSpPr txBox="1"/>
          <p:nvPr userDrawn="1"/>
        </p:nvSpPr>
        <p:spPr>
          <a:xfrm>
            <a:off x="742949" y="5126004"/>
            <a:ext cx="4729228" cy="1368030"/>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96000" tIns="144000" rIns="108000" bIns="144000" rtlCol="0">
            <a:spAutoFit/>
          </a:bodyPr>
          <a:lstStyle>
            <a:defPPr>
              <a:defRPr lang="de-DE"/>
            </a:defPPr>
            <a:lvl1pPr>
              <a:defRPr>
                <a:solidFill>
                  <a:schemeClr val="bg1"/>
                </a:solidFill>
                <a:latin typeface="Arial" panose="020B0604020202020204" pitchFamily="34" charset="0"/>
                <a:cs typeface="Arial" panose="020B0604020202020204" pitchFamily="34" charset="0"/>
              </a:defRPr>
            </a:lvl1pPr>
          </a:lstStyle>
          <a:p>
            <a:r>
              <a:rPr lang="de-DE" sz="1400" dirty="0">
                <a:solidFill>
                  <a:schemeClr val="tx2"/>
                </a:solidFill>
              </a:rPr>
              <a:t>Die Verwendung von Hashtags kann Einfluss darauf haben, wie Nachrichten wahrgenommen werden. Eine Information kann ganz unterschiedlich bewertet werden, je nachdem in welchem Rahmen sie verbreitet wird.</a:t>
            </a:r>
          </a:p>
        </p:txBody>
      </p:sp>
      <p:sp>
        <p:nvSpPr>
          <p:cNvPr id="43" name="Textfeld 42">
            <a:extLst>
              <a:ext uri="{FF2B5EF4-FFF2-40B4-BE49-F238E27FC236}">
                <a16:creationId xmlns:a16="http://schemas.microsoft.com/office/drawing/2014/main" id="{821EE715-D626-CD72-A2AB-EEEEDA0589B2}"/>
              </a:ext>
            </a:extLst>
          </p:cNvPr>
          <p:cNvSpPr txBox="1"/>
          <p:nvPr userDrawn="1"/>
        </p:nvSpPr>
        <p:spPr>
          <a:xfrm>
            <a:off x="6665203" y="4051538"/>
            <a:ext cx="4729227" cy="2445248"/>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96000" tIns="144000" rIns="108000" bIns="144000" rtlCol="0">
            <a:spAutoFit/>
          </a:bodyPr>
          <a:lstStyle>
            <a:defPPr>
              <a:defRPr lang="de-DE"/>
            </a:defPPr>
            <a:lvl1pPr>
              <a:defRPr>
                <a:solidFill>
                  <a:schemeClr val="bg1"/>
                </a:solidFill>
                <a:latin typeface="Arial" panose="020B0604020202020204" pitchFamily="34" charset="0"/>
                <a:cs typeface="Arial" panose="020B0604020202020204" pitchFamily="34" charset="0"/>
              </a:defRPr>
            </a:lvl1pPr>
          </a:lstStyle>
          <a:p>
            <a:r>
              <a:rPr lang="de-DE" sz="1400" dirty="0">
                <a:solidFill>
                  <a:schemeClr val="tx2"/>
                </a:solidFill>
              </a:rPr>
              <a:t>Es gibt verschiedene Elemente, die beeinflussen können, wie Nachrichten wahrgenommen werden: neben Hashtags, können das z.B. Emoticons oder der Schreibstil sein. Du hast auch gesehen, dass sich Nachrichten aufeinander beziehen und dadurch Einfluss auf die Dynamik haben können. Vor allem über </a:t>
            </a:r>
            <a:r>
              <a:rPr lang="de-DE" sz="1400" dirty="0" err="1">
                <a:solidFill>
                  <a:schemeClr val="tx2"/>
                </a:solidFill>
              </a:rPr>
              <a:t>Social</a:t>
            </a:r>
            <a:r>
              <a:rPr lang="de-DE" sz="1400" dirty="0">
                <a:solidFill>
                  <a:schemeClr val="tx2"/>
                </a:solidFill>
              </a:rPr>
              <a:t> Media können sich so Gerüchte schnell verbreiten. In unserer Geschichte Open Air in Mittstadt verschärft das die Unübersichtlichkeit der Situation.</a:t>
            </a:r>
          </a:p>
        </p:txBody>
      </p:sp>
      <p:pic>
        <p:nvPicPr>
          <p:cNvPr id="44" name="Grafik 43">
            <a:extLst>
              <a:ext uri="{FF2B5EF4-FFF2-40B4-BE49-F238E27FC236}">
                <a16:creationId xmlns:a16="http://schemas.microsoft.com/office/drawing/2014/main" id="{9F9B7F7B-2704-41BA-F5EE-ECB65EC0AAED}"/>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3311" y="4196203"/>
            <a:ext cx="627884" cy="627884"/>
          </a:xfrm>
          <a:prstGeom prst="rect">
            <a:avLst/>
          </a:prstGeom>
        </p:spPr>
      </p:pic>
      <p:pic>
        <p:nvPicPr>
          <p:cNvPr id="45" name="Grafik 44">
            <a:extLst>
              <a:ext uri="{FF2B5EF4-FFF2-40B4-BE49-F238E27FC236}">
                <a16:creationId xmlns:a16="http://schemas.microsoft.com/office/drawing/2014/main" id="{DF07158E-493B-4DEC-27E5-DEE9E932356B}"/>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60" y="5296865"/>
            <a:ext cx="627884" cy="627884"/>
          </a:xfrm>
          <a:prstGeom prst="rect">
            <a:avLst/>
          </a:prstGeom>
        </p:spPr>
      </p:pic>
      <p:pic>
        <p:nvPicPr>
          <p:cNvPr id="7" name="Grafik 6" descr="Ein Bild, das Text, Uhr, Messanzeige enthält.&#10;&#10;Automatisch generierte Beschreibung">
            <a:extLst>
              <a:ext uri="{FF2B5EF4-FFF2-40B4-BE49-F238E27FC236}">
                <a16:creationId xmlns:a16="http://schemas.microsoft.com/office/drawing/2014/main" id="{F8B30FA3-E2B3-A69E-C748-C406D07F01A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28044" y="636426"/>
            <a:ext cx="540000" cy="540000"/>
          </a:xfrm>
          <a:prstGeom prst="rect">
            <a:avLst/>
          </a:prstGeom>
        </p:spPr>
      </p:pic>
    </p:spTree>
    <p:extLst>
      <p:ext uri="{BB962C8B-B14F-4D97-AF65-F5344CB8AC3E}">
        <p14:creationId xmlns:p14="http://schemas.microsoft.com/office/powerpoint/2010/main" val="195384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ährend des Konzerts Aufgabe 5">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CBEF85AE-CD06-EED8-4F43-D5E41765C034}"/>
              </a:ext>
            </a:extLst>
          </p:cNvPr>
          <p:cNvSpPr/>
          <p:nvPr userDrawn="1"/>
        </p:nvSpPr>
        <p:spPr>
          <a:xfrm>
            <a:off x="371476" y="1268414"/>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erade Verbindung 2">
            <a:extLst>
              <a:ext uri="{FF2B5EF4-FFF2-40B4-BE49-F238E27FC236}">
                <a16:creationId xmlns:a16="http://schemas.microsoft.com/office/drawing/2014/main" id="{A558979F-8934-FDF9-4627-E5D88BAEFE47}"/>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FEA9DCB9-78D3-9223-9CEE-15452C4B0257}"/>
              </a:ext>
            </a:extLst>
          </p:cNvPr>
          <p:cNvSpPr txBox="1"/>
          <p:nvPr userDrawn="1"/>
        </p:nvSpPr>
        <p:spPr>
          <a:xfrm>
            <a:off x="6248401" y="4323934"/>
            <a:ext cx="5487133" cy="338554"/>
          </a:xfrm>
          <a:prstGeom prst="rect">
            <a:avLst/>
          </a:prstGeom>
          <a:noFill/>
        </p:spPr>
        <p:txBody>
          <a:bodyPr wrap="square" rtlCol="0">
            <a:spAutoFit/>
          </a:bodyPr>
          <a:lstStyle/>
          <a:p>
            <a:pPr algn="ctr"/>
            <a:endParaRPr lang="de-DE" sz="1600" b="1" dirty="0">
              <a:solidFill>
                <a:schemeClr val="bg1"/>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5DFFC1EB-CAC9-E878-DFCB-A6BF7B5A3933}"/>
              </a:ext>
            </a:extLst>
          </p:cNvPr>
          <p:cNvSpPr/>
          <p:nvPr userDrawn="1"/>
        </p:nvSpPr>
        <p:spPr>
          <a:xfrm>
            <a:off x="2182950" y="723635"/>
            <a:ext cx="782465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Während des Konzerts – Aufgabe 5</a:t>
            </a:r>
          </a:p>
        </p:txBody>
      </p:sp>
      <p:sp>
        <p:nvSpPr>
          <p:cNvPr id="9" name="Textfeld 8">
            <a:extLst>
              <a:ext uri="{FF2B5EF4-FFF2-40B4-BE49-F238E27FC236}">
                <a16:creationId xmlns:a16="http://schemas.microsoft.com/office/drawing/2014/main" id="{DB39CA2C-4D36-4F7E-DED3-25FE75D49DDB}"/>
              </a:ext>
            </a:extLst>
          </p:cNvPr>
          <p:cNvSpPr txBox="1"/>
          <p:nvPr userDrawn="1"/>
        </p:nvSpPr>
        <p:spPr>
          <a:xfrm>
            <a:off x="742949" y="1664260"/>
            <a:ext cx="5173664" cy="19389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5: </a:t>
            </a:r>
          </a:p>
          <a:p>
            <a:r>
              <a:rPr lang="de-DE" sz="1800" dirty="0">
                <a:solidFill>
                  <a:schemeClr val="accent6"/>
                </a:solidFill>
                <a:latin typeface="Arial" panose="020B0604020202020204" pitchFamily="34" charset="0"/>
                <a:cs typeface="Arial" panose="020B0604020202020204" pitchFamily="34" charset="0"/>
              </a:rPr>
              <a:t>Stell dir vor, du sitzt zuhause und verfolgst Sammys Livestream über Social Media, als es im Hintergrund plötzlich knallt. Dazu liest du die Kommentare der User. Verfasse einen weiteren kurzen User-Kommentar, der die Situation entschärfen soll.</a:t>
            </a:r>
          </a:p>
        </p:txBody>
      </p:sp>
      <p:grpSp>
        <p:nvGrpSpPr>
          <p:cNvPr id="42" name="Gruppieren 41">
            <a:extLst>
              <a:ext uri="{FF2B5EF4-FFF2-40B4-BE49-F238E27FC236}">
                <a16:creationId xmlns:a16="http://schemas.microsoft.com/office/drawing/2014/main" id="{85693BFF-33E5-7FDB-CA54-CCD5F61B4F9B}"/>
              </a:ext>
            </a:extLst>
          </p:cNvPr>
          <p:cNvGrpSpPr/>
          <p:nvPr userDrawn="1"/>
        </p:nvGrpSpPr>
        <p:grpSpPr>
          <a:xfrm>
            <a:off x="7895770" y="2106271"/>
            <a:ext cx="3024643" cy="3024643"/>
            <a:chOff x="7239952" y="1889936"/>
            <a:chExt cx="3680462" cy="3680462"/>
          </a:xfrm>
        </p:grpSpPr>
        <p:grpSp>
          <p:nvGrpSpPr>
            <p:cNvPr id="43" name="Grafik 8">
              <a:extLst>
                <a:ext uri="{FF2B5EF4-FFF2-40B4-BE49-F238E27FC236}">
                  <a16:creationId xmlns:a16="http://schemas.microsoft.com/office/drawing/2014/main" id="{493C7CAA-9E4D-4F72-129A-3A823A472C51}"/>
                </a:ext>
              </a:extLst>
            </p:cNvPr>
            <p:cNvGrpSpPr/>
            <p:nvPr userDrawn="1"/>
          </p:nvGrpSpPr>
          <p:grpSpPr>
            <a:xfrm>
              <a:off x="7239952" y="1889936"/>
              <a:ext cx="3680462" cy="3680462"/>
              <a:chOff x="13646352" y="548855"/>
              <a:chExt cx="4302918" cy="4302918"/>
            </a:xfrm>
          </p:grpSpPr>
          <p:sp>
            <p:nvSpPr>
              <p:cNvPr id="45" name="Freihandform 44">
                <a:extLst>
                  <a:ext uri="{FF2B5EF4-FFF2-40B4-BE49-F238E27FC236}">
                    <a16:creationId xmlns:a16="http://schemas.microsoft.com/office/drawing/2014/main" id="{36BE9D4A-E436-AFF6-1413-ECAA40A1612A}"/>
                  </a:ext>
                </a:extLst>
              </p:cNvPr>
              <p:cNvSpPr/>
              <p:nvPr/>
            </p:nvSpPr>
            <p:spPr>
              <a:xfrm>
                <a:off x="15701942" y="548855"/>
                <a:ext cx="2247328" cy="4302918"/>
              </a:xfrm>
              <a:custGeom>
                <a:avLst/>
                <a:gdLst>
                  <a:gd name="connsiteX0" fmla="*/ 2205419 w 2247328"/>
                  <a:gd name="connsiteY0" fmla="*/ 4058984 h 4302918"/>
                  <a:gd name="connsiteX1" fmla="*/ 2236470 w 2247328"/>
                  <a:gd name="connsiteY1" fmla="*/ 4214717 h 4302918"/>
                  <a:gd name="connsiteX2" fmla="*/ 2104454 w 2247328"/>
                  <a:gd name="connsiteY2" fmla="*/ 4302919 h 4302918"/>
                  <a:gd name="connsiteX3" fmla="*/ 95822 w 2247328"/>
                  <a:gd name="connsiteY3" fmla="*/ 4302919 h 4302918"/>
                  <a:gd name="connsiteX4" fmla="*/ 0 w 2247328"/>
                  <a:gd name="connsiteY4" fmla="*/ 2438400 h 4302918"/>
                  <a:gd name="connsiteX5" fmla="*/ 95822 w 2247328"/>
                  <a:gd name="connsiteY5" fmla="*/ 0 h 4302918"/>
                  <a:gd name="connsiteX6" fmla="*/ 1617155 w 2247328"/>
                  <a:gd name="connsiteY6" fmla="*/ 630174 h 4302918"/>
                  <a:gd name="connsiteX7" fmla="*/ 2247329 w 2247328"/>
                  <a:gd name="connsiteY7" fmla="*/ 2151507 h 4302918"/>
                  <a:gd name="connsiteX8" fmla="*/ 1714881 w 2247328"/>
                  <a:gd name="connsiteY8" fmla="*/ 3568446 h 4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328" h="4302918">
                    <a:moveTo>
                      <a:pt x="2205419" y="4058984"/>
                    </a:moveTo>
                    <a:cubicBezTo>
                      <a:pt x="2246281" y="4099846"/>
                      <a:pt x="2258568" y="4161282"/>
                      <a:pt x="2236470" y="4214717"/>
                    </a:cubicBezTo>
                    <a:cubicBezTo>
                      <a:pt x="2214277" y="4268153"/>
                      <a:pt x="2162175" y="4302919"/>
                      <a:pt x="2104454" y="4302919"/>
                    </a:cubicBezTo>
                    <a:lnTo>
                      <a:pt x="95822" y="4302919"/>
                    </a:lnTo>
                    <a:lnTo>
                      <a:pt x="0" y="2438400"/>
                    </a:lnTo>
                    <a:lnTo>
                      <a:pt x="95822" y="0"/>
                    </a:lnTo>
                    <a:cubicBezTo>
                      <a:pt x="670560" y="0"/>
                      <a:pt x="1210818" y="223838"/>
                      <a:pt x="1617155" y="630174"/>
                    </a:cubicBezTo>
                    <a:cubicBezTo>
                      <a:pt x="2023491" y="1036511"/>
                      <a:pt x="2247329" y="1576768"/>
                      <a:pt x="2247329" y="2151507"/>
                    </a:cubicBezTo>
                    <a:cubicBezTo>
                      <a:pt x="2247329" y="2678240"/>
                      <a:pt x="2059305" y="3176111"/>
                      <a:pt x="1714881" y="3568446"/>
                    </a:cubicBezTo>
                    <a:close/>
                  </a:path>
                </a:pathLst>
              </a:custGeom>
              <a:solidFill>
                <a:schemeClr val="accent5"/>
              </a:solidFill>
              <a:ln w="9525" cap="flat">
                <a:noFill/>
                <a:prstDash val="solid"/>
                <a:miter/>
              </a:ln>
            </p:spPr>
            <p:txBody>
              <a:bodyPr rtlCol="0" anchor="ctr"/>
              <a:lstStyle/>
              <a:p>
                <a:endParaRPr lang="de-DE" noProof="0"/>
              </a:p>
            </p:txBody>
          </p:sp>
          <p:sp>
            <p:nvSpPr>
              <p:cNvPr id="46" name="Freihandform 45">
                <a:extLst>
                  <a:ext uri="{FF2B5EF4-FFF2-40B4-BE49-F238E27FC236}">
                    <a16:creationId xmlns:a16="http://schemas.microsoft.com/office/drawing/2014/main" id="{19E09AD1-9114-84A9-CCCA-33B232AD3054}"/>
                  </a:ext>
                </a:extLst>
              </p:cNvPr>
              <p:cNvSpPr/>
              <p:nvPr/>
            </p:nvSpPr>
            <p:spPr>
              <a:xfrm>
                <a:off x="13646352" y="548855"/>
                <a:ext cx="2151411" cy="4302918"/>
              </a:xfrm>
              <a:custGeom>
                <a:avLst/>
                <a:gdLst>
                  <a:gd name="connsiteX0" fmla="*/ 630079 w 2151411"/>
                  <a:gd name="connsiteY0" fmla="*/ 630174 h 4302918"/>
                  <a:gd name="connsiteX1" fmla="*/ 0 w 2151411"/>
                  <a:gd name="connsiteY1" fmla="*/ 2151507 h 4302918"/>
                  <a:gd name="connsiteX2" fmla="*/ 630079 w 2151411"/>
                  <a:gd name="connsiteY2" fmla="*/ 3672745 h 4302918"/>
                  <a:gd name="connsiteX3" fmla="*/ 2151412 w 2151411"/>
                  <a:gd name="connsiteY3" fmla="*/ 4302919 h 4302918"/>
                  <a:gd name="connsiteX4" fmla="*/ 2151412 w 2151411"/>
                  <a:gd name="connsiteY4" fmla="*/ 0 h 4302918"/>
                  <a:gd name="connsiteX5" fmla="*/ 630079 w 2151411"/>
                  <a:gd name="connsiteY5" fmla="*/ 630174 h 4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1411" h="4302918">
                    <a:moveTo>
                      <a:pt x="630079" y="630174"/>
                    </a:moveTo>
                    <a:cubicBezTo>
                      <a:pt x="223742" y="1036511"/>
                      <a:pt x="0" y="1576768"/>
                      <a:pt x="0" y="2151507"/>
                    </a:cubicBezTo>
                    <a:cubicBezTo>
                      <a:pt x="0" y="2726150"/>
                      <a:pt x="223742" y="3266408"/>
                      <a:pt x="630079" y="3672745"/>
                    </a:cubicBezTo>
                    <a:cubicBezTo>
                      <a:pt x="1036510" y="4079081"/>
                      <a:pt x="1576769" y="4302919"/>
                      <a:pt x="2151412" y="4302919"/>
                    </a:cubicBezTo>
                    <a:lnTo>
                      <a:pt x="2151412" y="0"/>
                    </a:lnTo>
                    <a:cubicBezTo>
                      <a:pt x="1576769" y="0"/>
                      <a:pt x="1036510" y="223838"/>
                      <a:pt x="630079" y="630174"/>
                    </a:cubicBezTo>
                    <a:close/>
                  </a:path>
                </a:pathLst>
              </a:custGeom>
              <a:solidFill>
                <a:schemeClr val="accent5"/>
              </a:solidFill>
              <a:ln w="9525" cap="flat">
                <a:noFill/>
                <a:prstDash val="solid"/>
                <a:miter/>
              </a:ln>
            </p:spPr>
            <p:txBody>
              <a:bodyPr rtlCol="0" anchor="ctr"/>
              <a:lstStyle/>
              <a:p>
                <a:endParaRPr lang="de-DE" noProof="0"/>
              </a:p>
            </p:txBody>
          </p:sp>
          <p:grpSp>
            <p:nvGrpSpPr>
              <p:cNvPr id="47" name="Grafik 8">
                <a:extLst>
                  <a:ext uri="{FF2B5EF4-FFF2-40B4-BE49-F238E27FC236}">
                    <a16:creationId xmlns:a16="http://schemas.microsoft.com/office/drawing/2014/main" id="{99CD4564-9CB0-EF14-6DF4-66DD7510048C}"/>
                  </a:ext>
                </a:extLst>
              </p:cNvPr>
              <p:cNvGrpSpPr/>
              <p:nvPr/>
            </p:nvGrpSpPr>
            <p:grpSpPr>
              <a:xfrm>
                <a:off x="15676539" y="1696617"/>
                <a:ext cx="1411862" cy="2007394"/>
                <a:chOff x="15676539" y="1696617"/>
                <a:chExt cx="1411862" cy="2007394"/>
              </a:xfrm>
              <a:solidFill>
                <a:srgbClr val="403B40"/>
              </a:solidFill>
            </p:grpSpPr>
            <p:sp>
              <p:nvSpPr>
                <p:cNvPr id="52" name="Freihandform 51">
                  <a:extLst>
                    <a:ext uri="{FF2B5EF4-FFF2-40B4-BE49-F238E27FC236}">
                      <a16:creationId xmlns:a16="http://schemas.microsoft.com/office/drawing/2014/main" id="{24F21574-D05D-4F64-C9CF-0AF3E2021DC1}"/>
                    </a:ext>
                  </a:extLst>
                </p:cNvPr>
                <p:cNvSpPr/>
                <p:nvPr/>
              </p:nvSpPr>
              <p:spPr>
                <a:xfrm>
                  <a:off x="15701942" y="3418261"/>
                  <a:ext cx="1099566" cy="285750"/>
                </a:xfrm>
                <a:custGeom>
                  <a:avLst/>
                  <a:gdLst>
                    <a:gd name="connsiteX0" fmla="*/ 1099566 w 1099566"/>
                    <a:gd name="connsiteY0" fmla="*/ 142875 h 285750"/>
                    <a:gd name="connsiteX1" fmla="*/ 956691 w 1099566"/>
                    <a:gd name="connsiteY1" fmla="*/ 285750 h 285750"/>
                    <a:gd name="connsiteX2" fmla="*/ 95822 w 1099566"/>
                    <a:gd name="connsiteY2" fmla="*/ 285750 h 285750"/>
                    <a:gd name="connsiteX3" fmla="*/ 0 w 1099566"/>
                    <a:gd name="connsiteY3" fmla="*/ 143466 h 285750"/>
                    <a:gd name="connsiteX4" fmla="*/ 95822 w 1099566"/>
                    <a:gd name="connsiteY4" fmla="*/ 0 h 285750"/>
                    <a:gd name="connsiteX5" fmla="*/ 956691 w 1099566"/>
                    <a:gd name="connsiteY5" fmla="*/ 0 h 285750"/>
                    <a:gd name="connsiteX6" fmla="*/ 1099566 w 1099566"/>
                    <a:gd name="connsiteY6" fmla="*/ 14287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566" h="285750">
                      <a:moveTo>
                        <a:pt x="1099566" y="142875"/>
                      </a:moveTo>
                      <a:cubicBezTo>
                        <a:pt x="1099566" y="221742"/>
                        <a:pt x="1035558" y="285750"/>
                        <a:pt x="956691" y="285750"/>
                      </a:cubicBezTo>
                      <a:lnTo>
                        <a:pt x="95822" y="285750"/>
                      </a:lnTo>
                      <a:lnTo>
                        <a:pt x="0" y="143466"/>
                      </a:lnTo>
                      <a:lnTo>
                        <a:pt x="95822" y="0"/>
                      </a:lnTo>
                      <a:lnTo>
                        <a:pt x="956691" y="0"/>
                      </a:lnTo>
                      <a:cubicBezTo>
                        <a:pt x="1035558" y="0"/>
                        <a:pt x="1099566" y="64008"/>
                        <a:pt x="1099566" y="142875"/>
                      </a:cubicBezTo>
                      <a:close/>
                    </a:path>
                  </a:pathLst>
                </a:custGeom>
                <a:solidFill>
                  <a:schemeClr val="bg1">
                    <a:lumMod val="95000"/>
                  </a:schemeClr>
                </a:solidFill>
                <a:ln w="9525" cap="flat">
                  <a:noFill/>
                  <a:prstDash val="solid"/>
                  <a:miter/>
                </a:ln>
              </p:spPr>
              <p:txBody>
                <a:bodyPr rtlCol="0" anchor="ctr"/>
                <a:lstStyle/>
                <a:p>
                  <a:endParaRPr lang="de-DE" noProof="0"/>
                </a:p>
              </p:txBody>
            </p:sp>
            <p:sp>
              <p:nvSpPr>
                <p:cNvPr id="53" name="Freihandform 52">
                  <a:extLst>
                    <a:ext uri="{FF2B5EF4-FFF2-40B4-BE49-F238E27FC236}">
                      <a16:creationId xmlns:a16="http://schemas.microsoft.com/office/drawing/2014/main" id="{B037F712-BB62-745D-49CC-0B07721C8E33}"/>
                    </a:ext>
                  </a:extLst>
                </p:cNvPr>
                <p:cNvSpPr/>
                <p:nvPr/>
              </p:nvSpPr>
              <p:spPr>
                <a:xfrm>
                  <a:off x="15701942" y="2844380"/>
                  <a:ext cx="1386459" cy="285750"/>
                </a:xfrm>
                <a:custGeom>
                  <a:avLst/>
                  <a:gdLst>
                    <a:gd name="connsiteX0" fmla="*/ 1386459 w 1386459"/>
                    <a:gd name="connsiteY0" fmla="*/ 142875 h 285750"/>
                    <a:gd name="connsiteX1" fmla="*/ 1243584 w 1386459"/>
                    <a:gd name="connsiteY1" fmla="*/ 285750 h 285750"/>
                    <a:gd name="connsiteX2" fmla="*/ 95822 w 1386459"/>
                    <a:gd name="connsiteY2" fmla="*/ 285750 h 285750"/>
                    <a:gd name="connsiteX3" fmla="*/ 0 w 1386459"/>
                    <a:gd name="connsiteY3" fmla="*/ 142875 h 285750"/>
                    <a:gd name="connsiteX4" fmla="*/ 95822 w 1386459"/>
                    <a:gd name="connsiteY4" fmla="*/ 0 h 285750"/>
                    <a:gd name="connsiteX5" fmla="*/ 1243584 w 1386459"/>
                    <a:gd name="connsiteY5" fmla="*/ 0 h 285750"/>
                    <a:gd name="connsiteX6" fmla="*/ 1386459 w 1386459"/>
                    <a:gd name="connsiteY6" fmla="*/ 14287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59" h="285750">
                      <a:moveTo>
                        <a:pt x="1386459" y="142875"/>
                      </a:moveTo>
                      <a:cubicBezTo>
                        <a:pt x="1386459" y="221742"/>
                        <a:pt x="1322546" y="285750"/>
                        <a:pt x="1243584" y="285750"/>
                      </a:cubicBezTo>
                      <a:lnTo>
                        <a:pt x="95822" y="285750"/>
                      </a:lnTo>
                      <a:lnTo>
                        <a:pt x="0" y="142875"/>
                      </a:lnTo>
                      <a:lnTo>
                        <a:pt x="95822" y="0"/>
                      </a:lnTo>
                      <a:lnTo>
                        <a:pt x="1243584" y="0"/>
                      </a:lnTo>
                      <a:cubicBezTo>
                        <a:pt x="1322546" y="0"/>
                        <a:pt x="1386459" y="64008"/>
                        <a:pt x="1386459" y="142875"/>
                      </a:cubicBezTo>
                      <a:close/>
                    </a:path>
                  </a:pathLst>
                </a:custGeom>
                <a:solidFill>
                  <a:schemeClr val="bg1">
                    <a:lumMod val="95000"/>
                  </a:schemeClr>
                </a:solidFill>
                <a:ln w="9525" cap="flat">
                  <a:noFill/>
                  <a:prstDash val="solid"/>
                  <a:miter/>
                </a:ln>
              </p:spPr>
              <p:txBody>
                <a:bodyPr rtlCol="0" anchor="ctr"/>
                <a:lstStyle/>
                <a:p>
                  <a:endParaRPr lang="de-DE" noProof="0"/>
                </a:p>
              </p:txBody>
            </p:sp>
            <p:sp>
              <p:nvSpPr>
                <p:cNvPr id="54" name="Freihandform 53">
                  <a:extLst>
                    <a:ext uri="{FF2B5EF4-FFF2-40B4-BE49-F238E27FC236}">
                      <a16:creationId xmlns:a16="http://schemas.microsoft.com/office/drawing/2014/main" id="{A4CD435B-7851-06C6-8B7D-C5563352E539}"/>
                    </a:ext>
                  </a:extLst>
                </p:cNvPr>
                <p:cNvSpPr/>
                <p:nvPr/>
              </p:nvSpPr>
              <p:spPr>
                <a:xfrm>
                  <a:off x="15676539" y="2270498"/>
                  <a:ext cx="1124969" cy="285750"/>
                </a:xfrm>
                <a:custGeom>
                  <a:avLst/>
                  <a:gdLst>
                    <a:gd name="connsiteX0" fmla="*/ 1124969 w 1124969"/>
                    <a:gd name="connsiteY0" fmla="*/ 142875 h 285750"/>
                    <a:gd name="connsiteX1" fmla="*/ 982094 w 1124969"/>
                    <a:gd name="connsiteY1" fmla="*/ 285750 h 285750"/>
                    <a:gd name="connsiteX2" fmla="*/ 121225 w 1124969"/>
                    <a:gd name="connsiteY2" fmla="*/ 285750 h 285750"/>
                    <a:gd name="connsiteX3" fmla="*/ 0 w 1124969"/>
                    <a:gd name="connsiteY3" fmla="*/ 142875 h 285750"/>
                    <a:gd name="connsiteX4" fmla="*/ 121225 w 1124969"/>
                    <a:gd name="connsiteY4" fmla="*/ 0 h 285750"/>
                    <a:gd name="connsiteX5" fmla="*/ 982094 w 1124969"/>
                    <a:gd name="connsiteY5" fmla="*/ 0 h 285750"/>
                    <a:gd name="connsiteX6" fmla="*/ 1124969 w 1124969"/>
                    <a:gd name="connsiteY6" fmla="*/ 14287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69" h="285750">
                      <a:moveTo>
                        <a:pt x="1124969" y="142875"/>
                      </a:moveTo>
                      <a:cubicBezTo>
                        <a:pt x="1124969" y="221742"/>
                        <a:pt x="1060961" y="285750"/>
                        <a:pt x="982094" y="285750"/>
                      </a:cubicBezTo>
                      <a:lnTo>
                        <a:pt x="121225" y="285750"/>
                      </a:lnTo>
                      <a:lnTo>
                        <a:pt x="0" y="142875"/>
                      </a:lnTo>
                      <a:lnTo>
                        <a:pt x="121225" y="0"/>
                      </a:lnTo>
                      <a:lnTo>
                        <a:pt x="982094" y="0"/>
                      </a:lnTo>
                      <a:cubicBezTo>
                        <a:pt x="1060961" y="0"/>
                        <a:pt x="1124969" y="64008"/>
                        <a:pt x="1124969" y="142875"/>
                      </a:cubicBezTo>
                      <a:close/>
                    </a:path>
                  </a:pathLst>
                </a:custGeom>
                <a:solidFill>
                  <a:schemeClr val="bg1">
                    <a:lumMod val="95000"/>
                  </a:schemeClr>
                </a:solidFill>
                <a:ln w="9525" cap="flat">
                  <a:noFill/>
                  <a:prstDash val="solid"/>
                  <a:miter/>
                </a:ln>
              </p:spPr>
              <p:txBody>
                <a:bodyPr rtlCol="0" anchor="ctr"/>
                <a:lstStyle/>
                <a:p>
                  <a:endParaRPr lang="de-DE" noProof="0"/>
                </a:p>
              </p:txBody>
            </p:sp>
            <p:sp>
              <p:nvSpPr>
                <p:cNvPr id="55" name="Freihandform 54">
                  <a:extLst>
                    <a:ext uri="{FF2B5EF4-FFF2-40B4-BE49-F238E27FC236}">
                      <a16:creationId xmlns:a16="http://schemas.microsoft.com/office/drawing/2014/main" id="{5878C3B1-C3ED-3809-EC84-DFEC442D6B7A}"/>
                    </a:ext>
                  </a:extLst>
                </p:cNvPr>
                <p:cNvSpPr/>
                <p:nvPr/>
              </p:nvSpPr>
              <p:spPr>
                <a:xfrm>
                  <a:off x="15701942" y="1696617"/>
                  <a:ext cx="1386459" cy="285750"/>
                </a:xfrm>
                <a:custGeom>
                  <a:avLst/>
                  <a:gdLst>
                    <a:gd name="connsiteX0" fmla="*/ 1386459 w 1386459"/>
                    <a:gd name="connsiteY0" fmla="*/ 142875 h 285750"/>
                    <a:gd name="connsiteX1" fmla="*/ 1243584 w 1386459"/>
                    <a:gd name="connsiteY1" fmla="*/ 285750 h 285750"/>
                    <a:gd name="connsiteX2" fmla="*/ 95822 w 1386459"/>
                    <a:gd name="connsiteY2" fmla="*/ 285750 h 285750"/>
                    <a:gd name="connsiteX3" fmla="*/ 0 w 1386459"/>
                    <a:gd name="connsiteY3" fmla="*/ 142875 h 285750"/>
                    <a:gd name="connsiteX4" fmla="*/ 95822 w 1386459"/>
                    <a:gd name="connsiteY4" fmla="*/ 0 h 285750"/>
                    <a:gd name="connsiteX5" fmla="*/ 1243584 w 1386459"/>
                    <a:gd name="connsiteY5" fmla="*/ 0 h 285750"/>
                    <a:gd name="connsiteX6" fmla="*/ 1386459 w 1386459"/>
                    <a:gd name="connsiteY6" fmla="*/ 14287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59" h="285750">
                      <a:moveTo>
                        <a:pt x="1386459" y="142875"/>
                      </a:moveTo>
                      <a:cubicBezTo>
                        <a:pt x="1386459" y="221742"/>
                        <a:pt x="1322546" y="285750"/>
                        <a:pt x="1243584" y="285750"/>
                      </a:cubicBezTo>
                      <a:lnTo>
                        <a:pt x="95822" y="285750"/>
                      </a:lnTo>
                      <a:lnTo>
                        <a:pt x="0" y="142875"/>
                      </a:lnTo>
                      <a:lnTo>
                        <a:pt x="95822" y="0"/>
                      </a:lnTo>
                      <a:lnTo>
                        <a:pt x="1243584" y="0"/>
                      </a:lnTo>
                      <a:cubicBezTo>
                        <a:pt x="1322546" y="0"/>
                        <a:pt x="1386459" y="64008"/>
                        <a:pt x="1386459" y="142875"/>
                      </a:cubicBezTo>
                      <a:close/>
                    </a:path>
                  </a:pathLst>
                </a:custGeom>
                <a:solidFill>
                  <a:schemeClr val="bg1">
                    <a:lumMod val="95000"/>
                  </a:schemeClr>
                </a:solidFill>
                <a:ln w="9525" cap="flat">
                  <a:noFill/>
                  <a:prstDash val="solid"/>
                  <a:miter/>
                </a:ln>
              </p:spPr>
              <p:txBody>
                <a:bodyPr rtlCol="0" anchor="ctr"/>
                <a:lstStyle/>
                <a:p>
                  <a:endParaRPr lang="de-DE" noProof="0"/>
                </a:p>
              </p:txBody>
            </p:sp>
          </p:grpSp>
          <p:sp>
            <p:nvSpPr>
              <p:cNvPr id="48" name="Freihandform 47">
                <a:extLst>
                  <a:ext uri="{FF2B5EF4-FFF2-40B4-BE49-F238E27FC236}">
                    <a16:creationId xmlns:a16="http://schemas.microsoft.com/office/drawing/2014/main" id="{7608872E-F177-B126-83D3-7032B589D9F9}"/>
                  </a:ext>
                </a:extLst>
              </p:cNvPr>
              <p:cNvSpPr/>
              <p:nvPr/>
            </p:nvSpPr>
            <p:spPr>
              <a:xfrm>
                <a:off x="14507126" y="1696617"/>
                <a:ext cx="1290637" cy="285750"/>
              </a:xfrm>
              <a:custGeom>
                <a:avLst/>
                <a:gdLst>
                  <a:gd name="connsiteX0" fmla="*/ 1290638 w 1290637"/>
                  <a:gd name="connsiteY0" fmla="*/ 0 h 285750"/>
                  <a:gd name="connsiteX1" fmla="*/ 1290638 w 1290637"/>
                  <a:gd name="connsiteY1" fmla="*/ 285750 h 285750"/>
                  <a:gd name="connsiteX2" fmla="*/ 142875 w 1290637"/>
                  <a:gd name="connsiteY2" fmla="*/ 285750 h 285750"/>
                  <a:gd name="connsiteX3" fmla="*/ 0 w 1290637"/>
                  <a:gd name="connsiteY3" fmla="*/ 142875 h 285750"/>
                  <a:gd name="connsiteX4" fmla="*/ 142875 w 1290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285750">
                    <a:moveTo>
                      <a:pt x="1290638" y="0"/>
                    </a:moveTo>
                    <a:lnTo>
                      <a:pt x="1290638" y="285750"/>
                    </a:lnTo>
                    <a:lnTo>
                      <a:pt x="142875" y="285750"/>
                    </a:lnTo>
                    <a:cubicBezTo>
                      <a:pt x="64008" y="285750"/>
                      <a:pt x="0" y="221742"/>
                      <a:pt x="0" y="142875"/>
                    </a:cubicBezTo>
                    <a:cubicBezTo>
                      <a:pt x="0" y="64008"/>
                      <a:pt x="64008" y="0"/>
                      <a:pt x="142875" y="0"/>
                    </a:cubicBezTo>
                    <a:close/>
                  </a:path>
                </a:pathLst>
              </a:custGeom>
              <a:solidFill>
                <a:schemeClr val="bg1">
                  <a:lumMod val="95000"/>
                </a:schemeClr>
              </a:solidFill>
              <a:ln w="9525" cap="flat">
                <a:noFill/>
                <a:prstDash val="solid"/>
                <a:miter/>
              </a:ln>
            </p:spPr>
            <p:txBody>
              <a:bodyPr rtlCol="0" anchor="ctr"/>
              <a:lstStyle/>
              <a:p>
                <a:endParaRPr lang="de-DE" noProof="0"/>
              </a:p>
            </p:txBody>
          </p:sp>
          <p:sp>
            <p:nvSpPr>
              <p:cNvPr id="49" name="Freihandform 48">
                <a:extLst>
                  <a:ext uri="{FF2B5EF4-FFF2-40B4-BE49-F238E27FC236}">
                    <a16:creationId xmlns:a16="http://schemas.microsoft.com/office/drawing/2014/main" id="{8C75F738-E5DA-5E05-3969-273832453F05}"/>
                  </a:ext>
                </a:extLst>
              </p:cNvPr>
              <p:cNvSpPr/>
              <p:nvPr/>
            </p:nvSpPr>
            <p:spPr>
              <a:xfrm>
                <a:off x="14507126" y="2270498"/>
                <a:ext cx="1290637" cy="285750"/>
              </a:xfrm>
              <a:custGeom>
                <a:avLst/>
                <a:gdLst>
                  <a:gd name="connsiteX0" fmla="*/ 1290638 w 1290637"/>
                  <a:gd name="connsiteY0" fmla="*/ 0 h 285750"/>
                  <a:gd name="connsiteX1" fmla="*/ 1290638 w 1290637"/>
                  <a:gd name="connsiteY1" fmla="*/ 285750 h 285750"/>
                  <a:gd name="connsiteX2" fmla="*/ 142875 w 1290637"/>
                  <a:gd name="connsiteY2" fmla="*/ 285750 h 285750"/>
                  <a:gd name="connsiteX3" fmla="*/ 0 w 1290637"/>
                  <a:gd name="connsiteY3" fmla="*/ 142875 h 285750"/>
                  <a:gd name="connsiteX4" fmla="*/ 142875 w 1290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285750">
                    <a:moveTo>
                      <a:pt x="1290638" y="0"/>
                    </a:moveTo>
                    <a:lnTo>
                      <a:pt x="1290638" y="285750"/>
                    </a:lnTo>
                    <a:lnTo>
                      <a:pt x="142875" y="285750"/>
                    </a:lnTo>
                    <a:cubicBezTo>
                      <a:pt x="64008" y="285750"/>
                      <a:pt x="0" y="221742"/>
                      <a:pt x="0" y="142875"/>
                    </a:cubicBezTo>
                    <a:cubicBezTo>
                      <a:pt x="0" y="64008"/>
                      <a:pt x="64008" y="0"/>
                      <a:pt x="142875" y="0"/>
                    </a:cubicBezTo>
                    <a:close/>
                  </a:path>
                </a:pathLst>
              </a:custGeom>
              <a:solidFill>
                <a:schemeClr val="bg1">
                  <a:lumMod val="95000"/>
                </a:schemeClr>
              </a:solidFill>
              <a:ln w="9525" cap="flat">
                <a:noFill/>
                <a:prstDash val="solid"/>
                <a:miter/>
              </a:ln>
            </p:spPr>
            <p:txBody>
              <a:bodyPr rtlCol="0" anchor="ctr"/>
              <a:lstStyle/>
              <a:p>
                <a:endParaRPr lang="de-DE" noProof="0"/>
              </a:p>
            </p:txBody>
          </p:sp>
          <p:sp>
            <p:nvSpPr>
              <p:cNvPr id="50" name="Freihandform 49">
                <a:extLst>
                  <a:ext uri="{FF2B5EF4-FFF2-40B4-BE49-F238E27FC236}">
                    <a16:creationId xmlns:a16="http://schemas.microsoft.com/office/drawing/2014/main" id="{B5426092-F3D8-628A-D1ED-5C79ED229C53}"/>
                  </a:ext>
                </a:extLst>
              </p:cNvPr>
              <p:cNvSpPr/>
              <p:nvPr/>
            </p:nvSpPr>
            <p:spPr>
              <a:xfrm>
                <a:off x="14507126" y="2844380"/>
                <a:ext cx="1290637" cy="285750"/>
              </a:xfrm>
              <a:custGeom>
                <a:avLst/>
                <a:gdLst>
                  <a:gd name="connsiteX0" fmla="*/ 1290638 w 1290637"/>
                  <a:gd name="connsiteY0" fmla="*/ 0 h 285750"/>
                  <a:gd name="connsiteX1" fmla="*/ 1290638 w 1290637"/>
                  <a:gd name="connsiteY1" fmla="*/ 285750 h 285750"/>
                  <a:gd name="connsiteX2" fmla="*/ 142875 w 1290637"/>
                  <a:gd name="connsiteY2" fmla="*/ 285750 h 285750"/>
                  <a:gd name="connsiteX3" fmla="*/ 0 w 1290637"/>
                  <a:gd name="connsiteY3" fmla="*/ 142875 h 285750"/>
                  <a:gd name="connsiteX4" fmla="*/ 142875 w 1290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285750">
                    <a:moveTo>
                      <a:pt x="1290638" y="0"/>
                    </a:moveTo>
                    <a:lnTo>
                      <a:pt x="1290638" y="285750"/>
                    </a:lnTo>
                    <a:lnTo>
                      <a:pt x="142875" y="285750"/>
                    </a:lnTo>
                    <a:cubicBezTo>
                      <a:pt x="64008" y="285750"/>
                      <a:pt x="0" y="221742"/>
                      <a:pt x="0" y="142875"/>
                    </a:cubicBezTo>
                    <a:cubicBezTo>
                      <a:pt x="0" y="64008"/>
                      <a:pt x="64008" y="0"/>
                      <a:pt x="142875" y="0"/>
                    </a:cubicBezTo>
                    <a:close/>
                  </a:path>
                </a:pathLst>
              </a:custGeom>
              <a:solidFill>
                <a:schemeClr val="bg1">
                  <a:lumMod val="95000"/>
                </a:schemeClr>
              </a:solidFill>
              <a:ln w="9525" cap="flat">
                <a:noFill/>
                <a:prstDash val="solid"/>
                <a:miter/>
              </a:ln>
            </p:spPr>
            <p:txBody>
              <a:bodyPr rtlCol="0" anchor="ctr"/>
              <a:lstStyle/>
              <a:p>
                <a:endParaRPr lang="de-DE" noProof="0"/>
              </a:p>
            </p:txBody>
          </p:sp>
          <p:sp>
            <p:nvSpPr>
              <p:cNvPr id="51" name="Freihandform 50">
                <a:extLst>
                  <a:ext uri="{FF2B5EF4-FFF2-40B4-BE49-F238E27FC236}">
                    <a16:creationId xmlns:a16="http://schemas.microsoft.com/office/drawing/2014/main" id="{B66FD4F4-F079-5CE1-3432-D7158299F70C}"/>
                  </a:ext>
                </a:extLst>
              </p:cNvPr>
              <p:cNvSpPr/>
              <p:nvPr/>
            </p:nvSpPr>
            <p:spPr>
              <a:xfrm>
                <a:off x="14507126" y="3418261"/>
                <a:ext cx="1290637" cy="285750"/>
              </a:xfrm>
              <a:custGeom>
                <a:avLst/>
                <a:gdLst>
                  <a:gd name="connsiteX0" fmla="*/ 1290638 w 1290637"/>
                  <a:gd name="connsiteY0" fmla="*/ 0 h 285750"/>
                  <a:gd name="connsiteX1" fmla="*/ 1290638 w 1290637"/>
                  <a:gd name="connsiteY1" fmla="*/ 285750 h 285750"/>
                  <a:gd name="connsiteX2" fmla="*/ 142875 w 1290637"/>
                  <a:gd name="connsiteY2" fmla="*/ 285750 h 285750"/>
                  <a:gd name="connsiteX3" fmla="*/ 0 w 1290637"/>
                  <a:gd name="connsiteY3" fmla="*/ 142875 h 285750"/>
                  <a:gd name="connsiteX4" fmla="*/ 142875 w 1290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285750">
                    <a:moveTo>
                      <a:pt x="1290638" y="0"/>
                    </a:moveTo>
                    <a:lnTo>
                      <a:pt x="1290638" y="285750"/>
                    </a:lnTo>
                    <a:lnTo>
                      <a:pt x="142875" y="285750"/>
                    </a:lnTo>
                    <a:cubicBezTo>
                      <a:pt x="64008" y="285750"/>
                      <a:pt x="0" y="221742"/>
                      <a:pt x="0" y="142875"/>
                    </a:cubicBezTo>
                    <a:cubicBezTo>
                      <a:pt x="0" y="64008"/>
                      <a:pt x="64008" y="0"/>
                      <a:pt x="142875" y="0"/>
                    </a:cubicBezTo>
                    <a:close/>
                  </a:path>
                </a:pathLst>
              </a:custGeom>
              <a:solidFill>
                <a:schemeClr val="bg1">
                  <a:lumMod val="95000"/>
                </a:schemeClr>
              </a:solidFill>
              <a:ln w="9525" cap="flat">
                <a:noFill/>
                <a:prstDash val="solid"/>
                <a:miter/>
              </a:ln>
            </p:spPr>
            <p:txBody>
              <a:bodyPr rtlCol="0" anchor="ctr"/>
              <a:lstStyle/>
              <a:p>
                <a:endParaRPr lang="de-DE" noProof="0"/>
              </a:p>
            </p:txBody>
          </p:sp>
        </p:grpSp>
        <p:pic>
          <p:nvPicPr>
            <p:cNvPr id="44" name="Grafik 43">
              <a:extLst>
                <a:ext uri="{FF2B5EF4-FFF2-40B4-BE49-F238E27FC236}">
                  <a16:creationId xmlns:a16="http://schemas.microsoft.com/office/drawing/2014/main" id="{9A73FA41-B15A-FD7F-98A0-55AADA3773A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9952" y="3730167"/>
              <a:ext cx="1840190" cy="1840190"/>
            </a:xfrm>
            <a:prstGeom prst="rect">
              <a:avLst/>
            </a:prstGeom>
          </p:spPr>
        </p:pic>
      </p:grpSp>
      <p:sp>
        <p:nvSpPr>
          <p:cNvPr id="56" name="Textfeld 55">
            <a:extLst>
              <a:ext uri="{FF2B5EF4-FFF2-40B4-BE49-F238E27FC236}">
                <a16:creationId xmlns:a16="http://schemas.microsoft.com/office/drawing/2014/main" id="{A52A62C1-6536-A2E7-EEF5-E14D754389F6}"/>
              </a:ext>
            </a:extLst>
          </p:cNvPr>
          <p:cNvSpPr txBox="1"/>
          <p:nvPr userDrawn="1"/>
        </p:nvSpPr>
        <p:spPr>
          <a:xfrm>
            <a:off x="742949" y="4967781"/>
            <a:ext cx="4729228" cy="1521919"/>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96000" tIns="144000" rIns="108000" bIns="144000" rtlCol="0">
            <a:spAutoFit/>
          </a:bodyPr>
          <a:lstStyle>
            <a:defPPr>
              <a:defRPr lang="de-DE"/>
            </a:defPPr>
            <a:lvl1pPr>
              <a:defRPr>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2"/>
                </a:solidFill>
                <a:latin typeface="Arial" panose="020B0604020202020204" pitchFamily="34" charset="0"/>
                <a:ea typeface="+mn-ea"/>
                <a:cs typeface="Arial" panose="020B0604020202020204" pitchFamily="34" charset="0"/>
              </a:rPr>
              <a:t>Besonders in </a:t>
            </a:r>
            <a:r>
              <a:rPr lang="de-DE" sz="1600" kern="1200" dirty="0" err="1">
                <a:solidFill>
                  <a:schemeClr val="tx2"/>
                </a:solidFill>
                <a:latin typeface="Arial" panose="020B0604020202020204" pitchFamily="34" charset="0"/>
                <a:ea typeface="+mn-ea"/>
                <a:cs typeface="Arial" panose="020B0604020202020204" pitchFamily="34" charset="0"/>
              </a:rPr>
              <a:t>Social</a:t>
            </a:r>
            <a:r>
              <a:rPr lang="de-DE" sz="1600" kern="1200" dirty="0">
                <a:solidFill>
                  <a:schemeClr val="tx2"/>
                </a:solidFill>
                <a:latin typeface="Arial" panose="020B0604020202020204" pitchFamily="34" charset="0"/>
                <a:ea typeface="+mn-ea"/>
                <a:cs typeface="Arial" panose="020B0604020202020204" pitchFamily="34" charset="0"/>
              </a:rPr>
              <a:t>-Media-Angeboten verbreiten sich Nachrichten rasant. Nicht belegte Behauptungen können geteilt, gelikt und kommentiert werden. Das kann zu Spekulationen führen.</a:t>
            </a:r>
          </a:p>
        </p:txBody>
      </p:sp>
      <p:pic>
        <p:nvPicPr>
          <p:cNvPr id="57" name="Grafik 56">
            <a:extLst>
              <a:ext uri="{FF2B5EF4-FFF2-40B4-BE49-F238E27FC236}">
                <a16:creationId xmlns:a16="http://schemas.microsoft.com/office/drawing/2014/main" id="{D28FDCF5-3633-D49E-4A77-5AB6CCA73B7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760" y="5126093"/>
            <a:ext cx="627884" cy="627884"/>
          </a:xfrm>
          <a:prstGeom prst="rect">
            <a:avLst/>
          </a:prstGeom>
        </p:spPr>
      </p:pic>
      <p:grpSp>
        <p:nvGrpSpPr>
          <p:cNvPr id="58" name="Gruppieren 57">
            <a:extLst>
              <a:ext uri="{FF2B5EF4-FFF2-40B4-BE49-F238E27FC236}">
                <a16:creationId xmlns:a16="http://schemas.microsoft.com/office/drawing/2014/main" id="{DA4368DE-D95A-76DC-9751-B3BCF6C1BC97}"/>
              </a:ext>
            </a:extLst>
          </p:cNvPr>
          <p:cNvGrpSpPr/>
          <p:nvPr userDrawn="1"/>
        </p:nvGrpSpPr>
        <p:grpSpPr>
          <a:xfrm>
            <a:off x="742950" y="368301"/>
            <a:ext cx="1080000" cy="1080000"/>
            <a:chOff x="742950" y="368301"/>
            <a:chExt cx="1080000" cy="1080000"/>
          </a:xfrm>
        </p:grpSpPr>
        <p:sp>
          <p:nvSpPr>
            <p:cNvPr id="59" name="Oval 58">
              <a:extLst>
                <a:ext uri="{FF2B5EF4-FFF2-40B4-BE49-F238E27FC236}">
                  <a16:creationId xmlns:a16="http://schemas.microsoft.com/office/drawing/2014/main" id="{9EF93984-C632-25C5-993E-DB8C56DC1708}"/>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800" b="1" noProof="0">
                <a:latin typeface="Arial" panose="020B0604020202020204" pitchFamily="34" charset="0"/>
                <a:cs typeface="Arial" panose="020B0604020202020204" pitchFamily="34" charset="0"/>
              </a:endParaRPr>
            </a:p>
          </p:txBody>
        </p:sp>
        <p:grpSp>
          <p:nvGrpSpPr>
            <p:cNvPr id="60" name="Grafik 28">
              <a:extLst>
                <a:ext uri="{FF2B5EF4-FFF2-40B4-BE49-F238E27FC236}">
                  <a16:creationId xmlns:a16="http://schemas.microsoft.com/office/drawing/2014/main" id="{916EC80C-002C-8FE5-A397-8C6E5BBA700C}"/>
                </a:ext>
              </a:extLst>
            </p:cNvPr>
            <p:cNvGrpSpPr>
              <a:grpSpLocks noChangeAspect="1"/>
            </p:cNvGrpSpPr>
            <p:nvPr/>
          </p:nvGrpSpPr>
          <p:grpSpPr>
            <a:xfrm>
              <a:off x="989155" y="544651"/>
              <a:ext cx="587591" cy="680050"/>
              <a:chOff x="2863708" y="6312877"/>
              <a:chExt cx="4213749" cy="4876800"/>
            </a:xfrm>
          </p:grpSpPr>
          <p:sp>
            <p:nvSpPr>
              <p:cNvPr id="61" name="Freihandform: Form 132">
                <a:extLst>
                  <a:ext uri="{FF2B5EF4-FFF2-40B4-BE49-F238E27FC236}">
                    <a16:creationId xmlns:a16="http://schemas.microsoft.com/office/drawing/2014/main" id="{9FE8CB63-1006-A16D-B7D1-21F416C8BB58}"/>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noProof="0"/>
              </a:p>
            </p:txBody>
          </p:sp>
          <p:sp>
            <p:nvSpPr>
              <p:cNvPr id="62" name="Freihandform: Form 133">
                <a:extLst>
                  <a:ext uri="{FF2B5EF4-FFF2-40B4-BE49-F238E27FC236}">
                    <a16:creationId xmlns:a16="http://schemas.microsoft.com/office/drawing/2014/main" id="{9F11FAF2-0D7E-8205-CB2D-3905E036BBB7}"/>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noProof="0"/>
              </a:p>
            </p:txBody>
          </p:sp>
          <p:sp>
            <p:nvSpPr>
              <p:cNvPr id="63" name="Freihandform: Form 135">
                <a:extLst>
                  <a:ext uri="{FF2B5EF4-FFF2-40B4-BE49-F238E27FC236}">
                    <a16:creationId xmlns:a16="http://schemas.microsoft.com/office/drawing/2014/main" id="{53E33831-BFCF-7CEF-CB86-ECF6A79CBFEF}"/>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noProof="0"/>
              </a:p>
            </p:txBody>
          </p:sp>
          <p:sp>
            <p:nvSpPr>
              <p:cNvPr id="64" name="Freihandform: Form 136">
                <a:extLst>
                  <a:ext uri="{FF2B5EF4-FFF2-40B4-BE49-F238E27FC236}">
                    <a16:creationId xmlns:a16="http://schemas.microsoft.com/office/drawing/2014/main" id="{780B9457-5E56-1670-40CE-D127287D8F55}"/>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noProof="0"/>
              </a:p>
            </p:txBody>
          </p:sp>
          <p:sp>
            <p:nvSpPr>
              <p:cNvPr id="65" name="Freihandform: Form 138">
                <a:extLst>
                  <a:ext uri="{FF2B5EF4-FFF2-40B4-BE49-F238E27FC236}">
                    <a16:creationId xmlns:a16="http://schemas.microsoft.com/office/drawing/2014/main" id="{A7EA5B69-DA2F-CE52-9F65-F58AD8A24BCD}"/>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noProof="0"/>
              </a:p>
            </p:txBody>
          </p:sp>
          <p:sp>
            <p:nvSpPr>
              <p:cNvPr id="66" name="Freihandform: Form 139">
                <a:extLst>
                  <a:ext uri="{FF2B5EF4-FFF2-40B4-BE49-F238E27FC236}">
                    <a16:creationId xmlns:a16="http://schemas.microsoft.com/office/drawing/2014/main" id="{78C2D724-B2C6-1CB8-8B55-D44B54567B09}"/>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noProof="0"/>
              </a:p>
            </p:txBody>
          </p:sp>
          <p:grpSp>
            <p:nvGrpSpPr>
              <p:cNvPr id="67" name="Grafik 28">
                <a:extLst>
                  <a:ext uri="{FF2B5EF4-FFF2-40B4-BE49-F238E27FC236}">
                    <a16:creationId xmlns:a16="http://schemas.microsoft.com/office/drawing/2014/main" id="{1A1710F1-2F31-6F4A-8549-22C0D1C01329}"/>
                  </a:ext>
                </a:extLst>
              </p:cNvPr>
              <p:cNvGrpSpPr/>
              <p:nvPr/>
            </p:nvGrpSpPr>
            <p:grpSpPr>
              <a:xfrm>
                <a:off x="3941885" y="6312877"/>
                <a:ext cx="2057400" cy="2486025"/>
                <a:chOff x="3941885" y="6312877"/>
                <a:chExt cx="2057400" cy="2486025"/>
              </a:xfrm>
            </p:grpSpPr>
            <p:sp>
              <p:nvSpPr>
                <p:cNvPr id="77" name="Freihandform: Form 170">
                  <a:extLst>
                    <a:ext uri="{FF2B5EF4-FFF2-40B4-BE49-F238E27FC236}">
                      <a16:creationId xmlns:a16="http://schemas.microsoft.com/office/drawing/2014/main" id="{94FDFEC7-05A5-50FB-7D46-672970CB0A12}"/>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noProof="0"/>
                </a:p>
              </p:txBody>
            </p:sp>
            <p:sp>
              <p:nvSpPr>
                <p:cNvPr id="78" name="Freihandform: Form 171">
                  <a:extLst>
                    <a:ext uri="{FF2B5EF4-FFF2-40B4-BE49-F238E27FC236}">
                      <a16:creationId xmlns:a16="http://schemas.microsoft.com/office/drawing/2014/main" id="{6D67CD0F-F25E-7D6B-541F-E6C73F2AADFD}"/>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noProof="0"/>
                </a:p>
              </p:txBody>
            </p:sp>
            <p:sp>
              <p:nvSpPr>
                <p:cNvPr id="79" name="Freihandform: Form 172">
                  <a:extLst>
                    <a:ext uri="{FF2B5EF4-FFF2-40B4-BE49-F238E27FC236}">
                      <a16:creationId xmlns:a16="http://schemas.microsoft.com/office/drawing/2014/main" id="{E6105FBA-35F7-6493-44B2-9342E676949F}"/>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noProof="0"/>
                </a:p>
              </p:txBody>
            </p:sp>
            <p:sp>
              <p:nvSpPr>
                <p:cNvPr id="80" name="Freihandform: Form 173">
                  <a:extLst>
                    <a:ext uri="{FF2B5EF4-FFF2-40B4-BE49-F238E27FC236}">
                      <a16:creationId xmlns:a16="http://schemas.microsoft.com/office/drawing/2014/main" id="{B05E0F1E-E0B6-A143-772A-F6C77FCD297B}"/>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noProof="0"/>
                </a:p>
              </p:txBody>
            </p:sp>
            <p:sp>
              <p:nvSpPr>
                <p:cNvPr id="81" name="Freihandform: Form 174">
                  <a:extLst>
                    <a:ext uri="{FF2B5EF4-FFF2-40B4-BE49-F238E27FC236}">
                      <a16:creationId xmlns:a16="http://schemas.microsoft.com/office/drawing/2014/main" id="{65B624FE-AD9A-24F5-23C4-CE801C0B9D6B}"/>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noProof="0"/>
                </a:p>
              </p:txBody>
            </p:sp>
            <p:sp>
              <p:nvSpPr>
                <p:cNvPr id="82" name="Freihandform: Form 177">
                  <a:extLst>
                    <a:ext uri="{FF2B5EF4-FFF2-40B4-BE49-F238E27FC236}">
                      <a16:creationId xmlns:a16="http://schemas.microsoft.com/office/drawing/2014/main" id="{BBFDCFEB-D664-9DDA-AA62-72EC8A8D18CC}"/>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noProof="0"/>
                </a:p>
              </p:txBody>
            </p:sp>
          </p:grpSp>
          <p:grpSp>
            <p:nvGrpSpPr>
              <p:cNvPr id="68" name="Grafik 28">
                <a:extLst>
                  <a:ext uri="{FF2B5EF4-FFF2-40B4-BE49-F238E27FC236}">
                    <a16:creationId xmlns:a16="http://schemas.microsoft.com/office/drawing/2014/main" id="{0144638B-9766-FAC8-B00C-A545E385863D}"/>
                  </a:ext>
                </a:extLst>
              </p:cNvPr>
              <p:cNvGrpSpPr/>
              <p:nvPr/>
            </p:nvGrpSpPr>
            <p:grpSpPr>
              <a:xfrm>
                <a:off x="3013521" y="9414712"/>
                <a:ext cx="3914127" cy="1774964"/>
                <a:chOff x="3013521" y="9414712"/>
                <a:chExt cx="3914127" cy="1774964"/>
              </a:xfrm>
            </p:grpSpPr>
            <p:sp>
              <p:nvSpPr>
                <p:cNvPr id="69" name="Freihandform: Form 151">
                  <a:extLst>
                    <a:ext uri="{FF2B5EF4-FFF2-40B4-BE49-F238E27FC236}">
                      <a16:creationId xmlns:a16="http://schemas.microsoft.com/office/drawing/2014/main" id="{4BA62F6C-B086-B113-AAAF-FC2C93528AEC}"/>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noProof="0"/>
                </a:p>
              </p:txBody>
            </p:sp>
            <p:sp>
              <p:nvSpPr>
                <p:cNvPr id="70" name="Freihandform: Form 162">
                  <a:extLst>
                    <a:ext uri="{FF2B5EF4-FFF2-40B4-BE49-F238E27FC236}">
                      <a16:creationId xmlns:a16="http://schemas.microsoft.com/office/drawing/2014/main" id="{1F823B65-243C-A9F9-5216-8CB231B18391}"/>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noProof="0"/>
                </a:p>
              </p:txBody>
            </p:sp>
            <p:sp>
              <p:nvSpPr>
                <p:cNvPr id="71" name="Freihandform: Form 164">
                  <a:extLst>
                    <a:ext uri="{FF2B5EF4-FFF2-40B4-BE49-F238E27FC236}">
                      <a16:creationId xmlns:a16="http://schemas.microsoft.com/office/drawing/2014/main" id="{4A4887A6-E621-2CEA-E426-1A304C8604EC}"/>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noProof="0"/>
                </a:p>
              </p:txBody>
            </p:sp>
            <p:sp>
              <p:nvSpPr>
                <p:cNvPr id="72" name="Freihandform: Form 165">
                  <a:extLst>
                    <a:ext uri="{FF2B5EF4-FFF2-40B4-BE49-F238E27FC236}">
                      <a16:creationId xmlns:a16="http://schemas.microsoft.com/office/drawing/2014/main" id="{EFCD51EF-D6CD-0E66-BD53-2E700F9B3118}"/>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noProof="0"/>
                </a:p>
              </p:txBody>
            </p:sp>
            <p:sp>
              <p:nvSpPr>
                <p:cNvPr id="73" name="Freihandform: Form 166">
                  <a:extLst>
                    <a:ext uri="{FF2B5EF4-FFF2-40B4-BE49-F238E27FC236}">
                      <a16:creationId xmlns:a16="http://schemas.microsoft.com/office/drawing/2014/main" id="{DD1C0DDB-EDAC-EB35-8417-FB7E3239A388}"/>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noProof="0"/>
                </a:p>
              </p:txBody>
            </p:sp>
            <p:sp>
              <p:nvSpPr>
                <p:cNvPr id="74" name="Freihandform: Form 167">
                  <a:extLst>
                    <a:ext uri="{FF2B5EF4-FFF2-40B4-BE49-F238E27FC236}">
                      <a16:creationId xmlns:a16="http://schemas.microsoft.com/office/drawing/2014/main" id="{C81ABA5B-1997-5057-D5C0-5FCEE943816B}"/>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noProof="0"/>
                </a:p>
              </p:txBody>
            </p:sp>
            <p:sp>
              <p:nvSpPr>
                <p:cNvPr id="75" name="Freihandform: Form 168">
                  <a:extLst>
                    <a:ext uri="{FF2B5EF4-FFF2-40B4-BE49-F238E27FC236}">
                      <a16:creationId xmlns:a16="http://schemas.microsoft.com/office/drawing/2014/main" id="{24954DD8-E831-38E5-5F28-767FF14D87D1}"/>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noProof="0"/>
                </a:p>
              </p:txBody>
            </p:sp>
            <p:sp>
              <p:nvSpPr>
                <p:cNvPr id="76" name="Freihandform: Form 169">
                  <a:extLst>
                    <a:ext uri="{FF2B5EF4-FFF2-40B4-BE49-F238E27FC236}">
                      <a16:creationId xmlns:a16="http://schemas.microsoft.com/office/drawing/2014/main" id="{9ECE2EF7-6DC5-AE13-12C7-1080BD67A2AF}"/>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noProof="0"/>
                </a:p>
              </p:txBody>
            </p:sp>
          </p:grpSp>
        </p:grpSp>
      </p:grpSp>
      <p:pic>
        <p:nvPicPr>
          <p:cNvPr id="6" name="Grafik 5" descr="Ein Bild, das Text, Uhr, Messanzeige enthält.&#10;&#10;Automatisch generierte Beschreibung">
            <a:extLst>
              <a:ext uri="{FF2B5EF4-FFF2-40B4-BE49-F238E27FC236}">
                <a16:creationId xmlns:a16="http://schemas.microsoft.com/office/drawing/2014/main" id="{B11F4E7C-68DF-612A-6AB3-2CDE8E07B6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47999" y="636426"/>
            <a:ext cx="540000" cy="540000"/>
          </a:xfrm>
          <a:prstGeom prst="rect">
            <a:avLst/>
          </a:prstGeom>
        </p:spPr>
      </p:pic>
      <p:sp>
        <p:nvSpPr>
          <p:cNvPr id="7" name="Textfeld 6">
            <a:extLst>
              <a:ext uri="{FF2B5EF4-FFF2-40B4-BE49-F238E27FC236}">
                <a16:creationId xmlns:a16="http://schemas.microsoft.com/office/drawing/2014/main" id="{297D7CA4-17C7-945A-49B0-8DFD8FFE0C71}"/>
              </a:ext>
            </a:extLst>
          </p:cNvPr>
          <p:cNvSpPr txBox="1"/>
          <p:nvPr userDrawn="1"/>
        </p:nvSpPr>
        <p:spPr>
          <a:xfrm>
            <a:off x="743340" y="4359058"/>
            <a:ext cx="4728838" cy="338554"/>
          </a:xfrm>
          <a:prstGeom prst="rect">
            <a:avLst/>
          </a:prstGeom>
          <a:solidFill>
            <a:schemeClr val="bg1"/>
          </a:solidFill>
        </p:spPr>
        <p:txBody>
          <a:bodyPr wrap="square" rtlCol="0" anchor="ctr">
            <a:spAutoFit/>
          </a:bodyPr>
          <a:lstStyle/>
          <a:p>
            <a:pPr>
              <a:lnSpc>
                <a:spcPct val="100000"/>
              </a:lnSpc>
              <a:buClr>
                <a:schemeClr val="tx2"/>
              </a:buClr>
            </a:pPr>
            <a:r>
              <a:rPr lang="de-DE" sz="1600" dirty="0">
                <a:solidFill>
                  <a:schemeClr val="tx2"/>
                </a:solidFill>
                <a:latin typeface="Arial" panose="020B0604020202020204" pitchFamily="34" charset="0"/>
                <a:cs typeface="Arial" panose="020B0604020202020204" pitchFamily="34" charset="0"/>
              </a:rPr>
              <a:t>Die Schüler:innen schreiben einen kurzen Text. </a:t>
            </a:r>
          </a:p>
        </p:txBody>
      </p:sp>
    </p:spTree>
    <p:extLst>
      <p:ext uri="{BB962C8B-B14F-4D97-AF65-F5344CB8AC3E}">
        <p14:creationId xmlns:p14="http://schemas.microsoft.com/office/powerpoint/2010/main" val="116427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500" fill="hold"/>
                                        <p:tgtEl>
                                          <p:spTgt spid="58"/>
                                        </p:tgtEl>
                                        <p:attrNameLst>
                                          <p:attrName>ppt_w</p:attrName>
                                        </p:attrNameLst>
                                      </p:cBhvr>
                                      <p:tavLst>
                                        <p:tav tm="0">
                                          <p:val>
                                            <p:fltVal val="0"/>
                                          </p:val>
                                        </p:tav>
                                        <p:tav tm="100000">
                                          <p:val>
                                            <p:strVal val="#ppt_w"/>
                                          </p:val>
                                        </p:tav>
                                      </p:tavLst>
                                    </p:anim>
                                    <p:anim calcmode="lin" valueType="num">
                                      <p:cBhvr>
                                        <p:cTn id="11" dur="500" fill="hold"/>
                                        <p:tgtEl>
                                          <p:spTgt spid="58"/>
                                        </p:tgtEl>
                                        <p:attrNameLst>
                                          <p:attrName>ppt_h</p:attrName>
                                        </p:attrNameLst>
                                      </p:cBhvr>
                                      <p:tavLst>
                                        <p:tav tm="0">
                                          <p:val>
                                            <p:fltVal val="0"/>
                                          </p:val>
                                        </p:tav>
                                        <p:tav tm="100000">
                                          <p:val>
                                            <p:strVal val="#ppt_h"/>
                                          </p:val>
                                        </p:tav>
                                      </p:tavLst>
                                    </p:anim>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ch dem Konzert Aufgabe 1">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erade Verbindung 2">
            <a:extLst>
              <a:ext uri="{FF2B5EF4-FFF2-40B4-BE49-F238E27FC236}">
                <a16:creationId xmlns:a16="http://schemas.microsoft.com/office/drawing/2014/main" id="{03F95148-7DC7-34E3-E885-2F3271A3B064}"/>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BD865F61-10AC-2162-E3E4-791CC89B1F5C}"/>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Nach dem Konzert – Aufgabe 1</a:t>
            </a:r>
          </a:p>
        </p:txBody>
      </p:sp>
      <p:cxnSp>
        <p:nvCxnSpPr>
          <p:cNvPr id="8" name="Gerade Verbindung 7">
            <a:extLst>
              <a:ext uri="{FF2B5EF4-FFF2-40B4-BE49-F238E27FC236}">
                <a16:creationId xmlns:a16="http://schemas.microsoft.com/office/drawing/2014/main" id="{2447DEA7-DC54-D68F-A8B0-E5BBA46EBB03}"/>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48FD196D-5911-46A2-F769-703C70071AA1}"/>
              </a:ext>
            </a:extLst>
          </p:cNvPr>
          <p:cNvGrpSpPr/>
          <p:nvPr/>
        </p:nvGrpSpPr>
        <p:grpSpPr>
          <a:xfrm>
            <a:off x="4771461" y="4486862"/>
            <a:ext cx="2163464" cy="2011952"/>
            <a:chOff x="7913561" y="4485621"/>
            <a:chExt cx="2163464" cy="2011952"/>
          </a:xfrm>
        </p:grpSpPr>
        <p:sp>
          <p:nvSpPr>
            <p:cNvPr id="41" name="Rechteck 40">
              <a:extLst>
                <a:ext uri="{FF2B5EF4-FFF2-40B4-BE49-F238E27FC236}">
                  <a16:creationId xmlns:a16="http://schemas.microsoft.com/office/drawing/2014/main" id="{4C63570F-F26C-9FF5-6187-9CF8639174D2}"/>
                </a:ext>
              </a:extLst>
            </p:cNvPr>
            <p:cNvSpPr/>
            <p:nvPr/>
          </p:nvSpPr>
          <p:spPr>
            <a:xfrm>
              <a:off x="7913561" y="4485621"/>
              <a:ext cx="2163464"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2" name="Textfeld 41">
              <a:extLst>
                <a:ext uri="{FF2B5EF4-FFF2-40B4-BE49-F238E27FC236}">
                  <a16:creationId xmlns:a16="http://schemas.microsoft.com/office/drawing/2014/main" id="{2A404E8E-A5B6-9134-8F6A-15E0F96E7EC2}"/>
                </a:ext>
              </a:extLst>
            </p:cNvPr>
            <p:cNvSpPr txBox="1"/>
            <p:nvPr/>
          </p:nvSpPr>
          <p:spPr>
            <a:xfrm>
              <a:off x="7913561" y="5981402"/>
              <a:ext cx="376444"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8</a:t>
              </a:r>
            </a:p>
          </p:txBody>
        </p:sp>
      </p:grpSp>
      <p:grpSp>
        <p:nvGrpSpPr>
          <p:cNvPr id="16" name="Gruppieren 15">
            <a:extLst>
              <a:ext uri="{FF2B5EF4-FFF2-40B4-BE49-F238E27FC236}">
                <a16:creationId xmlns:a16="http://schemas.microsoft.com/office/drawing/2014/main" id="{C97FC9CD-3D78-BF89-3F28-84F79D8B211D}"/>
              </a:ext>
            </a:extLst>
          </p:cNvPr>
          <p:cNvGrpSpPr/>
          <p:nvPr/>
        </p:nvGrpSpPr>
        <p:grpSpPr>
          <a:xfrm>
            <a:off x="3039452" y="4486862"/>
            <a:ext cx="1565671" cy="2011952"/>
            <a:chOff x="5636803" y="4485621"/>
            <a:chExt cx="1565671" cy="2011952"/>
          </a:xfrm>
        </p:grpSpPr>
        <p:sp>
          <p:nvSpPr>
            <p:cNvPr id="39" name="Rechteck 38">
              <a:extLst>
                <a:ext uri="{FF2B5EF4-FFF2-40B4-BE49-F238E27FC236}">
                  <a16:creationId xmlns:a16="http://schemas.microsoft.com/office/drawing/2014/main" id="{FE8B7786-838B-ADC9-1345-A81614920C03}"/>
                </a:ext>
              </a:extLst>
            </p:cNvPr>
            <p:cNvSpPr/>
            <p:nvPr/>
          </p:nvSpPr>
          <p:spPr>
            <a:xfrm>
              <a:off x="5636803" y="4485621"/>
              <a:ext cx="1565671"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0" name="Textfeld 39">
              <a:extLst>
                <a:ext uri="{FF2B5EF4-FFF2-40B4-BE49-F238E27FC236}">
                  <a16:creationId xmlns:a16="http://schemas.microsoft.com/office/drawing/2014/main" id="{C628D87D-0184-1376-8675-13BD92BDFA0D}"/>
                </a:ext>
              </a:extLst>
            </p:cNvPr>
            <p:cNvSpPr txBox="1"/>
            <p:nvPr/>
          </p:nvSpPr>
          <p:spPr>
            <a:xfrm>
              <a:off x="5636803" y="5981402"/>
              <a:ext cx="376444"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7</a:t>
              </a:r>
            </a:p>
          </p:txBody>
        </p:sp>
      </p:grpSp>
      <p:grpSp>
        <p:nvGrpSpPr>
          <p:cNvPr id="17" name="Gruppieren 16">
            <a:extLst>
              <a:ext uri="{FF2B5EF4-FFF2-40B4-BE49-F238E27FC236}">
                <a16:creationId xmlns:a16="http://schemas.microsoft.com/office/drawing/2014/main" id="{AA495561-7483-2DA7-6648-7B6323EF81C7}"/>
              </a:ext>
            </a:extLst>
          </p:cNvPr>
          <p:cNvGrpSpPr/>
          <p:nvPr/>
        </p:nvGrpSpPr>
        <p:grpSpPr>
          <a:xfrm>
            <a:off x="7099815" y="4486862"/>
            <a:ext cx="2227751" cy="2011952"/>
            <a:chOff x="10781296" y="4485621"/>
            <a:chExt cx="2227751" cy="2011952"/>
          </a:xfrm>
        </p:grpSpPr>
        <p:sp>
          <p:nvSpPr>
            <p:cNvPr id="37" name="Rechteck 36">
              <a:extLst>
                <a:ext uri="{FF2B5EF4-FFF2-40B4-BE49-F238E27FC236}">
                  <a16:creationId xmlns:a16="http://schemas.microsoft.com/office/drawing/2014/main" id="{CCCEC1D8-0035-8E1C-39B7-05B89E4EA98D}"/>
                </a:ext>
              </a:extLst>
            </p:cNvPr>
            <p:cNvSpPr/>
            <p:nvPr/>
          </p:nvSpPr>
          <p:spPr>
            <a:xfrm>
              <a:off x="10781297" y="4485621"/>
              <a:ext cx="2227750"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8" name="Textfeld 37">
              <a:extLst>
                <a:ext uri="{FF2B5EF4-FFF2-40B4-BE49-F238E27FC236}">
                  <a16:creationId xmlns:a16="http://schemas.microsoft.com/office/drawing/2014/main" id="{EE243978-4B09-A307-A78A-5655FA6B4ED5}"/>
                </a:ext>
              </a:extLst>
            </p:cNvPr>
            <p:cNvSpPr txBox="1"/>
            <p:nvPr/>
          </p:nvSpPr>
          <p:spPr>
            <a:xfrm>
              <a:off x="10781296" y="5981402"/>
              <a:ext cx="697697"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9</a:t>
              </a:r>
            </a:p>
          </p:txBody>
        </p:sp>
      </p:grpSp>
      <p:grpSp>
        <p:nvGrpSpPr>
          <p:cNvPr id="78" name="Gruppieren 77">
            <a:extLst>
              <a:ext uri="{FF2B5EF4-FFF2-40B4-BE49-F238E27FC236}">
                <a16:creationId xmlns:a16="http://schemas.microsoft.com/office/drawing/2014/main" id="{B240EBEE-50C6-EA40-4528-09683EC5C18D}"/>
              </a:ext>
            </a:extLst>
          </p:cNvPr>
          <p:cNvGrpSpPr/>
          <p:nvPr userDrawn="1"/>
        </p:nvGrpSpPr>
        <p:grpSpPr>
          <a:xfrm>
            <a:off x="379425" y="2276272"/>
            <a:ext cx="9680112" cy="2011952"/>
            <a:chOff x="379425" y="2273059"/>
            <a:chExt cx="9680112" cy="2011952"/>
          </a:xfrm>
        </p:grpSpPr>
        <p:grpSp>
          <p:nvGrpSpPr>
            <p:cNvPr id="10" name="Gruppieren 9">
              <a:extLst>
                <a:ext uri="{FF2B5EF4-FFF2-40B4-BE49-F238E27FC236}">
                  <a16:creationId xmlns:a16="http://schemas.microsoft.com/office/drawing/2014/main" id="{8EEFF30E-1839-770E-4B6A-C51143B0FC28}"/>
                </a:ext>
              </a:extLst>
            </p:cNvPr>
            <p:cNvGrpSpPr/>
            <p:nvPr/>
          </p:nvGrpSpPr>
          <p:grpSpPr>
            <a:xfrm>
              <a:off x="379425" y="2273059"/>
              <a:ext cx="2228510" cy="2011952"/>
              <a:chOff x="371475" y="2271818"/>
              <a:chExt cx="2228510" cy="2011952"/>
            </a:xfrm>
          </p:grpSpPr>
          <p:sp>
            <p:nvSpPr>
              <p:cNvPr id="49" name="Rechteck 48">
                <a:extLst>
                  <a:ext uri="{FF2B5EF4-FFF2-40B4-BE49-F238E27FC236}">
                    <a16:creationId xmlns:a16="http://schemas.microsoft.com/office/drawing/2014/main" id="{61BEA542-756B-7DEA-32DE-B13050C59F73}"/>
                  </a:ext>
                </a:extLst>
              </p:cNvPr>
              <p:cNvSpPr/>
              <p:nvPr/>
            </p:nvSpPr>
            <p:spPr>
              <a:xfrm>
                <a:off x="371475" y="2271818"/>
                <a:ext cx="2228510"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0" name="Textfeld 49">
                <a:extLst>
                  <a:ext uri="{FF2B5EF4-FFF2-40B4-BE49-F238E27FC236}">
                    <a16:creationId xmlns:a16="http://schemas.microsoft.com/office/drawing/2014/main" id="{EE28FB8F-5821-4B5D-793A-6A91BE720618}"/>
                  </a:ext>
                </a:extLst>
              </p:cNvPr>
              <p:cNvSpPr txBox="1"/>
              <p:nvPr/>
            </p:nvSpPr>
            <p:spPr>
              <a:xfrm>
                <a:off x="371475" y="3767599"/>
                <a:ext cx="47468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1</a:t>
                </a:r>
              </a:p>
            </p:txBody>
          </p:sp>
        </p:grpSp>
        <p:grpSp>
          <p:nvGrpSpPr>
            <p:cNvPr id="12" name="Gruppieren 11">
              <a:extLst>
                <a:ext uri="{FF2B5EF4-FFF2-40B4-BE49-F238E27FC236}">
                  <a16:creationId xmlns:a16="http://schemas.microsoft.com/office/drawing/2014/main" id="{5A57DF5F-1593-AB6F-AE74-17FAE0498720}"/>
                </a:ext>
              </a:extLst>
            </p:cNvPr>
            <p:cNvGrpSpPr/>
            <p:nvPr/>
          </p:nvGrpSpPr>
          <p:grpSpPr>
            <a:xfrm>
              <a:off x="2750948" y="2273059"/>
              <a:ext cx="2228509" cy="2011952"/>
              <a:chOff x="2458451" y="2271818"/>
              <a:chExt cx="2228509" cy="2011952"/>
            </a:xfrm>
          </p:grpSpPr>
          <p:sp>
            <p:nvSpPr>
              <p:cNvPr id="47" name="Rechteck 46">
                <a:extLst>
                  <a:ext uri="{FF2B5EF4-FFF2-40B4-BE49-F238E27FC236}">
                    <a16:creationId xmlns:a16="http://schemas.microsoft.com/office/drawing/2014/main" id="{220580FD-780B-0436-B84F-48892124C008}"/>
                  </a:ext>
                </a:extLst>
              </p:cNvPr>
              <p:cNvSpPr/>
              <p:nvPr/>
            </p:nvSpPr>
            <p:spPr>
              <a:xfrm>
                <a:off x="2458451" y="2271818"/>
                <a:ext cx="2228509"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8" name="Textfeld 47">
                <a:extLst>
                  <a:ext uri="{FF2B5EF4-FFF2-40B4-BE49-F238E27FC236}">
                    <a16:creationId xmlns:a16="http://schemas.microsoft.com/office/drawing/2014/main" id="{BFE83278-8F6B-7953-72E8-CD55F02AC0BE}"/>
                  </a:ext>
                </a:extLst>
              </p:cNvPr>
              <p:cNvSpPr txBox="1"/>
              <p:nvPr/>
            </p:nvSpPr>
            <p:spPr>
              <a:xfrm>
                <a:off x="2458452" y="3767599"/>
                <a:ext cx="28850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2</a:t>
                </a:r>
              </a:p>
            </p:txBody>
          </p:sp>
        </p:grpSp>
        <p:grpSp>
          <p:nvGrpSpPr>
            <p:cNvPr id="13" name="Gruppieren 12">
              <a:extLst>
                <a:ext uri="{FF2B5EF4-FFF2-40B4-BE49-F238E27FC236}">
                  <a16:creationId xmlns:a16="http://schemas.microsoft.com/office/drawing/2014/main" id="{E97B9D18-B2ED-7FD2-0F92-6C068C511903}"/>
                </a:ext>
              </a:extLst>
            </p:cNvPr>
            <p:cNvGrpSpPr/>
            <p:nvPr/>
          </p:nvGrpSpPr>
          <p:grpSpPr>
            <a:xfrm>
              <a:off x="6737997" y="2273059"/>
              <a:ext cx="1905069" cy="2011952"/>
              <a:chOff x="6182131" y="2271818"/>
              <a:chExt cx="1905069" cy="2011952"/>
            </a:xfrm>
          </p:grpSpPr>
          <p:sp>
            <p:nvSpPr>
              <p:cNvPr id="45" name="Rechteck 44">
                <a:extLst>
                  <a:ext uri="{FF2B5EF4-FFF2-40B4-BE49-F238E27FC236}">
                    <a16:creationId xmlns:a16="http://schemas.microsoft.com/office/drawing/2014/main" id="{5DA0CCB5-6B0D-6684-81E3-8B4F294011B2}"/>
                  </a:ext>
                </a:extLst>
              </p:cNvPr>
              <p:cNvSpPr/>
              <p:nvPr/>
            </p:nvSpPr>
            <p:spPr>
              <a:xfrm>
                <a:off x="6182131" y="2271818"/>
                <a:ext cx="1905069"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 name="Textfeld 45">
                <a:extLst>
                  <a:ext uri="{FF2B5EF4-FFF2-40B4-BE49-F238E27FC236}">
                    <a16:creationId xmlns:a16="http://schemas.microsoft.com/office/drawing/2014/main" id="{6FEA7654-3706-A71C-A4CF-794683990B4E}"/>
                  </a:ext>
                </a:extLst>
              </p:cNvPr>
              <p:cNvSpPr txBox="1"/>
              <p:nvPr/>
            </p:nvSpPr>
            <p:spPr>
              <a:xfrm>
                <a:off x="6182132" y="3767599"/>
                <a:ext cx="28850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4</a:t>
                </a:r>
              </a:p>
            </p:txBody>
          </p:sp>
        </p:grpSp>
        <p:grpSp>
          <p:nvGrpSpPr>
            <p:cNvPr id="14" name="Gruppieren 13">
              <a:extLst>
                <a:ext uri="{FF2B5EF4-FFF2-40B4-BE49-F238E27FC236}">
                  <a16:creationId xmlns:a16="http://schemas.microsoft.com/office/drawing/2014/main" id="{8FBFCCF3-934F-E918-6DBD-5476354CEB8A}"/>
                </a:ext>
              </a:extLst>
            </p:cNvPr>
            <p:cNvGrpSpPr/>
            <p:nvPr/>
          </p:nvGrpSpPr>
          <p:grpSpPr>
            <a:xfrm>
              <a:off x="5119296" y="2273059"/>
              <a:ext cx="1472334" cy="2011952"/>
              <a:chOff x="4378831" y="2271818"/>
              <a:chExt cx="1472334" cy="2011952"/>
            </a:xfrm>
          </p:grpSpPr>
          <p:sp>
            <p:nvSpPr>
              <p:cNvPr id="43" name="Rechteck 42">
                <a:extLst>
                  <a:ext uri="{FF2B5EF4-FFF2-40B4-BE49-F238E27FC236}">
                    <a16:creationId xmlns:a16="http://schemas.microsoft.com/office/drawing/2014/main" id="{D8F6FE58-92CB-66BC-AB3A-30EF69CCF7A9}"/>
                  </a:ext>
                </a:extLst>
              </p:cNvPr>
              <p:cNvSpPr/>
              <p:nvPr/>
            </p:nvSpPr>
            <p:spPr>
              <a:xfrm>
                <a:off x="4378831" y="2271818"/>
                <a:ext cx="1472334"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 name="Textfeld 43">
                <a:extLst>
                  <a:ext uri="{FF2B5EF4-FFF2-40B4-BE49-F238E27FC236}">
                    <a16:creationId xmlns:a16="http://schemas.microsoft.com/office/drawing/2014/main" id="{AF4D1E57-175A-8952-3395-DA9E717E187B}"/>
                  </a:ext>
                </a:extLst>
              </p:cNvPr>
              <p:cNvSpPr txBox="1"/>
              <p:nvPr/>
            </p:nvSpPr>
            <p:spPr>
              <a:xfrm>
                <a:off x="4378831" y="3767599"/>
                <a:ext cx="28850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3</a:t>
                </a:r>
              </a:p>
            </p:txBody>
          </p:sp>
        </p:grpSp>
        <p:pic>
          <p:nvPicPr>
            <p:cNvPr id="18" name="Grafik 17">
              <a:extLst>
                <a:ext uri="{FF2B5EF4-FFF2-40B4-BE49-F238E27FC236}">
                  <a16:creationId xmlns:a16="http://schemas.microsoft.com/office/drawing/2014/main" id="{A32E94FC-317F-FDF5-4299-C96C3DCF2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96" y="2422178"/>
              <a:ext cx="1715993" cy="1715993"/>
            </a:xfrm>
            <a:prstGeom prst="rect">
              <a:avLst/>
            </a:prstGeom>
          </p:spPr>
        </p:pic>
        <p:pic>
          <p:nvPicPr>
            <p:cNvPr id="19" name="Grafik 18">
              <a:extLst>
                <a:ext uri="{FF2B5EF4-FFF2-40B4-BE49-F238E27FC236}">
                  <a16:creationId xmlns:a16="http://schemas.microsoft.com/office/drawing/2014/main" id="{A66F912B-4631-962D-29AB-5AAE5F3D5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7474" y="2422180"/>
              <a:ext cx="1715992" cy="1715992"/>
            </a:xfrm>
            <a:prstGeom prst="rect">
              <a:avLst/>
            </a:prstGeom>
          </p:spPr>
        </p:pic>
        <p:pic>
          <p:nvPicPr>
            <p:cNvPr id="20" name="Grafik 19">
              <a:extLst>
                <a:ext uri="{FF2B5EF4-FFF2-40B4-BE49-F238E27FC236}">
                  <a16:creationId xmlns:a16="http://schemas.microsoft.com/office/drawing/2014/main" id="{8AA21C2B-A541-EE85-4F69-337E12B1C9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6865" y="2422178"/>
              <a:ext cx="960293" cy="1708041"/>
            </a:xfrm>
            <a:prstGeom prst="rect">
              <a:avLst/>
            </a:prstGeom>
          </p:spPr>
        </p:pic>
        <p:pic>
          <p:nvPicPr>
            <p:cNvPr id="21" name="Grafik 20">
              <a:extLst>
                <a:ext uri="{FF2B5EF4-FFF2-40B4-BE49-F238E27FC236}">
                  <a16:creationId xmlns:a16="http://schemas.microsoft.com/office/drawing/2014/main" id="{93F5FF6F-D748-776E-5D7C-F136DBAB43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535" y="2422180"/>
              <a:ext cx="1400351" cy="1706562"/>
            </a:xfrm>
            <a:prstGeom prst="rect">
              <a:avLst/>
            </a:prstGeom>
          </p:spPr>
        </p:pic>
        <p:grpSp>
          <p:nvGrpSpPr>
            <p:cNvPr id="22" name="Gruppieren 21">
              <a:extLst>
                <a:ext uri="{FF2B5EF4-FFF2-40B4-BE49-F238E27FC236}">
                  <a16:creationId xmlns:a16="http://schemas.microsoft.com/office/drawing/2014/main" id="{A5865946-642B-685F-88E3-E8A043C975E0}"/>
                </a:ext>
              </a:extLst>
            </p:cNvPr>
            <p:cNvGrpSpPr/>
            <p:nvPr/>
          </p:nvGrpSpPr>
          <p:grpSpPr>
            <a:xfrm>
              <a:off x="8794600" y="2273059"/>
              <a:ext cx="1264937" cy="2011952"/>
              <a:chOff x="6182131" y="2271818"/>
              <a:chExt cx="1264937" cy="2011952"/>
            </a:xfrm>
          </p:grpSpPr>
          <p:sp>
            <p:nvSpPr>
              <p:cNvPr id="35" name="Rechteck 34">
                <a:extLst>
                  <a:ext uri="{FF2B5EF4-FFF2-40B4-BE49-F238E27FC236}">
                    <a16:creationId xmlns:a16="http://schemas.microsoft.com/office/drawing/2014/main" id="{097574D9-465D-6EBF-30C3-3315F3F78E53}"/>
                  </a:ext>
                </a:extLst>
              </p:cNvPr>
              <p:cNvSpPr/>
              <p:nvPr/>
            </p:nvSpPr>
            <p:spPr>
              <a:xfrm>
                <a:off x="6182131" y="2271818"/>
                <a:ext cx="1264937"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6" name="Textfeld 35">
                <a:extLst>
                  <a:ext uri="{FF2B5EF4-FFF2-40B4-BE49-F238E27FC236}">
                    <a16:creationId xmlns:a16="http://schemas.microsoft.com/office/drawing/2014/main" id="{1E683B51-4B01-A08A-1737-0E640691B627}"/>
                  </a:ext>
                </a:extLst>
              </p:cNvPr>
              <p:cNvSpPr txBox="1"/>
              <p:nvPr/>
            </p:nvSpPr>
            <p:spPr>
              <a:xfrm>
                <a:off x="6182132" y="3767599"/>
                <a:ext cx="28850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5</a:t>
                </a:r>
              </a:p>
            </p:txBody>
          </p:sp>
        </p:grpSp>
        <p:pic>
          <p:nvPicPr>
            <p:cNvPr id="23" name="Grafik 22">
              <a:extLst>
                <a:ext uri="{FF2B5EF4-FFF2-40B4-BE49-F238E27FC236}">
                  <a16:creationId xmlns:a16="http://schemas.microsoft.com/office/drawing/2014/main" id="{923AF8C3-48C1-8624-D006-31DBFB29EB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9137" y="2431610"/>
              <a:ext cx="754670" cy="1706561"/>
            </a:xfrm>
            <a:prstGeom prst="rect">
              <a:avLst/>
            </a:prstGeom>
          </p:spPr>
        </p:pic>
      </p:grpSp>
      <p:grpSp>
        <p:nvGrpSpPr>
          <p:cNvPr id="24" name="Gruppieren 23">
            <a:extLst>
              <a:ext uri="{FF2B5EF4-FFF2-40B4-BE49-F238E27FC236}">
                <a16:creationId xmlns:a16="http://schemas.microsoft.com/office/drawing/2014/main" id="{9FD29838-8393-0C5F-3273-07A10717E9FC}"/>
              </a:ext>
            </a:extLst>
          </p:cNvPr>
          <p:cNvGrpSpPr/>
          <p:nvPr/>
        </p:nvGrpSpPr>
        <p:grpSpPr>
          <a:xfrm>
            <a:off x="9508486" y="4486862"/>
            <a:ext cx="2312038" cy="2011952"/>
            <a:chOff x="10781296" y="4485621"/>
            <a:chExt cx="2312038" cy="2011952"/>
          </a:xfrm>
        </p:grpSpPr>
        <p:sp>
          <p:nvSpPr>
            <p:cNvPr id="33" name="Rechteck 32">
              <a:extLst>
                <a:ext uri="{FF2B5EF4-FFF2-40B4-BE49-F238E27FC236}">
                  <a16:creationId xmlns:a16="http://schemas.microsoft.com/office/drawing/2014/main" id="{00B6A9B2-D7BE-DA62-214A-F84F939B3AA4}"/>
                </a:ext>
              </a:extLst>
            </p:cNvPr>
            <p:cNvSpPr/>
            <p:nvPr/>
          </p:nvSpPr>
          <p:spPr>
            <a:xfrm>
              <a:off x="10781297" y="4485621"/>
              <a:ext cx="2312037" cy="2011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4" name="Textfeld 33">
              <a:extLst>
                <a:ext uri="{FF2B5EF4-FFF2-40B4-BE49-F238E27FC236}">
                  <a16:creationId xmlns:a16="http://schemas.microsoft.com/office/drawing/2014/main" id="{8D3A86DE-7B59-0B64-CBAA-2D7EBAAAD7C2}"/>
                </a:ext>
              </a:extLst>
            </p:cNvPr>
            <p:cNvSpPr txBox="1"/>
            <p:nvPr/>
          </p:nvSpPr>
          <p:spPr>
            <a:xfrm>
              <a:off x="10781296" y="5981402"/>
              <a:ext cx="697697"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10</a:t>
              </a:r>
            </a:p>
          </p:txBody>
        </p:sp>
      </p:grpSp>
      <p:grpSp>
        <p:nvGrpSpPr>
          <p:cNvPr id="25" name="Gruppieren 24">
            <a:extLst>
              <a:ext uri="{FF2B5EF4-FFF2-40B4-BE49-F238E27FC236}">
                <a16:creationId xmlns:a16="http://schemas.microsoft.com/office/drawing/2014/main" id="{DF5FA02C-93A2-0480-F70D-AE5291DD76FE}"/>
              </a:ext>
            </a:extLst>
          </p:cNvPr>
          <p:cNvGrpSpPr/>
          <p:nvPr/>
        </p:nvGrpSpPr>
        <p:grpSpPr>
          <a:xfrm>
            <a:off x="379425" y="4486862"/>
            <a:ext cx="2490997" cy="2005424"/>
            <a:chOff x="371474" y="2278346"/>
            <a:chExt cx="2490997" cy="2005424"/>
          </a:xfrm>
        </p:grpSpPr>
        <p:sp>
          <p:nvSpPr>
            <p:cNvPr id="31" name="Rechteck 30">
              <a:extLst>
                <a:ext uri="{FF2B5EF4-FFF2-40B4-BE49-F238E27FC236}">
                  <a16:creationId xmlns:a16="http://schemas.microsoft.com/office/drawing/2014/main" id="{91674DEC-0D03-748E-64B0-D7E8D2F89051}"/>
                </a:ext>
              </a:extLst>
            </p:cNvPr>
            <p:cNvSpPr/>
            <p:nvPr/>
          </p:nvSpPr>
          <p:spPr>
            <a:xfrm>
              <a:off x="371474" y="2278346"/>
              <a:ext cx="2490997" cy="2005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feld 31">
              <a:extLst>
                <a:ext uri="{FF2B5EF4-FFF2-40B4-BE49-F238E27FC236}">
                  <a16:creationId xmlns:a16="http://schemas.microsoft.com/office/drawing/2014/main" id="{09446963-14BB-95F9-F888-8B9E23D53DEB}"/>
                </a:ext>
              </a:extLst>
            </p:cNvPr>
            <p:cNvSpPr txBox="1"/>
            <p:nvPr/>
          </p:nvSpPr>
          <p:spPr>
            <a:xfrm>
              <a:off x="371475" y="3767599"/>
              <a:ext cx="474683" cy="369332"/>
            </a:xfrm>
            <a:prstGeom prst="rect">
              <a:avLst/>
            </a:prstGeom>
            <a:noFill/>
          </p:spPr>
          <p:txBody>
            <a:bodyPr wrap="square" lIns="72000" tIns="0" rIns="0" bIns="0" rtlCol="0" anchor="b">
              <a:spAutoFit/>
            </a:bodyPr>
            <a:lstStyle/>
            <a:p>
              <a:r>
                <a:rPr lang="en-US" sz="2400" b="1" dirty="0">
                  <a:solidFill>
                    <a:schemeClr val="tx2"/>
                  </a:solidFill>
                  <a:latin typeface="Arial" panose="020B0604020202020204" pitchFamily="34" charset="0"/>
                  <a:cs typeface="Arial" panose="020B0604020202020204" pitchFamily="34" charset="0"/>
                </a:rPr>
                <a:t>6</a:t>
              </a:r>
            </a:p>
          </p:txBody>
        </p:sp>
      </p:grpSp>
      <p:pic>
        <p:nvPicPr>
          <p:cNvPr id="26" name="Grafik 25">
            <a:extLst>
              <a:ext uri="{FF2B5EF4-FFF2-40B4-BE49-F238E27FC236}">
                <a16:creationId xmlns:a16="http://schemas.microsoft.com/office/drawing/2014/main" id="{FD5F56CD-C85B-DEA3-FCA3-C3A89B870A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782" y="4805578"/>
            <a:ext cx="2044892" cy="1535289"/>
          </a:xfrm>
          <a:prstGeom prst="rect">
            <a:avLst/>
          </a:prstGeom>
        </p:spPr>
      </p:pic>
      <p:pic>
        <p:nvPicPr>
          <p:cNvPr id="27" name="Grafik 26">
            <a:extLst>
              <a:ext uri="{FF2B5EF4-FFF2-40B4-BE49-F238E27FC236}">
                <a16:creationId xmlns:a16="http://schemas.microsoft.com/office/drawing/2014/main" id="{92481EC2-8457-559A-FE86-4E8680BC74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0681" y="4617228"/>
            <a:ext cx="1069551" cy="1723639"/>
          </a:xfrm>
          <a:prstGeom prst="rect">
            <a:avLst/>
          </a:prstGeom>
        </p:spPr>
      </p:pic>
      <p:pic>
        <p:nvPicPr>
          <p:cNvPr id="28" name="Grafik 27">
            <a:extLst>
              <a:ext uri="{FF2B5EF4-FFF2-40B4-BE49-F238E27FC236}">
                <a16:creationId xmlns:a16="http://schemas.microsoft.com/office/drawing/2014/main" id="{4DEB2B52-A50C-1CEC-1C74-7C18CEAB86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7905" y="4617228"/>
            <a:ext cx="1670193" cy="1723639"/>
          </a:xfrm>
          <a:prstGeom prst="rect">
            <a:avLst/>
          </a:prstGeom>
        </p:spPr>
      </p:pic>
      <p:pic>
        <p:nvPicPr>
          <p:cNvPr id="29" name="Grafik 28">
            <a:extLst>
              <a:ext uri="{FF2B5EF4-FFF2-40B4-BE49-F238E27FC236}">
                <a16:creationId xmlns:a16="http://schemas.microsoft.com/office/drawing/2014/main" id="{A33E3C61-BA9C-F0ED-681F-7739D36E9B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68382" y="5340966"/>
            <a:ext cx="1777084" cy="999901"/>
          </a:xfrm>
          <a:prstGeom prst="rect">
            <a:avLst/>
          </a:prstGeom>
        </p:spPr>
      </p:pic>
      <p:pic>
        <p:nvPicPr>
          <p:cNvPr id="30" name="Grafik 29">
            <a:extLst>
              <a:ext uri="{FF2B5EF4-FFF2-40B4-BE49-F238E27FC236}">
                <a16:creationId xmlns:a16="http://schemas.microsoft.com/office/drawing/2014/main" id="{8863F35C-031A-94BF-D1CF-802F314AF63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23693" y="4617227"/>
            <a:ext cx="1615911" cy="1723639"/>
          </a:xfrm>
          <a:prstGeom prst="rect">
            <a:avLst/>
          </a:prstGeom>
        </p:spPr>
      </p:pic>
      <p:grpSp>
        <p:nvGrpSpPr>
          <p:cNvPr id="51" name="Gruppieren 50">
            <a:extLst>
              <a:ext uri="{FF2B5EF4-FFF2-40B4-BE49-F238E27FC236}">
                <a16:creationId xmlns:a16="http://schemas.microsoft.com/office/drawing/2014/main" id="{E7A2627D-703B-56B1-E296-272D8FB8A919}"/>
              </a:ext>
            </a:extLst>
          </p:cNvPr>
          <p:cNvGrpSpPr/>
          <p:nvPr userDrawn="1"/>
        </p:nvGrpSpPr>
        <p:grpSpPr>
          <a:xfrm>
            <a:off x="742950" y="368301"/>
            <a:ext cx="1080000" cy="1080000"/>
            <a:chOff x="742950" y="368301"/>
            <a:chExt cx="1080000" cy="1080000"/>
          </a:xfrm>
        </p:grpSpPr>
        <p:sp>
          <p:nvSpPr>
            <p:cNvPr id="52" name="Oval 51">
              <a:extLst>
                <a:ext uri="{FF2B5EF4-FFF2-40B4-BE49-F238E27FC236}">
                  <a16:creationId xmlns:a16="http://schemas.microsoft.com/office/drawing/2014/main" id="{49F3E288-C276-4B44-8374-8838369A4DA5}"/>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800" b="1" noProof="0">
                <a:latin typeface="Arial" panose="020B0604020202020204" pitchFamily="34" charset="0"/>
                <a:cs typeface="Arial" panose="020B0604020202020204" pitchFamily="34" charset="0"/>
              </a:endParaRPr>
            </a:p>
          </p:txBody>
        </p:sp>
        <p:grpSp>
          <p:nvGrpSpPr>
            <p:cNvPr id="53" name="Grafik 28">
              <a:extLst>
                <a:ext uri="{FF2B5EF4-FFF2-40B4-BE49-F238E27FC236}">
                  <a16:creationId xmlns:a16="http://schemas.microsoft.com/office/drawing/2014/main" id="{26E09CE0-35C4-B8E0-64E5-ACBA7AD084CE}"/>
                </a:ext>
              </a:extLst>
            </p:cNvPr>
            <p:cNvGrpSpPr>
              <a:grpSpLocks noChangeAspect="1"/>
            </p:cNvGrpSpPr>
            <p:nvPr/>
          </p:nvGrpSpPr>
          <p:grpSpPr>
            <a:xfrm>
              <a:off x="989155" y="544651"/>
              <a:ext cx="587591" cy="680050"/>
              <a:chOff x="2863708" y="6312877"/>
              <a:chExt cx="4213749" cy="4876800"/>
            </a:xfrm>
          </p:grpSpPr>
          <p:sp>
            <p:nvSpPr>
              <p:cNvPr id="54" name="Freihandform: Form 132">
                <a:extLst>
                  <a:ext uri="{FF2B5EF4-FFF2-40B4-BE49-F238E27FC236}">
                    <a16:creationId xmlns:a16="http://schemas.microsoft.com/office/drawing/2014/main" id="{0683F47A-DD75-159A-8BC4-658191D741F5}"/>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noProof="0"/>
              </a:p>
            </p:txBody>
          </p:sp>
          <p:sp>
            <p:nvSpPr>
              <p:cNvPr id="55" name="Freihandform: Form 133">
                <a:extLst>
                  <a:ext uri="{FF2B5EF4-FFF2-40B4-BE49-F238E27FC236}">
                    <a16:creationId xmlns:a16="http://schemas.microsoft.com/office/drawing/2014/main" id="{240B55FA-7FC9-3C02-EEFD-555D422513BA}"/>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noProof="0"/>
              </a:p>
            </p:txBody>
          </p:sp>
          <p:sp>
            <p:nvSpPr>
              <p:cNvPr id="56" name="Freihandform: Form 135">
                <a:extLst>
                  <a:ext uri="{FF2B5EF4-FFF2-40B4-BE49-F238E27FC236}">
                    <a16:creationId xmlns:a16="http://schemas.microsoft.com/office/drawing/2014/main" id="{FA12E155-2D2D-1BA9-655C-4303BED84396}"/>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noProof="0"/>
              </a:p>
            </p:txBody>
          </p:sp>
          <p:sp>
            <p:nvSpPr>
              <p:cNvPr id="57" name="Freihandform: Form 136">
                <a:extLst>
                  <a:ext uri="{FF2B5EF4-FFF2-40B4-BE49-F238E27FC236}">
                    <a16:creationId xmlns:a16="http://schemas.microsoft.com/office/drawing/2014/main" id="{019538E3-6DB5-D025-CA1F-74F42E9D2F81}"/>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noProof="0"/>
              </a:p>
            </p:txBody>
          </p:sp>
          <p:sp>
            <p:nvSpPr>
              <p:cNvPr id="58" name="Freihandform: Form 138">
                <a:extLst>
                  <a:ext uri="{FF2B5EF4-FFF2-40B4-BE49-F238E27FC236}">
                    <a16:creationId xmlns:a16="http://schemas.microsoft.com/office/drawing/2014/main" id="{60E5C7EA-56DB-A4D3-3F26-A7FC9A9A41EC}"/>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noProof="0"/>
              </a:p>
            </p:txBody>
          </p:sp>
          <p:sp>
            <p:nvSpPr>
              <p:cNvPr id="59" name="Freihandform: Form 139">
                <a:extLst>
                  <a:ext uri="{FF2B5EF4-FFF2-40B4-BE49-F238E27FC236}">
                    <a16:creationId xmlns:a16="http://schemas.microsoft.com/office/drawing/2014/main" id="{01D87E74-D2D7-6471-EB4B-1D2DB0D708A4}"/>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noProof="0"/>
              </a:p>
            </p:txBody>
          </p:sp>
          <p:grpSp>
            <p:nvGrpSpPr>
              <p:cNvPr id="60" name="Grafik 28">
                <a:extLst>
                  <a:ext uri="{FF2B5EF4-FFF2-40B4-BE49-F238E27FC236}">
                    <a16:creationId xmlns:a16="http://schemas.microsoft.com/office/drawing/2014/main" id="{1BEC5926-3CC3-CDB1-B3F9-6AAF7F2779ED}"/>
                  </a:ext>
                </a:extLst>
              </p:cNvPr>
              <p:cNvGrpSpPr/>
              <p:nvPr/>
            </p:nvGrpSpPr>
            <p:grpSpPr>
              <a:xfrm>
                <a:off x="3941885" y="6312877"/>
                <a:ext cx="2057400" cy="2486025"/>
                <a:chOff x="3941885" y="6312877"/>
                <a:chExt cx="2057400" cy="2486025"/>
              </a:xfrm>
            </p:grpSpPr>
            <p:sp>
              <p:nvSpPr>
                <p:cNvPr id="70" name="Freihandform: Form 170">
                  <a:extLst>
                    <a:ext uri="{FF2B5EF4-FFF2-40B4-BE49-F238E27FC236}">
                      <a16:creationId xmlns:a16="http://schemas.microsoft.com/office/drawing/2014/main" id="{46EF18B0-F4DB-2437-17F9-BA40666EB02D}"/>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noProof="0"/>
                </a:p>
              </p:txBody>
            </p:sp>
            <p:sp>
              <p:nvSpPr>
                <p:cNvPr id="71" name="Freihandform: Form 171">
                  <a:extLst>
                    <a:ext uri="{FF2B5EF4-FFF2-40B4-BE49-F238E27FC236}">
                      <a16:creationId xmlns:a16="http://schemas.microsoft.com/office/drawing/2014/main" id="{019B7576-6B91-DA3A-7F10-F079D1ABE9EA}"/>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noProof="0"/>
                </a:p>
              </p:txBody>
            </p:sp>
            <p:sp>
              <p:nvSpPr>
                <p:cNvPr id="72" name="Freihandform: Form 172">
                  <a:extLst>
                    <a:ext uri="{FF2B5EF4-FFF2-40B4-BE49-F238E27FC236}">
                      <a16:creationId xmlns:a16="http://schemas.microsoft.com/office/drawing/2014/main" id="{734F9DA6-79D5-A413-19CE-CDBDAE6855C2}"/>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noProof="0"/>
                </a:p>
              </p:txBody>
            </p:sp>
            <p:sp>
              <p:nvSpPr>
                <p:cNvPr id="73" name="Freihandform: Form 173">
                  <a:extLst>
                    <a:ext uri="{FF2B5EF4-FFF2-40B4-BE49-F238E27FC236}">
                      <a16:creationId xmlns:a16="http://schemas.microsoft.com/office/drawing/2014/main" id="{68092FF7-9E8F-E5F1-963C-9BDC02B6D491}"/>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noProof="0"/>
                </a:p>
              </p:txBody>
            </p:sp>
            <p:sp>
              <p:nvSpPr>
                <p:cNvPr id="74" name="Freihandform: Form 174">
                  <a:extLst>
                    <a:ext uri="{FF2B5EF4-FFF2-40B4-BE49-F238E27FC236}">
                      <a16:creationId xmlns:a16="http://schemas.microsoft.com/office/drawing/2014/main" id="{71B5DA84-5A28-F19A-F978-B5CF238074B6}"/>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noProof="0"/>
                </a:p>
              </p:txBody>
            </p:sp>
            <p:sp>
              <p:nvSpPr>
                <p:cNvPr id="75" name="Freihandform: Form 177">
                  <a:extLst>
                    <a:ext uri="{FF2B5EF4-FFF2-40B4-BE49-F238E27FC236}">
                      <a16:creationId xmlns:a16="http://schemas.microsoft.com/office/drawing/2014/main" id="{96C1EA70-86CE-05AE-450F-7D76583B048D}"/>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noProof="0"/>
                </a:p>
              </p:txBody>
            </p:sp>
          </p:grpSp>
          <p:grpSp>
            <p:nvGrpSpPr>
              <p:cNvPr id="61" name="Grafik 28">
                <a:extLst>
                  <a:ext uri="{FF2B5EF4-FFF2-40B4-BE49-F238E27FC236}">
                    <a16:creationId xmlns:a16="http://schemas.microsoft.com/office/drawing/2014/main" id="{10A0773B-B49C-3687-3A02-B0771C98F6D4}"/>
                  </a:ext>
                </a:extLst>
              </p:cNvPr>
              <p:cNvGrpSpPr/>
              <p:nvPr/>
            </p:nvGrpSpPr>
            <p:grpSpPr>
              <a:xfrm>
                <a:off x="3013521" y="9414712"/>
                <a:ext cx="3914127" cy="1774964"/>
                <a:chOff x="3013521" y="9414712"/>
                <a:chExt cx="3914127" cy="1774964"/>
              </a:xfrm>
            </p:grpSpPr>
            <p:sp>
              <p:nvSpPr>
                <p:cNvPr id="62" name="Freihandform: Form 151">
                  <a:extLst>
                    <a:ext uri="{FF2B5EF4-FFF2-40B4-BE49-F238E27FC236}">
                      <a16:creationId xmlns:a16="http://schemas.microsoft.com/office/drawing/2014/main" id="{D735C99F-B6FA-F67F-2E16-1397CB2BC326}"/>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noProof="0"/>
                </a:p>
              </p:txBody>
            </p:sp>
            <p:sp>
              <p:nvSpPr>
                <p:cNvPr id="63" name="Freihandform: Form 162">
                  <a:extLst>
                    <a:ext uri="{FF2B5EF4-FFF2-40B4-BE49-F238E27FC236}">
                      <a16:creationId xmlns:a16="http://schemas.microsoft.com/office/drawing/2014/main" id="{3078E72A-93C8-57EF-9F1F-7C945A3F9E0F}"/>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noProof="0"/>
                </a:p>
              </p:txBody>
            </p:sp>
            <p:sp>
              <p:nvSpPr>
                <p:cNvPr id="64" name="Freihandform: Form 164">
                  <a:extLst>
                    <a:ext uri="{FF2B5EF4-FFF2-40B4-BE49-F238E27FC236}">
                      <a16:creationId xmlns:a16="http://schemas.microsoft.com/office/drawing/2014/main" id="{8E508D62-EB3F-F341-F4E7-ADED255B39CA}"/>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noProof="0"/>
                </a:p>
              </p:txBody>
            </p:sp>
            <p:sp>
              <p:nvSpPr>
                <p:cNvPr id="65" name="Freihandform: Form 165">
                  <a:extLst>
                    <a:ext uri="{FF2B5EF4-FFF2-40B4-BE49-F238E27FC236}">
                      <a16:creationId xmlns:a16="http://schemas.microsoft.com/office/drawing/2014/main" id="{AFC71B9B-6AC9-F15B-165A-C75143F0A360}"/>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noProof="0"/>
                </a:p>
              </p:txBody>
            </p:sp>
            <p:sp>
              <p:nvSpPr>
                <p:cNvPr id="66" name="Freihandform: Form 166">
                  <a:extLst>
                    <a:ext uri="{FF2B5EF4-FFF2-40B4-BE49-F238E27FC236}">
                      <a16:creationId xmlns:a16="http://schemas.microsoft.com/office/drawing/2014/main" id="{4A6FD1A5-D86E-D80F-6BF5-9D80FB7837D4}"/>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noProof="0"/>
                </a:p>
              </p:txBody>
            </p:sp>
            <p:sp>
              <p:nvSpPr>
                <p:cNvPr id="67" name="Freihandform: Form 167">
                  <a:extLst>
                    <a:ext uri="{FF2B5EF4-FFF2-40B4-BE49-F238E27FC236}">
                      <a16:creationId xmlns:a16="http://schemas.microsoft.com/office/drawing/2014/main" id="{12ADF558-D8A2-8FAD-382A-B379400B7BED}"/>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noProof="0"/>
                </a:p>
              </p:txBody>
            </p:sp>
            <p:sp>
              <p:nvSpPr>
                <p:cNvPr id="68" name="Freihandform: Form 168">
                  <a:extLst>
                    <a:ext uri="{FF2B5EF4-FFF2-40B4-BE49-F238E27FC236}">
                      <a16:creationId xmlns:a16="http://schemas.microsoft.com/office/drawing/2014/main" id="{7921D1B4-4305-0434-ACB8-13A8CA68D77D}"/>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noProof="0"/>
                </a:p>
              </p:txBody>
            </p:sp>
            <p:sp>
              <p:nvSpPr>
                <p:cNvPr id="69" name="Freihandform: Form 169">
                  <a:extLst>
                    <a:ext uri="{FF2B5EF4-FFF2-40B4-BE49-F238E27FC236}">
                      <a16:creationId xmlns:a16="http://schemas.microsoft.com/office/drawing/2014/main" id="{D872E7F1-5446-7B19-B643-AE12105AD2C8}"/>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noProof="0"/>
                </a:p>
              </p:txBody>
            </p:sp>
          </p:grpSp>
        </p:grpSp>
      </p:grpSp>
      <p:sp>
        <p:nvSpPr>
          <p:cNvPr id="76" name="Textfeld 75">
            <a:extLst>
              <a:ext uri="{FF2B5EF4-FFF2-40B4-BE49-F238E27FC236}">
                <a16:creationId xmlns:a16="http://schemas.microsoft.com/office/drawing/2014/main" id="{FEBBD26B-E373-4F5C-347E-F948CD254036}"/>
              </a:ext>
            </a:extLst>
          </p:cNvPr>
          <p:cNvSpPr txBox="1"/>
          <p:nvPr userDrawn="1"/>
        </p:nvSpPr>
        <p:spPr>
          <a:xfrm>
            <a:off x="742949" y="1664260"/>
            <a:ext cx="10177464" cy="5539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1: </a:t>
            </a:r>
            <a:r>
              <a:rPr lang="de-DE" dirty="0">
                <a:solidFill>
                  <a:schemeClr val="accent6"/>
                </a:solidFill>
                <a:latin typeface="Arial" panose="020B0604020202020204" pitchFamily="34" charset="0"/>
                <a:cs typeface="Arial" panose="020B0604020202020204" pitchFamily="34" charset="0"/>
              </a:rPr>
              <a:t>Schau genau hin, welche Nachrichten zu welcher Zeit veröffentlicht bzw. verschickt wurden. Sortiere danach die Beispiele auf dem Zeitstrahl per Drag-and-Drop.</a:t>
            </a:r>
          </a:p>
        </p:txBody>
      </p:sp>
      <p:pic>
        <p:nvPicPr>
          <p:cNvPr id="5" name="Grafik 4">
            <a:extLst>
              <a:ext uri="{FF2B5EF4-FFF2-40B4-BE49-F238E27FC236}">
                <a16:creationId xmlns:a16="http://schemas.microsoft.com/office/drawing/2014/main" id="{A6881744-E4B4-B963-2C72-667CA5FFB80F}"/>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12918" y="682039"/>
            <a:ext cx="458330" cy="458330"/>
          </a:xfrm>
          <a:prstGeom prst="rect">
            <a:avLst/>
          </a:prstGeom>
        </p:spPr>
      </p:pic>
    </p:spTree>
    <p:extLst>
      <p:ext uri="{BB962C8B-B14F-4D97-AF65-F5344CB8AC3E}">
        <p14:creationId xmlns:p14="http://schemas.microsoft.com/office/powerpoint/2010/main" val="256271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53" presetClass="entr" presetSubtype="16" fill="hold" nodeType="with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ch dem Konzert Aufgabe 2&amp;3">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3" name="Rechteck 2">
            <a:extLst>
              <a:ext uri="{FF2B5EF4-FFF2-40B4-BE49-F238E27FC236}">
                <a16:creationId xmlns:a16="http://schemas.microsoft.com/office/drawing/2014/main" id="{99823647-874F-0A9F-3414-AB97DD1CFAC3}"/>
              </a:ext>
            </a:extLst>
          </p:cNvPr>
          <p:cNvSpPr/>
          <p:nvPr userDrawn="1"/>
        </p:nvSpPr>
        <p:spPr>
          <a:xfrm>
            <a:off x="371475" y="1280005"/>
            <a:ext cx="5545138"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 name="Rechteck 3">
            <a:extLst>
              <a:ext uri="{FF2B5EF4-FFF2-40B4-BE49-F238E27FC236}">
                <a16:creationId xmlns:a16="http://schemas.microsoft.com/office/drawing/2014/main" id="{A68D5EA4-9EB4-24C6-431F-25ED155CC10C}"/>
              </a:ext>
            </a:extLst>
          </p:cNvPr>
          <p:cNvSpPr/>
          <p:nvPr userDrawn="1"/>
        </p:nvSpPr>
        <p:spPr>
          <a:xfrm>
            <a:off x="6275387" y="1280005"/>
            <a:ext cx="5545138"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2" name="Gerade Verbindung 1">
            <a:extLst>
              <a:ext uri="{FF2B5EF4-FFF2-40B4-BE49-F238E27FC236}">
                <a16:creationId xmlns:a16="http://schemas.microsoft.com/office/drawing/2014/main" id="{C3F4D392-4C3C-C9C1-0DB6-2F670B294EBC}"/>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662837C5-1086-1B3D-050E-EF47D06CDE7A}"/>
              </a:ext>
            </a:extLst>
          </p:cNvPr>
          <p:cNvSpPr txBox="1"/>
          <p:nvPr userDrawn="1"/>
        </p:nvSpPr>
        <p:spPr>
          <a:xfrm>
            <a:off x="6248401" y="4323934"/>
            <a:ext cx="5487133" cy="338554"/>
          </a:xfrm>
          <a:prstGeom prst="rect">
            <a:avLst/>
          </a:prstGeom>
          <a:noFill/>
        </p:spPr>
        <p:txBody>
          <a:bodyPr wrap="square" rtlCol="0">
            <a:spAutoFit/>
          </a:bodyPr>
          <a:lstStyle/>
          <a:p>
            <a:pPr algn="ctr"/>
            <a:endParaRPr lang="de-DE" sz="1600" b="1" noProof="0">
              <a:solidFill>
                <a:schemeClr val="bg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6EDE0535-357C-E905-A731-BD361F88BE54}"/>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noProof="0">
                <a:solidFill>
                  <a:schemeClr val="tx2"/>
                </a:solidFill>
                <a:latin typeface="Arial" panose="020B0604020202020204" pitchFamily="34" charset="0"/>
                <a:cs typeface="Arial" panose="020B0604020202020204" pitchFamily="34" charset="0"/>
              </a:rPr>
              <a:t>Nach dem Konzert – Aufgabe 2 &amp; 3</a:t>
            </a:r>
          </a:p>
        </p:txBody>
      </p:sp>
      <p:sp>
        <p:nvSpPr>
          <p:cNvPr id="10" name="Textfeld 9">
            <a:extLst>
              <a:ext uri="{FF2B5EF4-FFF2-40B4-BE49-F238E27FC236}">
                <a16:creationId xmlns:a16="http://schemas.microsoft.com/office/drawing/2014/main" id="{5E64D568-20D6-725C-5C05-DDA7B21AA625}"/>
              </a:ext>
            </a:extLst>
          </p:cNvPr>
          <p:cNvSpPr txBox="1"/>
          <p:nvPr userDrawn="1"/>
        </p:nvSpPr>
        <p:spPr>
          <a:xfrm>
            <a:off x="742950" y="1664260"/>
            <a:ext cx="4729226"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noProof="0">
                <a:solidFill>
                  <a:schemeClr val="accent6"/>
                </a:solidFill>
                <a:latin typeface="Arial" panose="020B0604020202020204" pitchFamily="34" charset="0"/>
                <a:cs typeface="Arial" panose="020B0604020202020204" pitchFamily="34" charset="0"/>
              </a:rPr>
              <a:t>Aufgabe 2: </a:t>
            </a:r>
          </a:p>
          <a:p>
            <a:r>
              <a:rPr lang="de-DE" sz="1800" noProof="0">
                <a:solidFill>
                  <a:schemeClr val="accent6"/>
                </a:solidFill>
                <a:latin typeface="Arial" panose="020B0604020202020204" pitchFamily="34" charset="0"/>
                <a:cs typeface="Arial" panose="020B0604020202020204" pitchFamily="34" charset="0"/>
              </a:rPr>
              <a:t>Von welchen Institutionen hast du Nachrichten gesehen?</a:t>
            </a:r>
          </a:p>
        </p:txBody>
      </p:sp>
      <p:sp>
        <p:nvSpPr>
          <p:cNvPr id="12" name="Textfeld 11">
            <a:extLst>
              <a:ext uri="{FF2B5EF4-FFF2-40B4-BE49-F238E27FC236}">
                <a16:creationId xmlns:a16="http://schemas.microsoft.com/office/drawing/2014/main" id="{EF83E5D8-140E-DCAC-3E87-400D9BDF7469}"/>
              </a:ext>
            </a:extLst>
          </p:cNvPr>
          <p:cNvSpPr txBox="1"/>
          <p:nvPr userDrawn="1"/>
        </p:nvSpPr>
        <p:spPr>
          <a:xfrm>
            <a:off x="6665202" y="1664260"/>
            <a:ext cx="4729228"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noProof="0">
                <a:solidFill>
                  <a:schemeClr val="accent6"/>
                </a:solidFill>
                <a:latin typeface="Arial" panose="020B0604020202020204" pitchFamily="34" charset="0"/>
                <a:cs typeface="Arial" panose="020B0604020202020204" pitchFamily="34" charset="0"/>
              </a:rPr>
              <a:t>Aufgabe 3: </a:t>
            </a:r>
          </a:p>
          <a:p>
            <a:r>
              <a:rPr lang="de-DE" sz="1800" noProof="0">
                <a:solidFill>
                  <a:schemeClr val="accent6"/>
                </a:solidFill>
                <a:latin typeface="Arial" panose="020B0604020202020204" pitchFamily="34" charset="0"/>
                <a:cs typeface="Arial" panose="020B0604020202020204" pitchFamily="34" charset="0"/>
              </a:rPr>
              <a:t>Was denkst du, was vor der Veröffentlichung eines Beitrags von Journalist:innen beachtet werden muss?</a:t>
            </a:r>
          </a:p>
        </p:txBody>
      </p:sp>
      <p:sp>
        <p:nvSpPr>
          <p:cNvPr id="13" name="Textfeld 12">
            <a:extLst>
              <a:ext uri="{FF2B5EF4-FFF2-40B4-BE49-F238E27FC236}">
                <a16:creationId xmlns:a16="http://schemas.microsoft.com/office/drawing/2014/main" id="{F4CB9BAA-6468-1677-C969-6F529B6D590C}"/>
              </a:ext>
            </a:extLst>
          </p:cNvPr>
          <p:cNvSpPr txBox="1"/>
          <p:nvPr userDrawn="1"/>
        </p:nvSpPr>
        <p:spPr>
          <a:xfrm>
            <a:off x="742951" y="2815212"/>
            <a:ext cx="4729228" cy="1732847"/>
          </a:xfrm>
          <a:prstGeom prst="rect">
            <a:avLst/>
          </a:prstGeom>
          <a:solidFill>
            <a:schemeClr val="bg1"/>
          </a:solidFill>
        </p:spPr>
        <p:txBody>
          <a:bodyPr wrap="square" rtlCol="0">
            <a:noAutofit/>
          </a:bodyPr>
          <a:lstStyle/>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de-DE" sz="1400" noProof="0">
                <a:solidFill>
                  <a:srgbClr val="8FB32E"/>
                </a:solidFill>
                <a:latin typeface="Arial" panose="020B0604020202020204" pitchFamily="34" charset="0"/>
                <a:cs typeface="Arial" panose="020B0604020202020204" pitchFamily="34" charset="0"/>
              </a:rPr>
              <a:t>a) Polizei</a:t>
            </a:r>
          </a:p>
          <a:p>
            <a:pPr marL="285750" indent="-285750">
              <a:lnSpc>
                <a:spcPct val="110000"/>
              </a:lnSpc>
              <a:buClr>
                <a:schemeClr val="tx2"/>
              </a:buClr>
              <a:buBlip>
                <a:blip r:embed="rId5">
                  <a:extLst>
                    <a:ext uri="{96DAC541-7B7A-43D3-8B79-37D633B846F1}">
                      <asvg:svgBlip xmlns:asvg="http://schemas.microsoft.com/office/drawing/2016/SVG/main" r:embed="rId6"/>
                    </a:ext>
                  </a:extLst>
                </a:blip>
              </a:buBlip>
            </a:pPr>
            <a:r>
              <a:rPr lang="de-DE" sz="1400" noProof="0">
                <a:solidFill>
                  <a:srgbClr val="C00000"/>
                </a:solidFill>
                <a:latin typeface="Arial" panose="020B0604020202020204" pitchFamily="34" charset="0"/>
                <a:cs typeface="Arial" panose="020B0604020202020204" pitchFamily="34" charset="0"/>
              </a:rPr>
              <a:t>b) Veranstalter:in</a:t>
            </a:r>
          </a:p>
          <a:p>
            <a:pPr marL="285750" indent="-285750">
              <a:lnSpc>
                <a:spcPct val="110000"/>
              </a:lnSpc>
              <a:buClr>
                <a:schemeClr val="tx2"/>
              </a:buClr>
              <a:buBlip>
                <a:blip r:embed="rId5">
                  <a:extLst>
                    <a:ext uri="{96DAC541-7B7A-43D3-8B79-37D633B846F1}">
                      <asvg:svgBlip xmlns:asvg="http://schemas.microsoft.com/office/drawing/2016/SVG/main" r:embed="rId6"/>
                    </a:ext>
                  </a:extLst>
                </a:blip>
              </a:buBlip>
            </a:pPr>
            <a:r>
              <a:rPr lang="de-DE" sz="1400" noProof="0">
                <a:solidFill>
                  <a:srgbClr val="C00000"/>
                </a:solidFill>
                <a:latin typeface="Arial" panose="020B0604020202020204" pitchFamily="34" charset="0"/>
                <a:cs typeface="Arial" panose="020B0604020202020204" pitchFamily="34" charset="0"/>
              </a:rPr>
              <a:t>c) Stadt</a:t>
            </a:r>
          </a:p>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de-DE" sz="1400" noProof="0">
                <a:solidFill>
                  <a:srgbClr val="8FB32E"/>
                </a:solidFill>
                <a:latin typeface="Arial" panose="020B0604020202020204" pitchFamily="34" charset="0"/>
                <a:cs typeface="Arial" panose="020B0604020202020204" pitchFamily="34" charset="0"/>
              </a:rPr>
              <a:t>d) Zeitung</a:t>
            </a:r>
          </a:p>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de-DE" sz="1400" noProof="0">
                <a:solidFill>
                  <a:srgbClr val="8FB32E"/>
                </a:solidFill>
                <a:latin typeface="Arial" panose="020B0604020202020204" pitchFamily="34" charset="0"/>
                <a:cs typeface="Arial" panose="020B0604020202020204" pitchFamily="34" charset="0"/>
              </a:rPr>
              <a:t>e) Radio</a:t>
            </a:r>
          </a:p>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de-DE" sz="1400" noProof="0">
                <a:solidFill>
                  <a:srgbClr val="8FB32E"/>
                </a:solidFill>
                <a:latin typeface="Arial" panose="020B0604020202020204" pitchFamily="34" charset="0"/>
                <a:cs typeface="Arial" panose="020B0604020202020204" pitchFamily="34" charset="0"/>
              </a:rPr>
              <a:t>f) TV</a:t>
            </a:r>
          </a:p>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de-DE" sz="1400" noProof="0">
                <a:solidFill>
                  <a:srgbClr val="8FB32E"/>
                </a:solidFill>
                <a:latin typeface="Arial" panose="020B0604020202020204" pitchFamily="34" charset="0"/>
                <a:cs typeface="Arial" panose="020B0604020202020204" pitchFamily="34" charset="0"/>
              </a:rPr>
              <a:t>g) Krankenhaus Mittstadt </a:t>
            </a:r>
          </a:p>
        </p:txBody>
      </p:sp>
      <p:sp>
        <p:nvSpPr>
          <p:cNvPr id="14" name="Textfeld 13">
            <a:extLst>
              <a:ext uri="{FF2B5EF4-FFF2-40B4-BE49-F238E27FC236}">
                <a16:creationId xmlns:a16="http://schemas.microsoft.com/office/drawing/2014/main" id="{65D9A76B-04EE-5F1E-00E9-08C552A0E336}"/>
              </a:ext>
            </a:extLst>
          </p:cNvPr>
          <p:cNvSpPr txBox="1"/>
          <p:nvPr userDrawn="1"/>
        </p:nvSpPr>
        <p:spPr>
          <a:xfrm>
            <a:off x="6665202" y="2815212"/>
            <a:ext cx="4729228" cy="2196000"/>
          </a:xfrm>
          <a:prstGeom prst="rect">
            <a:avLst/>
          </a:prstGeom>
          <a:solidFill>
            <a:schemeClr val="bg1"/>
          </a:solidFill>
        </p:spPr>
        <p:txBody>
          <a:bodyPr wrap="square" lIns="90000" bIns="0" rtlCol="0">
            <a:spAutoFit/>
          </a:bodyPr>
          <a:lstStyle/>
          <a:p>
            <a:pPr marL="285750" indent="-285750">
              <a:lnSpc>
                <a:spcPct val="110000"/>
              </a:lnSpc>
              <a:buClr>
                <a:schemeClr val="tx2"/>
              </a:buClr>
              <a:buBlip>
                <a:blip r:embed="rId5">
                  <a:extLst>
                    <a:ext uri="{96DAC541-7B7A-43D3-8B79-37D633B846F1}">
                      <asvg:svgBlip xmlns:asvg="http://schemas.microsoft.com/office/drawing/2016/SVG/main" r:embed="rId6"/>
                    </a:ext>
                  </a:extLst>
                </a:blip>
              </a:buBlip>
            </a:pPr>
            <a:r>
              <a:rPr lang="de-DE" sz="1400" noProof="0">
                <a:solidFill>
                  <a:srgbClr val="C00000"/>
                </a:solidFill>
                <a:latin typeface="Arial" panose="020B0604020202020204" pitchFamily="34" charset="0"/>
                <a:cs typeface="Arial" panose="020B0604020202020204" pitchFamily="34" charset="0"/>
              </a:rPr>
              <a:t>a) Die eigene Meinung sollte unbedingt </a:t>
            </a:r>
            <a:br>
              <a:rPr lang="de-DE" sz="1400" noProof="0">
                <a:solidFill>
                  <a:srgbClr val="C00000"/>
                </a:solidFill>
                <a:latin typeface="Arial" panose="020B0604020202020204" pitchFamily="34" charset="0"/>
                <a:cs typeface="Arial" panose="020B0604020202020204" pitchFamily="34" charset="0"/>
              </a:rPr>
            </a:br>
            <a:r>
              <a:rPr lang="de-DE" sz="1400" noProof="0">
                <a:solidFill>
                  <a:srgbClr val="C00000"/>
                </a:solidFill>
                <a:latin typeface="Arial" panose="020B0604020202020204" pitchFamily="34" charset="0"/>
                <a:cs typeface="Arial" panose="020B0604020202020204" pitchFamily="34" charset="0"/>
              </a:rPr>
              <a:t>in den Beitrag mit einfließen.</a:t>
            </a:r>
          </a:p>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de-DE" sz="1400" noProof="0">
                <a:solidFill>
                  <a:srgbClr val="8FB32E"/>
                </a:solidFill>
                <a:latin typeface="Arial" panose="020B0604020202020204" pitchFamily="34" charset="0"/>
                <a:cs typeface="Arial" panose="020B0604020202020204" pitchFamily="34" charset="0"/>
              </a:rPr>
              <a:t>b) Die Informationen müssen auf ihren Wahrheitsgehalt überprüft werden.</a:t>
            </a:r>
          </a:p>
          <a:p>
            <a:pPr marL="285750" indent="-285750">
              <a:lnSpc>
                <a:spcPct val="110000"/>
              </a:lnSpc>
              <a:buClr>
                <a:schemeClr val="tx2"/>
              </a:buClr>
              <a:buBlip>
                <a:blip r:embed="rId5">
                  <a:extLst>
                    <a:ext uri="{96DAC541-7B7A-43D3-8B79-37D633B846F1}">
                      <asvg:svgBlip xmlns:asvg="http://schemas.microsoft.com/office/drawing/2016/SVG/main" r:embed="rId6"/>
                    </a:ext>
                  </a:extLst>
                </a:blip>
              </a:buBlip>
            </a:pPr>
            <a:r>
              <a:rPr lang="de-DE" sz="1400" noProof="0">
                <a:solidFill>
                  <a:srgbClr val="C00000"/>
                </a:solidFill>
                <a:latin typeface="Arial" panose="020B0604020202020204" pitchFamily="34" charset="0"/>
                <a:cs typeface="Arial" panose="020B0604020202020204" pitchFamily="34" charset="0"/>
              </a:rPr>
              <a:t>c) Informationen sollten so verkürzt werden, dass sie bestmöglich auf die Geschichte passen.</a:t>
            </a:r>
          </a:p>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de-DE" sz="1400" noProof="0">
                <a:solidFill>
                  <a:srgbClr val="8FB32E"/>
                </a:solidFill>
                <a:latin typeface="Arial" panose="020B0604020202020204" pitchFamily="34" charset="0"/>
                <a:cs typeface="Arial" panose="020B0604020202020204" pitchFamily="34" charset="0"/>
              </a:rPr>
              <a:t>d) Aussagen dürfen nicht verfälscht werden.</a:t>
            </a:r>
          </a:p>
          <a:p>
            <a:pPr marL="285750" indent="-285750">
              <a:lnSpc>
                <a:spcPct val="110000"/>
              </a:lnSpc>
              <a:buClr>
                <a:schemeClr val="tx2"/>
              </a:buClr>
              <a:buBlip>
                <a:blip r:embed="rId3">
                  <a:extLst>
                    <a:ext uri="{96DAC541-7B7A-43D3-8B79-37D633B846F1}">
                      <asvg:svgBlip xmlns:asvg="http://schemas.microsoft.com/office/drawing/2016/SVG/main" r:embed="rId4"/>
                    </a:ext>
                  </a:extLst>
                </a:blip>
              </a:buBlip>
            </a:pPr>
            <a:r>
              <a:rPr lang="de-DE" sz="1400" noProof="0">
                <a:solidFill>
                  <a:srgbClr val="8FB32E"/>
                </a:solidFill>
                <a:latin typeface="Arial" panose="020B0604020202020204" pitchFamily="34" charset="0"/>
                <a:cs typeface="Arial" panose="020B0604020202020204" pitchFamily="34" charset="0"/>
              </a:rPr>
              <a:t>e) Aussagen dürfen nicht aus dem Zusammenhang gerissen werden.</a:t>
            </a:r>
          </a:p>
        </p:txBody>
      </p:sp>
      <p:sp>
        <p:nvSpPr>
          <p:cNvPr id="17" name="Textfeld 16">
            <a:extLst>
              <a:ext uri="{FF2B5EF4-FFF2-40B4-BE49-F238E27FC236}">
                <a16:creationId xmlns:a16="http://schemas.microsoft.com/office/drawing/2014/main" id="{CA23D72E-E48A-ED30-8736-2A4396D6190E}"/>
              </a:ext>
            </a:extLst>
          </p:cNvPr>
          <p:cNvSpPr txBox="1"/>
          <p:nvPr userDrawn="1"/>
        </p:nvSpPr>
        <p:spPr>
          <a:xfrm>
            <a:off x="742949" y="4757912"/>
            <a:ext cx="4729228" cy="1731788"/>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96000" tIns="144000" rIns="108000" bIns="108000" rtlCol="0">
            <a:spAutoFit/>
          </a:bodyPr>
          <a:lstStyle>
            <a:defPPr>
              <a:defRPr lang="de-DE"/>
            </a:defPPr>
            <a:lvl1pPr>
              <a:defRPr>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noProof="0">
                <a:solidFill>
                  <a:schemeClr val="tx2"/>
                </a:solidFill>
              </a:rPr>
              <a:t>Die Polizei informiert direkt vom Open Air-Konzert. Medienunternehmen sind nicht beim Konzert dabei, bekommen ihre Informationen aber von Quellen, die vor Ort sind, z.B. von Live-Reporter:innen, Veranstalter:innen oder der Polizei. Nach dem Konzert erscheinen mehr Nachrichten von Medienunternehmen. Dies liegt daran, dass sich Journalist:innen erst einen Überblick über die Lage verschaffen und Quellen prüfen.</a:t>
            </a:r>
          </a:p>
        </p:txBody>
      </p:sp>
      <p:pic>
        <p:nvPicPr>
          <p:cNvPr id="18" name="Grafik 17">
            <a:extLst>
              <a:ext uri="{FF2B5EF4-FFF2-40B4-BE49-F238E27FC236}">
                <a16:creationId xmlns:a16="http://schemas.microsoft.com/office/drawing/2014/main" id="{2B8A54B0-1148-511B-EBAB-5A8E00FEBA7B}"/>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60" y="4928773"/>
            <a:ext cx="627884" cy="627884"/>
          </a:xfrm>
          <a:prstGeom prst="rect">
            <a:avLst/>
          </a:prstGeom>
        </p:spPr>
      </p:pic>
      <p:sp>
        <p:nvSpPr>
          <p:cNvPr id="19" name="Textfeld 18">
            <a:extLst>
              <a:ext uri="{FF2B5EF4-FFF2-40B4-BE49-F238E27FC236}">
                <a16:creationId xmlns:a16="http://schemas.microsoft.com/office/drawing/2014/main" id="{29A0E3B0-A456-C533-48AB-DDDBFC751127}"/>
              </a:ext>
            </a:extLst>
          </p:cNvPr>
          <p:cNvSpPr txBox="1"/>
          <p:nvPr userDrawn="1"/>
        </p:nvSpPr>
        <p:spPr>
          <a:xfrm>
            <a:off x="6665203" y="5127244"/>
            <a:ext cx="4729227" cy="1362457"/>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96000" tIns="144000" rIns="108000" bIns="108000" rtlCol="0">
            <a:spAutoFit/>
          </a:bodyPr>
          <a:lstStyle>
            <a:defPPr>
              <a:defRPr lang="de-DE"/>
            </a:defPPr>
            <a:lvl1pPr>
              <a:defRPr>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noProof="0">
                <a:solidFill>
                  <a:schemeClr val="tx2"/>
                </a:solidFill>
              </a:rPr>
              <a:t>Journalist:innen sollten möglichst sorgfältig arbeiten. Das bedeutet, sie müssen vor der Veröffentlichung einer Meldung prüfen, ob die Informationen stimmen. Sie sollten z.B. keine Vermutungen anstellen, Meinungen von sachlichen Informationen trennen und Informationen nicht verkürzen. Das braucht etwas Zeit.</a:t>
            </a:r>
          </a:p>
        </p:txBody>
      </p:sp>
      <p:pic>
        <p:nvPicPr>
          <p:cNvPr id="20" name="Grafik 19">
            <a:extLst>
              <a:ext uri="{FF2B5EF4-FFF2-40B4-BE49-F238E27FC236}">
                <a16:creationId xmlns:a16="http://schemas.microsoft.com/office/drawing/2014/main" id="{FFB571F1-319D-B2EC-96D3-348E91173B36}"/>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3311" y="5271909"/>
            <a:ext cx="627884" cy="627884"/>
          </a:xfrm>
          <a:prstGeom prst="rect">
            <a:avLst/>
          </a:prstGeom>
        </p:spPr>
      </p:pic>
      <p:grpSp>
        <p:nvGrpSpPr>
          <p:cNvPr id="23" name="Gruppieren 22">
            <a:extLst>
              <a:ext uri="{FF2B5EF4-FFF2-40B4-BE49-F238E27FC236}">
                <a16:creationId xmlns:a16="http://schemas.microsoft.com/office/drawing/2014/main" id="{12BE16CA-860F-85EE-91BA-68D338A3723F}"/>
              </a:ext>
            </a:extLst>
          </p:cNvPr>
          <p:cNvGrpSpPr/>
          <p:nvPr userDrawn="1"/>
        </p:nvGrpSpPr>
        <p:grpSpPr>
          <a:xfrm>
            <a:off x="742950" y="368301"/>
            <a:ext cx="1080000" cy="1080000"/>
            <a:chOff x="742950" y="368301"/>
            <a:chExt cx="1080000" cy="1080000"/>
          </a:xfrm>
        </p:grpSpPr>
        <p:sp>
          <p:nvSpPr>
            <p:cNvPr id="24" name="Oval 23">
              <a:extLst>
                <a:ext uri="{FF2B5EF4-FFF2-40B4-BE49-F238E27FC236}">
                  <a16:creationId xmlns:a16="http://schemas.microsoft.com/office/drawing/2014/main" id="{E339C9F3-170C-1BB1-468F-7E318A87E6A1}"/>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800" b="1" noProof="0">
                <a:latin typeface="Arial" panose="020B0604020202020204" pitchFamily="34" charset="0"/>
                <a:cs typeface="Arial" panose="020B0604020202020204" pitchFamily="34" charset="0"/>
              </a:endParaRPr>
            </a:p>
          </p:txBody>
        </p:sp>
        <p:grpSp>
          <p:nvGrpSpPr>
            <p:cNvPr id="25" name="Grafik 28">
              <a:extLst>
                <a:ext uri="{FF2B5EF4-FFF2-40B4-BE49-F238E27FC236}">
                  <a16:creationId xmlns:a16="http://schemas.microsoft.com/office/drawing/2014/main" id="{6B3F0421-FA5C-AB7A-8DC3-B7EF9C386A36}"/>
                </a:ext>
              </a:extLst>
            </p:cNvPr>
            <p:cNvGrpSpPr>
              <a:grpSpLocks noChangeAspect="1"/>
            </p:cNvGrpSpPr>
            <p:nvPr/>
          </p:nvGrpSpPr>
          <p:grpSpPr>
            <a:xfrm>
              <a:off x="989155" y="544651"/>
              <a:ext cx="587591" cy="680050"/>
              <a:chOff x="2863708" y="6312877"/>
              <a:chExt cx="4213749" cy="4876800"/>
            </a:xfrm>
          </p:grpSpPr>
          <p:sp>
            <p:nvSpPr>
              <p:cNvPr id="26" name="Freihandform: Form 132">
                <a:extLst>
                  <a:ext uri="{FF2B5EF4-FFF2-40B4-BE49-F238E27FC236}">
                    <a16:creationId xmlns:a16="http://schemas.microsoft.com/office/drawing/2014/main" id="{C856B090-4E50-2FD5-E341-E66645B1B8A5}"/>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noProof="0"/>
              </a:p>
            </p:txBody>
          </p:sp>
          <p:sp>
            <p:nvSpPr>
              <p:cNvPr id="27" name="Freihandform: Form 133">
                <a:extLst>
                  <a:ext uri="{FF2B5EF4-FFF2-40B4-BE49-F238E27FC236}">
                    <a16:creationId xmlns:a16="http://schemas.microsoft.com/office/drawing/2014/main" id="{48F438C2-6BAB-7A24-9A96-2C80929CF280}"/>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noProof="0"/>
              </a:p>
            </p:txBody>
          </p:sp>
          <p:sp>
            <p:nvSpPr>
              <p:cNvPr id="28" name="Freihandform: Form 135">
                <a:extLst>
                  <a:ext uri="{FF2B5EF4-FFF2-40B4-BE49-F238E27FC236}">
                    <a16:creationId xmlns:a16="http://schemas.microsoft.com/office/drawing/2014/main" id="{DB18FBF6-1D04-4B8E-330D-7C7AA499A810}"/>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noProof="0"/>
              </a:p>
            </p:txBody>
          </p:sp>
          <p:sp>
            <p:nvSpPr>
              <p:cNvPr id="29" name="Freihandform: Form 136">
                <a:extLst>
                  <a:ext uri="{FF2B5EF4-FFF2-40B4-BE49-F238E27FC236}">
                    <a16:creationId xmlns:a16="http://schemas.microsoft.com/office/drawing/2014/main" id="{2ED833F8-F687-FD5F-A111-5C65BDCBE274}"/>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noProof="0"/>
              </a:p>
            </p:txBody>
          </p:sp>
          <p:sp>
            <p:nvSpPr>
              <p:cNvPr id="30" name="Freihandform: Form 138">
                <a:extLst>
                  <a:ext uri="{FF2B5EF4-FFF2-40B4-BE49-F238E27FC236}">
                    <a16:creationId xmlns:a16="http://schemas.microsoft.com/office/drawing/2014/main" id="{07735A18-45E6-EB96-6DFC-4F48091C5110}"/>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noProof="0"/>
              </a:p>
            </p:txBody>
          </p:sp>
          <p:sp>
            <p:nvSpPr>
              <p:cNvPr id="31" name="Freihandform: Form 139">
                <a:extLst>
                  <a:ext uri="{FF2B5EF4-FFF2-40B4-BE49-F238E27FC236}">
                    <a16:creationId xmlns:a16="http://schemas.microsoft.com/office/drawing/2014/main" id="{080E4517-22C0-E0A9-7988-418DC773B21F}"/>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noProof="0"/>
              </a:p>
            </p:txBody>
          </p:sp>
          <p:grpSp>
            <p:nvGrpSpPr>
              <p:cNvPr id="32" name="Grafik 28">
                <a:extLst>
                  <a:ext uri="{FF2B5EF4-FFF2-40B4-BE49-F238E27FC236}">
                    <a16:creationId xmlns:a16="http://schemas.microsoft.com/office/drawing/2014/main" id="{A73A7BF7-1313-AD89-9A13-97F2041C938E}"/>
                  </a:ext>
                </a:extLst>
              </p:cNvPr>
              <p:cNvGrpSpPr/>
              <p:nvPr/>
            </p:nvGrpSpPr>
            <p:grpSpPr>
              <a:xfrm>
                <a:off x="3941885" y="6312877"/>
                <a:ext cx="2057400" cy="2486025"/>
                <a:chOff x="3941885" y="6312877"/>
                <a:chExt cx="2057400" cy="2486025"/>
              </a:xfrm>
            </p:grpSpPr>
            <p:sp>
              <p:nvSpPr>
                <p:cNvPr id="42" name="Freihandform: Form 170">
                  <a:extLst>
                    <a:ext uri="{FF2B5EF4-FFF2-40B4-BE49-F238E27FC236}">
                      <a16:creationId xmlns:a16="http://schemas.microsoft.com/office/drawing/2014/main" id="{787AE777-F2B6-D0F3-2665-D4BE3CF10099}"/>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noProof="0"/>
                </a:p>
              </p:txBody>
            </p:sp>
            <p:sp>
              <p:nvSpPr>
                <p:cNvPr id="43" name="Freihandform: Form 171">
                  <a:extLst>
                    <a:ext uri="{FF2B5EF4-FFF2-40B4-BE49-F238E27FC236}">
                      <a16:creationId xmlns:a16="http://schemas.microsoft.com/office/drawing/2014/main" id="{EF628EDB-8D88-D248-3C05-6698C4EDFC15}"/>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noProof="0"/>
                </a:p>
              </p:txBody>
            </p:sp>
            <p:sp>
              <p:nvSpPr>
                <p:cNvPr id="44" name="Freihandform: Form 172">
                  <a:extLst>
                    <a:ext uri="{FF2B5EF4-FFF2-40B4-BE49-F238E27FC236}">
                      <a16:creationId xmlns:a16="http://schemas.microsoft.com/office/drawing/2014/main" id="{149F0A6E-5650-D50E-50C0-178681389AE2}"/>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noProof="0"/>
                </a:p>
              </p:txBody>
            </p:sp>
            <p:sp>
              <p:nvSpPr>
                <p:cNvPr id="45" name="Freihandform: Form 173">
                  <a:extLst>
                    <a:ext uri="{FF2B5EF4-FFF2-40B4-BE49-F238E27FC236}">
                      <a16:creationId xmlns:a16="http://schemas.microsoft.com/office/drawing/2014/main" id="{8D45085F-C63A-3E0E-639E-67447B13A6BD}"/>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noProof="0"/>
                </a:p>
              </p:txBody>
            </p:sp>
            <p:sp>
              <p:nvSpPr>
                <p:cNvPr id="46" name="Freihandform: Form 174">
                  <a:extLst>
                    <a:ext uri="{FF2B5EF4-FFF2-40B4-BE49-F238E27FC236}">
                      <a16:creationId xmlns:a16="http://schemas.microsoft.com/office/drawing/2014/main" id="{F8CF0B17-DE81-F092-DF6D-34D26D31AC89}"/>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noProof="0"/>
                </a:p>
              </p:txBody>
            </p:sp>
            <p:sp>
              <p:nvSpPr>
                <p:cNvPr id="47" name="Freihandform: Form 177">
                  <a:extLst>
                    <a:ext uri="{FF2B5EF4-FFF2-40B4-BE49-F238E27FC236}">
                      <a16:creationId xmlns:a16="http://schemas.microsoft.com/office/drawing/2014/main" id="{9EFEF00B-8090-C48B-3A63-E953EBCA37BC}"/>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noProof="0"/>
                </a:p>
              </p:txBody>
            </p:sp>
          </p:grpSp>
          <p:grpSp>
            <p:nvGrpSpPr>
              <p:cNvPr id="33" name="Grafik 28">
                <a:extLst>
                  <a:ext uri="{FF2B5EF4-FFF2-40B4-BE49-F238E27FC236}">
                    <a16:creationId xmlns:a16="http://schemas.microsoft.com/office/drawing/2014/main" id="{33DBADCB-6AB4-E836-1F8C-C6B5A519E286}"/>
                  </a:ext>
                </a:extLst>
              </p:cNvPr>
              <p:cNvGrpSpPr/>
              <p:nvPr/>
            </p:nvGrpSpPr>
            <p:grpSpPr>
              <a:xfrm>
                <a:off x="3013521" y="9414712"/>
                <a:ext cx="3914127" cy="1774964"/>
                <a:chOff x="3013521" y="9414712"/>
                <a:chExt cx="3914127" cy="1774964"/>
              </a:xfrm>
            </p:grpSpPr>
            <p:sp>
              <p:nvSpPr>
                <p:cNvPr id="34" name="Freihandform: Form 151">
                  <a:extLst>
                    <a:ext uri="{FF2B5EF4-FFF2-40B4-BE49-F238E27FC236}">
                      <a16:creationId xmlns:a16="http://schemas.microsoft.com/office/drawing/2014/main" id="{AC2388C7-F2BA-384F-3945-9813A4DCBCAB}"/>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noProof="0"/>
                </a:p>
              </p:txBody>
            </p:sp>
            <p:sp>
              <p:nvSpPr>
                <p:cNvPr id="35" name="Freihandform: Form 162">
                  <a:extLst>
                    <a:ext uri="{FF2B5EF4-FFF2-40B4-BE49-F238E27FC236}">
                      <a16:creationId xmlns:a16="http://schemas.microsoft.com/office/drawing/2014/main" id="{44EADC5C-D2C3-4281-B8E1-D95D315652D0}"/>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noProof="0"/>
                </a:p>
              </p:txBody>
            </p:sp>
            <p:sp>
              <p:nvSpPr>
                <p:cNvPr id="36" name="Freihandform: Form 164">
                  <a:extLst>
                    <a:ext uri="{FF2B5EF4-FFF2-40B4-BE49-F238E27FC236}">
                      <a16:creationId xmlns:a16="http://schemas.microsoft.com/office/drawing/2014/main" id="{34E00447-BBB7-89F8-DDD8-2F4A62F486BF}"/>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noProof="0"/>
                </a:p>
              </p:txBody>
            </p:sp>
            <p:sp>
              <p:nvSpPr>
                <p:cNvPr id="37" name="Freihandform: Form 165">
                  <a:extLst>
                    <a:ext uri="{FF2B5EF4-FFF2-40B4-BE49-F238E27FC236}">
                      <a16:creationId xmlns:a16="http://schemas.microsoft.com/office/drawing/2014/main" id="{F4FDCD81-CDA2-8E4E-C3DF-BCBD809BF54B}"/>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noProof="0"/>
                </a:p>
              </p:txBody>
            </p:sp>
            <p:sp>
              <p:nvSpPr>
                <p:cNvPr id="38" name="Freihandform: Form 166">
                  <a:extLst>
                    <a:ext uri="{FF2B5EF4-FFF2-40B4-BE49-F238E27FC236}">
                      <a16:creationId xmlns:a16="http://schemas.microsoft.com/office/drawing/2014/main" id="{788C21EA-AFE2-BCC7-7331-E783C58651B4}"/>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noProof="0"/>
                </a:p>
              </p:txBody>
            </p:sp>
            <p:sp>
              <p:nvSpPr>
                <p:cNvPr id="39" name="Freihandform: Form 167">
                  <a:extLst>
                    <a:ext uri="{FF2B5EF4-FFF2-40B4-BE49-F238E27FC236}">
                      <a16:creationId xmlns:a16="http://schemas.microsoft.com/office/drawing/2014/main" id="{98FA6C53-05EF-761C-9064-B9678FC3E07F}"/>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noProof="0"/>
                </a:p>
              </p:txBody>
            </p:sp>
            <p:sp>
              <p:nvSpPr>
                <p:cNvPr id="40" name="Freihandform: Form 168">
                  <a:extLst>
                    <a:ext uri="{FF2B5EF4-FFF2-40B4-BE49-F238E27FC236}">
                      <a16:creationId xmlns:a16="http://schemas.microsoft.com/office/drawing/2014/main" id="{376DB601-3D71-A0B0-105E-89707FE63959}"/>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noProof="0"/>
                </a:p>
              </p:txBody>
            </p:sp>
            <p:sp>
              <p:nvSpPr>
                <p:cNvPr id="41" name="Freihandform: Form 169">
                  <a:extLst>
                    <a:ext uri="{FF2B5EF4-FFF2-40B4-BE49-F238E27FC236}">
                      <a16:creationId xmlns:a16="http://schemas.microsoft.com/office/drawing/2014/main" id="{0FE77172-76B9-F936-BB6C-5DABF7BD287E}"/>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noProof="0"/>
                </a:p>
              </p:txBody>
            </p:sp>
          </p:grpSp>
        </p:grpSp>
      </p:grpSp>
      <p:pic>
        <p:nvPicPr>
          <p:cNvPr id="7" name="Grafik 6">
            <a:extLst>
              <a:ext uri="{FF2B5EF4-FFF2-40B4-BE49-F238E27FC236}">
                <a16:creationId xmlns:a16="http://schemas.microsoft.com/office/drawing/2014/main" id="{1E4CE5C1-CFB6-4A31-B524-846FDBD02066}"/>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64711" y="682039"/>
            <a:ext cx="458330" cy="458330"/>
          </a:xfrm>
          <a:prstGeom prst="rect">
            <a:avLst/>
          </a:prstGeom>
        </p:spPr>
      </p:pic>
    </p:spTree>
    <p:extLst>
      <p:ext uri="{BB962C8B-B14F-4D97-AF65-F5344CB8AC3E}">
        <p14:creationId xmlns:p14="http://schemas.microsoft.com/office/powerpoint/2010/main" val="331750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ue Fläche">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7135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ch dem Konzert Aufgabe 4">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erade Verbindung 2">
            <a:extLst>
              <a:ext uri="{FF2B5EF4-FFF2-40B4-BE49-F238E27FC236}">
                <a16:creationId xmlns:a16="http://schemas.microsoft.com/office/drawing/2014/main" id="{71322587-7558-8C31-0488-B47AC55C8DD7}"/>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8C9489DC-4F35-9FF9-AF0F-209696604292}"/>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Nach dem Konzert – Aufgabe 4</a:t>
            </a:r>
          </a:p>
        </p:txBody>
      </p:sp>
      <p:sp>
        <p:nvSpPr>
          <p:cNvPr id="10" name="Textfeld 9">
            <a:extLst>
              <a:ext uri="{FF2B5EF4-FFF2-40B4-BE49-F238E27FC236}">
                <a16:creationId xmlns:a16="http://schemas.microsoft.com/office/drawing/2014/main" id="{07C9B541-89A9-CA87-DB5E-BA77A076B535}"/>
              </a:ext>
            </a:extLst>
          </p:cNvPr>
          <p:cNvSpPr txBox="1"/>
          <p:nvPr userDrawn="1"/>
        </p:nvSpPr>
        <p:spPr>
          <a:xfrm>
            <a:off x="742950" y="1664260"/>
            <a:ext cx="7190586"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4: </a:t>
            </a:r>
          </a:p>
          <a:p>
            <a:r>
              <a:rPr lang="de-DE" sz="1800" dirty="0">
                <a:solidFill>
                  <a:schemeClr val="accent6"/>
                </a:solidFill>
                <a:latin typeface="Arial" panose="020B0604020202020204" pitchFamily="34" charset="0"/>
                <a:cs typeface="Arial" panose="020B0604020202020204" pitchFamily="34" charset="0"/>
              </a:rPr>
              <a:t>Du siehst gleich zwei der Nachrichten noch einmal. Sieh sie dir genau an. Überlege, welche Stellen auf dich z.B. dramatisch, ängstlich, verunsichert, ruhig, faktenbasiert, emotional oder sachlich wirken.</a:t>
            </a:r>
          </a:p>
        </p:txBody>
      </p:sp>
      <p:sp>
        <p:nvSpPr>
          <p:cNvPr id="17" name="Rechteck 16">
            <a:extLst>
              <a:ext uri="{FF2B5EF4-FFF2-40B4-BE49-F238E27FC236}">
                <a16:creationId xmlns:a16="http://schemas.microsoft.com/office/drawing/2014/main" id="{04B2F9FD-66AA-E03E-D78F-4B97E8EC8E16}"/>
              </a:ext>
            </a:extLst>
          </p:cNvPr>
          <p:cNvSpPr/>
          <p:nvPr userDrawn="1"/>
        </p:nvSpPr>
        <p:spPr>
          <a:xfrm>
            <a:off x="8732520" y="1268413"/>
            <a:ext cx="3088005" cy="52212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44000" rIns="72000" rtlCol="0" anchor="t"/>
          <a:lstStyle/>
          <a:p>
            <a:pPr>
              <a:lnSpc>
                <a:spcPct val="95000"/>
              </a:lnSpc>
              <a:spcBef>
                <a:spcPts val="1200"/>
              </a:spcBef>
            </a:pPr>
            <a:r>
              <a:rPr lang="de-DE" sz="1600" dirty="0">
                <a:solidFill>
                  <a:schemeClr val="tx2"/>
                </a:solidFill>
                <a:latin typeface="Arial" panose="020B0604020202020204" pitchFamily="34" charset="0"/>
                <a:cs typeface="Arial" panose="020B0604020202020204" pitchFamily="34" charset="0"/>
              </a:rPr>
              <a:t>Personen, die direkt vor Ort sind, reagieren emotional und aufgebracht und transportieren das u.a. auch in ihren Nachrichten. Medienunternehmen und offizielle Stellen sind eher sachlich, ruhig und faktenbasiert.</a:t>
            </a:r>
          </a:p>
        </p:txBody>
      </p:sp>
      <p:pic>
        <p:nvPicPr>
          <p:cNvPr id="18" name="Grafik 17">
            <a:extLst>
              <a:ext uri="{FF2B5EF4-FFF2-40B4-BE49-F238E27FC236}">
                <a16:creationId xmlns:a16="http://schemas.microsoft.com/office/drawing/2014/main" id="{D11DE519-EA35-D045-D566-1A5CB7C9F58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7192" y="1355138"/>
            <a:ext cx="855628" cy="855628"/>
          </a:xfrm>
          <a:prstGeom prst="rect">
            <a:avLst/>
          </a:prstGeom>
        </p:spPr>
      </p:pic>
      <p:sp>
        <p:nvSpPr>
          <p:cNvPr id="19" name="Textfeld 18">
            <a:extLst>
              <a:ext uri="{FF2B5EF4-FFF2-40B4-BE49-F238E27FC236}">
                <a16:creationId xmlns:a16="http://schemas.microsoft.com/office/drawing/2014/main" id="{EC222B82-6700-187F-FF4E-B7FE5F7D45CB}"/>
              </a:ext>
            </a:extLst>
          </p:cNvPr>
          <p:cNvSpPr txBox="1"/>
          <p:nvPr userDrawn="1"/>
        </p:nvSpPr>
        <p:spPr>
          <a:xfrm>
            <a:off x="4358485" y="3016612"/>
            <a:ext cx="3575050" cy="2794816"/>
          </a:xfrm>
          <a:prstGeom prst="rect">
            <a:avLst/>
          </a:prstGeom>
          <a:solidFill>
            <a:schemeClr val="bg1"/>
          </a:solidFill>
        </p:spPr>
        <p:txBody>
          <a:bodyPr wrap="square" rtlCol="0">
            <a:noAutofit/>
          </a:bodyPr>
          <a:lstStyle/>
          <a:p>
            <a:pPr>
              <a:lnSpc>
                <a:spcPct val="110000"/>
              </a:lnSpc>
              <a:buClr>
                <a:schemeClr val="tx2"/>
              </a:buClr>
            </a:pPr>
            <a:endParaRPr lang="en-US" sz="1400" dirty="0">
              <a:solidFill>
                <a:srgbClr val="8FB32E"/>
              </a:solidFill>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CF18F614-A03F-B086-C520-D80ED515B3A6}"/>
              </a:ext>
            </a:extLst>
          </p:cNvPr>
          <p:cNvSpPr txBox="1"/>
          <p:nvPr userDrawn="1"/>
        </p:nvSpPr>
        <p:spPr>
          <a:xfrm>
            <a:off x="742949" y="3016612"/>
            <a:ext cx="3452097" cy="2794816"/>
          </a:xfrm>
          <a:prstGeom prst="rect">
            <a:avLst/>
          </a:prstGeom>
          <a:solidFill>
            <a:schemeClr val="bg1"/>
          </a:solidFill>
        </p:spPr>
        <p:txBody>
          <a:bodyPr wrap="square" rtlCol="0">
            <a:noAutofit/>
          </a:bodyPr>
          <a:lstStyle/>
          <a:p>
            <a:pPr>
              <a:lnSpc>
                <a:spcPct val="110000"/>
              </a:lnSpc>
              <a:buClr>
                <a:schemeClr val="tx2"/>
              </a:buClr>
            </a:pPr>
            <a:endParaRPr lang="en-US" sz="1400" dirty="0">
              <a:solidFill>
                <a:srgbClr val="8FB32E"/>
              </a:solidFill>
              <a:latin typeface="Arial" panose="020B0604020202020204" pitchFamily="34" charset="0"/>
              <a:cs typeface="Arial" panose="020B0604020202020204" pitchFamily="34" charset="0"/>
            </a:endParaRPr>
          </a:p>
        </p:txBody>
      </p:sp>
      <p:pic>
        <p:nvPicPr>
          <p:cNvPr id="21" name="Grafik 20">
            <a:extLst>
              <a:ext uri="{FF2B5EF4-FFF2-40B4-BE49-F238E27FC236}">
                <a16:creationId xmlns:a16="http://schemas.microsoft.com/office/drawing/2014/main" id="{670D170F-AF3A-87C1-D44A-506AB416C3C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24378" y="3212267"/>
            <a:ext cx="1336574" cy="2377319"/>
          </a:xfrm>
          <a:prstGeom prst="rect">
            <a:avLst/>
          </a:prstGeom>
        </p:spPr>
      </p:pic>
      <p:pic>
        <p:nvPicPr>
          <p:cNvPr id="22" name="Grafik 21">
            <a:extLst>
              <a:ext uri="{FF2B5EF4-FFF2-40B4-BE49-F238E27FC236}">
                <a16:creationId xmlns:a16="http://schemas.microsoft.com/office/drawing/2014/main" id="{47E17630-BE84-FF6D-827B-5A4D923FDAD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8230" r="7024"/>
          <a:stretch/>
        </p:blipFill>
        <p:spPr>
          <a:xfrm>
            <a:off x="4520374" y="3212266"/>
            <a:ext cx="1469653" cy="2377321"/>
          </a:xfrm>
          <a:prstGeom prst="rect">
            <a:avLst/>
          </a:prstGeom>
        </p:spPr>
      </p:pic>
      <p:sp>
        <p:nvSpPr>
          <p:cNvPr id="23" name="Textfeld 22">
            <a:extLst>
              <a:ext uri="{FF2B5EF4-FFF2-40B4-BE49-F238E27FC236}">
                <a16:creationId xmlns:a16="http://schemas.microsoft.com/office/drawing/2014/main" id="{1F8BC825-A5D8-4CFE-DB7F-CB47098CE5B6}"/>
              </a:ext>
            </a:extLst>
          </p:cNvPr>
          <p:cNvSpPr txBox="1"/>
          <p:nvPr userDrawn="1"/>
        </p:nvSpPr>
        <p:spPr>
          <a:xfrm>
            <a:off x="2474113" y="3650595"/>
            <a:ext cx="1367153" cy="1938992"/>
          </a:xfrm>
          <a:prstGeom prst="rect">
            <a:avLst/>
          </a:prstGeom>
          <a:noFill/>
        </p:spPr>
        <p:txBody>
          <a:bodyPr wrap="square" lIns="0" tIns="0" rIns="0" bIns="0">
            <a:spAutoFit/>
          </a:bodyPr>
          <a:lstStyle/>
          <a:p>
            <a:r>
              <a:rPr lang="de-DE" sz="1800" dirty="0">
                <a:latin typeface="Arial" panose="020B0604020202020204" pitchFamily="34" charset="0"/>
                <a:cs typeface="Arial" panose="020B0604020202020204" pitchFamily="34" charset="0"/>
              </a:rPr>
              <a:t>Kann z.B. ängstlich, dramatisch, emotional und verunsichert wirken</a:t>
            </a:r>
          </a:p>
        </p:txBody>
      </p:sp>
      <p:sp>
        <p:nvSpPr>
          <p:cNvPr id="24" name="Textfeld 23">
            <a:extLst>
              <a:ext uri="{FF2B5EF4-FFF2-40B4-BE49-F238E27FC236}">
                <a16:creationId xmlns:a16="http://schemas.microsoft.com/office/drawing/2014/main" id="{82BD9890-76CE-49EF-580A-12DF483A5807}"/>
              </a:ext>
            </a:extLst>
          </p:cNvPr>
          <p:cNvSpPr txBox="1"/>
          <p:nvPr userDrawn="1"/>
        </p:nvSpPr>
        <p:spPr>
          <a:xfrm>
            <a:off x="6201975" y="4204592"/>
            <a:ext cx="1328056" cy="1384995"/>
          </a:xfrm>
          <a:prstGeom prst="rect">
            <a:avLst/>
          </a:prstGeom>
          <a:noFill/>
        </p:spPr>
        <p:txBody>
          <a:bodyPr wrap="square" lIns="0" tIns="0" rIns="0" bIns="0">
            <a:spAutoFit/>
          </a:bodyPr>
          <a:lstStyle/>
          <a:p>
            <a:r>
              <a:rPr lang="de-DE" dirty="0">
                <a:latin typeface="Arial" panose="020B0604020202020204" pitchFamily="34" charset="0"/>
                <a:cs typeface="Arial" panose="020B0604020202020204" pitchFamily="34" charset="0"/>
              </a:rPr>
              <a:t>Kann z.B. sachlich, ruhig, faktenbasiert wirken</a:t>
            </a:r>
          </a:p>
        </p:txBody>
      </p:sp>
      <p:grpSp>
        <p:nvGrpSpPr>
          <p:cNvPr id="25" name="Gruppieren 24">
            <a:extLst>
              <a:ext uri="{FF2B5EF4-FFF2-40B4-BE49-F238E27FC236}">
                <a16:creationId xmlns:a16="http://schemas.microsoft.com/office/drawing/2014/main" id="{E83DA2A7-1A53-B966-BBCF-246D6A4E81D8}"/>
              </a:ext>
            </a:extLst>
          </p:cNvPr>
          <p:cNvGrpSpPr/>
          <p:nvPr userDrawn="1"/>
        </p:nvGrpSpPr>
        <p:grpSpPr>
          <a:xfrm>
            <a:off x="742950" y="368301"/>
            <a:ext cx="1080000" cy="1080000"/>
            <a:chOff x="742950" y="368301"/>
            <a:chExt cx="1080000" cy="1080000"/>
          </a:xfrm>
        </p:grpSpPr>
        <p:sp>
          <p:nvSpPr>
            <p:cNvPr id="26" name="Oval 25">
              <a:extLst>
                <a:ext uri="{FF2B5EF4-FFF2-40B4-BE49-F238E27FC236}">
                  <a16:creationId xmlns:a16="http://schemas.microsoft.com/office/drawing/2014/main" id="{CA5CF5E9-BF4F-95DE-495F-AB5930F3F13E}"/>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800" b="1" noProof="0">
                <a:latin typeface="Arial" panose="020B0604020202020204" pitchFamily="34" charset="0"/>
                <a:cs typeface="Arial" panose="020B0604020202020204" pitchFamily="34" charset="0"/>
              </a:endParaRPr>
            </a:p>
          </p:txBody>
        </p:sp>
        <p:grpSp>
          <p:nvGrpSpPr>
            <p:cNvPr id="27" name="Grafik 28">
              <a:extLst>
                <a:ext uri="{FF2B5EF4-FFF2-40B4-BE49-F238E27FC236}">
                  <a16:creationId xmlns:a16="http://schemas.microsoft.com/office/drawing/2014/main" id="{D1878722-B883-D24C-21FA-2C1438E49428}"/>
                </a:ext>
              </a:extLst>
            </p:cNvPr>
            <p:cNvGrpSpPr>
              <a:grpSpLocks noChangeAspect="1"/>
            </p:cNvGrpSpPr>
            <p:nvPr/>
          </p:nvGrpSpPr>
          <p:grpSpPr>
            <a:xfrm>
              <a:off x="989155" y="544651"/>
              <a:ext cx="587591" cy="680050"/>
              <a:chOff x="2863708" y="6312877"/>
              <a:chExt cx="4213749" cy="4876800"/>
            </a:xfrm>
          </p:grpSpPr>
          <p:sp>
            <p:nvSpPr>
              <p:cNvPr id="28" name="Freihandform: Form 132">
                <a:extLst>
                  <a:ext uri="{FF2B5EF4-FFF2-40B4-BE49-F238E27FC236}">
                    <a16:creationId xmlns:a16="http://schemas.microsoft.com/office/drawing/2014/main" id="{C6E1A3DA-88A4-43A9-C499-219BA482CAFC}"/>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noProof="0"/>
              </a:p>
            </p:txBody>
          </p:sp>
          <p:sp>
            <p:nvSpPr>
              <p:cNvPr id="29" name="Freihandform: Form 133">
                <a:extLst>
                  <a:ext uri="{FF2B5EF4-FFF2-40B4-BE49-F238E27FC236}">
                    <a16:creationId xmlns:a16="http://schemas.microsoft.com/office/drawing/2014/main" id="{903DF6CB-D4D0-66C2-CABA-2E353B896465}"/>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noProof="0"/>
              </a:p>
            </p:txBody>
          </p:sp>
          <p:sp>
            <p:nvSpPr>
              <p:cNvPr id="30" name="Freihandform: Form 135">
                <a:extLst>
                  <a:ext uri="{FF2B5EF4-FFF2-40B4-BE49-F238E27FC236}">
                    <a16:creationId xmlns:a16="http://schemas.microsoft.com/office/drawing/2014/main" id="{24D03109-2A51-DC21-E536-B0B52B89BCDD}"/>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noProof="0"/>
              </a:p>
            </p:txBody>
          </p:sp>
          <p:sp>
            <p:nvSpPr>
              <p:cNvPr id="31" name="Freihandform: Form 136">
                <a:extLst>
                  <a:ext uri="{FF2B5EF4-FFF2-40B4-BE49-F238E27FC236}">
                    <a16:creationId xmlns:a16="http://schemas.microsoft.com/office/drawing/2014/main" id="{9273ABD7-A80C-ED18-FE42-FCB40DBC1CD4}"/>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noProof="0"/>
              </a:p>
            </p:txBody>
          </p:sp>
          <p:sp>
            <p:nvSpPr>
              <p:cNvPr id="32" name="Freihandform: Form 138">
                <a:extLst>
                  <a:ext uri="{FF2B5EF4-FFF2-40B4-BE49-F238E27FC236}">
                    <a16:creationId xmlns:a16="http://schemas.microsoft.com/office/drawing/2014/main" id="{21306232-0C90-DC6A-2CF1-55D513DB9184}"/>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noProof="0"/>
              </a:p>
            </p:txBody>
          </p:sp>
          <p:sp>
            <p:nvSpPr>
              <p:cNvPr id="33" name="Freihandform: Form 139">
                <a:extLst>
                  <a:ext uri="{FF2B5EF4-FFF2-40B4-BE49-F238E27FC236}">
                    <a16:creationId xmlns:a16="http://schemas.microsoft.com/office/drawing/2014/main" id="{88AC0BE3-015D-7250-FFF6-95A1B1C1EC39}"/>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noProof="0"/>
              </a:p>
            </p:txBody>
          </p:sp>
          <p:grpSp>
            <p:nvGrpSpPr>
              <p:cNvPr id="34" name="Grafik 28">
                <a:extLst>
                  <a:ext uri="{FF2B5EF4-FFF2-40B4-BE49-F238E27FC236}">
                    <a16:creationId xmlns:a16="http://schemas.microsoft.com/office/drawing/2014/main" id="{1AAEFA99-B8D2-388C-DA46-D73BF37E0386}"/>
                  </a:ext>
                </a:extLst>
              </p:cNvPr>
              <p:cNvGrpSpPr/>
              <p:nvPr/>
            </p:nvGrpSpPr>
            <p:grpSpPr>
              <a:xfrm>
                <a:off x="3941885" y="6312877"/>
                <a:ext cx="2057400" cy="2486025"/>
                <a:chOff x="3941885" y="6312877"/>
                <a:chExt cx="2057400" cy="2486025"/>
              </a:xfrm>
            </p:grpSpPr>
            <p:sp>
              <p:nvSpPr>
                <p:cNvPr id="44" name="Freihandform: Form 170">
                  <a:extLst>
                    <a:ext uri="{FF2B5EF4-FFF2-40B4-BE49-F238E27FC236}">
                      <a16:creationId xmlns:a16="http://schemas.microsoft.com/office/drawing/2014/main" id="{9AF24545-804F-CB60-0D60-D136A904A728}"/>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noProof="0"/>
                </a:p>
              </p:txBody>
            </p:sp>
            <p:sp>
              <p:nvSpPr>
                <p:cNvPr id="45" name="Freihandform: Form 171">
                  <a:extLst>
                    <a:ext uri="{FF2B5EF4-FFF2-40B4-BE49-F238E27FC236}">
                      <a16:creationId xmlns:a16="http://schemas.microsoft.com/office/drawing/2014/main" id="{C3669CB8-E118-2D26-0860-9F961D516581}"/>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noProof="0"/>
                </a:p>
              </p:txBody>
            </p:sp>
            <p:sp>
              <p:nvSpPr>
                <p:cNvPr id="46" name="Freihandform: Form 172">
                  <a:extLst>
                    <a:ext uri="{FF2B5EF4-FFF2-40B4-BE49-F238E27FC236}">
                      <a16:creationId xmlns:a16="http://schemas.microsoft.com/office/drawing/2014/main" id="{C6370464-0894-5AF7-DCD6-7BF2BD251FEA}"/>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noProof="0"/>
                </a:p>
              </p:txBody>
            </p:sp>
            <p:sp>
              <p:nvSpPr>
                <p:cNvPr id="47" name="Freihandform: Form 173">
                  <a:extLst>
                    <a:ext uri="{FF2B5EF4-FFF2-40B4-BE49-F238E27FC236}">
                      <a16:creationId xmlns:a16="http://schemas.microsoft.com/office/drawing/2014/main" id="{599C499E-7431-11BC-FFBD-FB298A1BA5E2}"/>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noProof="0"/>
                </a:p>
              </p:txBody>
            </p:sp>
            <p:sp>
              <p:nvSpPr>
                <p:cNvPr id="48" name="Freihandform: Form 174">
                  <a:extLst>
                    <a:ext uri="{FF2B5EF4-FFF2-40B4-BE49-F238E27FC236}">
                      <a16:creationId xmlns:a16="http://schemas.microsoft.com/office/drawing/2014/main" id="{74218956-4BEC-A092-7071-670951D72DC0}"/>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noProof="0"/>
                </a:p>
              </p:txBody>
            </p:sp>
            <p:sp>
              <p:nvSpPr>
                <p:cNvPr id="49" name="Freihandform: Form 177">
                  <a:extLst>
                    <a:ext uri="{FF2B5EF4-FFF2-40B4-BE49-F238E27FC236}">
                      <a16:creationId xmlns:a16="http://schemas.microsoft.com/office/drawing/2014/main" id="{F079A69A-1A38-2753-20AC-BC775E46EEBC}"/>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noProof="0"/>
                </a:p>
              </p:txBody>
            </p:sp>
          </p:grpSp>
          <p:grpSp>
            <p:nvGrpSpPr>
              <p:cNvPr id="35" name="Grafik 28">
                <a:extLst>
                  <a:ext uri="{FF2B5EF4-FFF2-40B4-BE49-F238E27FC236}">
                    <a16:creationId xmlns:a16="http://schemas.microsoft.com/office/drawing/2014/main" id="{AC5DE9D6-81F8-BD94-20DA-DD3EE59751FD}"/>
                  </a:ext>
                </a:extLst>
              </p:cNvPr>
              <p:cNvGrpSpPr/>
              <p:nvPr/>
            </p:nvGrpSpPr>
            <p:grpSpPr>
              <a:xfrm>
                <a:off x="3013521" y="9414712"/>
                <a:ext cx="3914127" cy="1774964"/>
                <a:chOff x="3013521" y="9414712"/>
                <a:chExt cx="3914127" cy="1774964"/>
              </a:xfrm>
            </p:grpSpPr>
            <p:sp>
              <p:nvSpPr>
                <p:cNvPr id="36" name="Freihandform: Form 151">
                  <a:extLst>
                    <a:ext uri="{FF2B5EF4-FFF2-40B4-BE49-F238E27FC236}">
                      <a16:creationId xmlns:a16="http://schemas.microsoft.com/office/drawing/2014/main" id="{342FCB3D-4650-DA28-F422-DA110E0A07B0}"/>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noProof="0"/>
                </a:p>
              </p:txBody>
            </p:sp>
            <p:sp>
              <p:nvSpPr>
                <p:cNvPr id="37" name="Freihandform: Form 162">
                  <a:extLst>
                    <a:ext uri="{FF2B5EF4-FFF2-40B4-BE49-F238E27FC236}">
                      <a16:creationId xmlns:a16="http://schemas.microsoft.com/office/drawing/2014/main" id="{643D631F-8290-FA0D-6463-617F2C1D8D91}"/>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noProof="0"/>
                </a:p>
              </p:txBody>
            </p:sp>
            <p:sp>
              <p:nvSpPr>
                <p:cNvPr id="38" name="Freihandform: Form 164">
                  <a:extLst>
                    <a:ext uri="{FF2B5EF4-FFF2-40B4-BE49-F238E27FC236}">
                      <a16:creationId xmlns:a16="http://schemas.microsoft.com/office/drawing/2014/main" id="{EC53E30C-7778-5A0F-286D-7CB659D2005F}"/>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noProof="0"/>
                </a:p>
              </p:txBody>
            </p:sp>
            <p:sp>
              <p:nvSpPr>
                <p:cNvPr id="39" name="Freihandform: Form 165">
                  <a:extLst>
                    <a:ext uri="{FF2B5EF4-FFF2-40B4-BE49-F238E27FC236}">
                      <a16:creationId xmlns:a16="http://schemas.microsoft.com/office/drawing/2014/main" id="{5022685B-C74B-E3C6-930C-C3E95F9AFF45}"/>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noProof="0"/>
                </a:p>
              </p:txBody>
            </p:sp>
            <p:sp>
              <p:nvSpPr>
                <p:cNvPr id="40" name="Freihandform: Form 166">
                  <a:extLst>
                    <a:ext uri="{FF2B5EF4-FFF2-40B4-BE49-F238E27FC236}">
                      <a16:creationId xmlns:a16="http://schemas.microsoft.com/office/drawing/2014/main" id="{6637E210-523E-8488-FA01-DF515178C3E7}"/>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noProof="0"/>
                </a:p>
              </p:txBody>
            </p:sp>
            <p:sp>
              <p:nvSpPr>
                <p:cNvPr id="41" name="Freihandform: Form 167">
                  <a:extLst>
                    <a:ext uri="{FF2B5EF4-FFF2-40B4-BE49-F238E27FC236}">
                      <a16:creationId xmlns:a16="http://schemas.microsoft.com/office/drawing/2014/main" id="{3283DC00-347C-7D50-AF12-333C6F6ED537}"/>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noProof="0"/>
                </a:p>
              </p:txBody>
            </p:sp>
            <p:sp>
              <p:nvSpPr>
                <p:cNvPr id="42" name="Freihandform: Form 168">
                  <a:extLst>
                    <a:ext uri="{FF2B5EF4-FFF2-40B4-BE49-F238E27FC236}">
                      <a16:creationId xmlns:a16="http://schemas.microsoft.com/office/drawing/2014/main" id="{3AF64EFC-5971-EFFA-A189-D42DD680F643}"/>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noProof="0"/>
                </a:p>
              </p:txBody>
            </p:sp>
            <p:sp>
              <p:nvSpPr>
                <p:cNvPr id="43" name="Freihandform: Form 169">
                  <a:extLst>
                    <a:ext uri="{FF2B5EF4-FFF2-40B4-BE49-F238E27FC236}">
                      <a16:creationId xmlns:a16="http://schemas.microsoft.com/office/drawing/2014/main" id="{09416BDD-34EC-E0B5-E2A1-6E987AD0E46C}"/>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noProof="0"/>
                </a:p>
              </p:txBody>
            </p:sp>
          </p:grpSp>
        </p:grpSp>
      </p:grpSp>
      <p:pic>
        <p:nvPicPr>
          <p:cNvPr id="5" name="Grafik 4">
            <a:extLst>
              <a:ext uri="{FF2B5EF4-FFF2-40B4-BE49-F238E27FC236}">
                <a16:creationId xmlns:a16="http://schemas.microsoft.com/office/drawing/2014/main" id="{1F8A5FC0-F1A4-7311-46B8-A95053DCFAE9}"/>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12918" y="682039"/>
            <a:ext cx="458330" cy="458330"/>
          </a:xfrm>
          <a:prstGeom prst="rect">
            <a:avLst/>
          </a:prstGeom>
        </p:spPr>
      </p:pic>
    </p:spTree>
    <p:extLst>
      <p:ext uri="{BB962C8B-B14F-4D97-AF65-F5344CB8AC3E}">
        <p14:creationId xmlns:p14="http://schemas.microsoft.com/office/powerpoint/2010/main" val="21365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ach dem Konzert Aufgabe 5">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erade Verbindung 2">
            <a:extLst>
              <a:ext uri="{FF2B5EF4-FFF2-40B4-BE49-F238E27FC236}">
                <a16:creationId xmlns:a16="http://schemas.microsoft.com/office/drawing/2014/main" id="{03F3D5CB-7CC5-D6FA-8D76-B8B7A549D875}"/>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id="{A7301CB3-EBA8-CEFB-E747-BF556ACF4974}"/>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Nach dem Konzert – Aufgabe 5</a:t>
            </a:r>
          </a:p>
        </p:txBody>
      </p:sp>
      <p:sp>
        <p:nvSpPr>
          <p:cNvPr id="9" name="Textfeld 8">
            <a:extLst>
              <a:ext uri="{FF2B5EF4-FFF2-40B4-BE49-F238E27FC236}">
                <a16:creationId xmlns:a16="http://schemas.microsoft.com/office/drawing/2014/main" id="{2192F4DE-D8FA-9585-1FB8-B8C2D197A813}"/>
              </a:ext>
            </a:extLst>
          </p:cNvPr>
          <p:cNvSpPr txBox="1"/>
          <p:nvPr userDrawn="1"/>
        </p:nvSpPr>
        <p:spPr>
          <a:xfrm>
            <a:off x="742950" y="1664260"/>
            <a:ext cx="7190586"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r>
              <a:rPr lang="de-DE" b="1" dirty="0">
                <a:solidFill>
                  <a:schemeClr val="accent6"/>
                </a:solidFill>
                <a:latin typeface="Arial" panose="020B0604020202020204" pitchFamily="34" charset="0"/>
                <a:cs typeface="Arial" panose="020B0604020202020204" pitchFamily="34" charset="0"/>
              </a:rPr>
              <a:t>Aufgabe 5: </a:t>
            </a:r>
          </a:p>
          <a:p>
            <a:r>
              <a:rPr lang="de-DE" sz="1800" dirty="0">
                <a:solidFill>
                  <a:schemeClr val="accent6"/>
                </a:solidFill>
                <a:latin typeface="Arial" panose="020B0604020202020204" pitchFamily="34" charset="0"/>
                <a:cs typeface="Arial" panose="020B0604020202020204" pitchFamily="34" charset="0"/>
              </a:rPr>
              <a:t>Wir schauen uns nun an, welche Beziehungen zwischen den Nachrichten bestehen. Denk nochmal an alle Nachrichten zurück: </a:t>
            </a:r>
            <a:br>
              <a:rPr lang="de-DE" sz="1800" dirty="0">
                <a:solidFill>
                  <a:schemeClr val="accent6"/>
                </a:solidFill>
                <a:latin typeface="Arial" panose="020B0604020202020204" pitchFamily="34" charset="0"/>
                <a:cs typeface="Arial" panose="020B0604020202020204" pitchFamily="34" charset="0"/>
              </a:rPr>
            </a:br>
            <a:r>
              <a:rPr lang="de-DE" sz="1800" dirty="0">
                <a:solidFill>
                  <a:schemeClr val="accent6"/>
                </a:solidFill>
                <a:latin typeface="Arial" panose="020B0604020202020204" pitchFamily="34" charset="0"/>
                <a:cs typeface="Arial" panose="020B0604020202020204" pitchFamily="34" charset="0"/>
              </a:rPr>
              <a:t>Wer erhält welche Informationen woher?</a:t>
            </a:r>
          </a:p>
        </p:txBody>
      </p:sp>
      <p:sp>
        <p:nvSpPr>
          <p:cNvPr id="10" name="Textfeld 9">
            <a:extLst>
              <a:ext uri="{FF2B5EF4-FFF2-40B4-BE49-F238E27FC236}">
                <a16:creationId xmlns:a16="http://schemas.microsoft.com/office/drawing/2014/main" id="{1FEAA2AC-7639-92EF-3D1E-4614980AEC9C}"/>
              </a:ext>
            </a:extLst>
          </p:cNvPr>
          <p:cNvSpPr txBox="1"/>
          <p:nvPr userDrawn="1"/>
        </p:nvSpPr>
        <p:spPr>
          <a:xfrm>
            <a:off x="742949" y="3016612"/>
            <a:ext cx="7190586" cy="2517713"/>
          </a:xfrm>
          <a:prstGeom prst="rect">
            <a:avLst/>
          </a:prstGeom>
          <a:solidFill>
            <a:schemeClr val="bg1"/>
          </a:solidFill>
        </p:spPr>
        <p:txBody>
          <a:bodyPr wrap="square" tIns="108000" bIns="108000" rtlCol="0">
            <a:spAutoFit/>
          </a:bodyPr>
          <a:lstStyle/>
          <a:p>
            <a:pPr marL="342900" indent="-342900">
              <a:lnSpc>
                <a:spcPct val="110000"/>
              </a:lnSpc>
              <a:spcBef>
                <a:spcPts val="400"/>
              </a:spcBef>
              <a:buClr>
                <a:schemeClr val="tx1"/>
              </a:buClr>
              <a:buFont typeface="+mj-lt"/>
              <a:buAutoNum type="arabicParenR"/>
            </a:pPr>
            <a:r>
              <a:rPr lang="de-DE" sz="1600" dirty="0">
                <a:solidFill>
                  <a:srgbClr val="8FB32E"/>
                </a:solidFill>
                <a:latin typeface="Arial" panose="020B0604020202020204" pitchFamily="34" charset="0"/>
                <a:cs typeface="Arial" panose="020B0604020202020204" pitchFamily="34" charset="0"/>
              </a:rPr>
              <a:t>Amir</a:t>
            </a:r>
            <a:r>
              <a:rPr lang="de-DE" sz="1600" dirty="0">
                <a:latin typeface="Arial" panose="020B0604020202020204" pitchFamily="34" charset="0"/>
                <a:cs typeface="Arial" panose="020B0604020202020204" pitchFamily="34" charset="0"/>
              </a:rPr>
              <a:t> erzählt </a:t>
            </a:r>
            <a:r>
              <a:rPr lang="de-DE" sz="1600" dirty="0">
                <a:solidFill>
                  <a:srgbClr val="8FB32E"/>
                </a:solidFill>
                <a:latin typeface="Arial" panose="020B0604020202020204" pitchFamily="34" charset="0"/>
                <a:cs typeface="Arial" panose="020B0604020202020204" pitchFamily="34" charset="0"/>
              </a:rPr>
              <a:t>seinen</a:t>
            </a:r>
            <a:r>
              <a:rPr lang="de-DE" sz="1600" dirty="0">
                <a:latin typeface="Arial" panose="020B0604020202020204" pitchFamily="34" charset="0"/>
                <a:cs typeface="Arial" panose="020B0604020202020204" pitchFamily="34" charset="0"/>
              </a:rPr>
              <a:t> </a:t>
            </a:r>
            <a:r>
              <a:rPr lang="de-DE" sz="1600" dirty="0">
                <a:solidFill>
                  <a:srgbClr val="8FB32E"/>
                </a:solidFill>
                <a:latin typeface="Arial" panose="020B0604020202020204" pitchFamily="34" charset="0"/>
                <a:cs typeface="Arial" panose="020B0604020202020204" pitchFamily="34" charset="0"/>
              </a:rPr>
              <a:t>Freund:innen </a:t>
            </a:r>
            <a:r>
              <a:rPr lang="de-DE" sz="1600" dirty="0">
                <a:latin typeface="Arial" panose="020B0604020202020204" pitchFamily="34" charset="0"/>
                <a:cs typeface="Arial" panose="020B0604020202020204" pitchFamily="34" charset="0"/>
              </a:rPr>
              <a:t>in einem </a:t>
            </a:r>
            <a:r>
              <a:rPr lang="de-DE" sz="1600" dirty="0">
                <a:solidFill>
                  <a:srgbClr val="8FB32E"/>
                </a:solidFill>
                <a:latin typeface="Arial" panose="020B0604020202020204" pitchFamily="34" charset="0"/>
                <a:cs typeface="Arial" panose="020B0604020202020204" pitchFamily="34" charset="0"/>
              </a:rPr>
              <a:t>privaten</a:t>
            </a:r>
            <a:r>
              <a:rPr lang="de-DE" sz="1600" dirty="0">
                <a:latin typeface="Arial" panose="020B0604020202020204" pitchFamily="34" charset="0"/>
                <a:cs typeface="Arial" panose="020B0604020202020204" pitchFamily="34" charset="0"/>
              </a:rPr>
              <a:t> Gruppenchat, was er auf dem Konzert gesehen hat und was er von </a:t>
            </a:r>
            <a:r>
              <a:rPr lang="de-DE" sz="1600" dirty="0">
                <a:solidFill>
                  <a:srgbClr val="8FB32E"/>
                </a:solidFill>
                <a:latin typeface="Arial" panose="020B0604020202020204" pitchFamily="34" charset="0"/>
                <a:cs typeface="Arial" panose="020B0604020202020204" pitchFamily="34" charset="0"/>
              </a:rPr>
              <a:t>anderen Konzertbesucher:innen </a:t>
            </a:r>
            <a:r>
              <a:rPr lang="de-DE" sz="1600" dirty="0">
                <a:latin typeface="Arial" panose="020B0604020202020204" pitchFamily="34" charset="0"/>
                <a:cs typeface="Arial" panose="020B0604020202020204" pitchFamily="34" charset="0"/>
              </a:rPr>
              <a:t>gehört hat.</a:t>
            </a:r>
          </a:p>
          <a:p>
            <a:pPr marL="342900" indent="-342900">
              <a:lnSpc>
                <a:spcPct val="110000"/>
              </a:lnSpc>
              <a:spcBef>
                <a:spcPts val="400"/>
              </a:spcBef>
              <a:buClr>
                <a:schemeClr val="tx1"/>
              </a:buClr>
              <a:buFont typeface="+mj-lt"/>
              <a:buAutoNum type="arabicParenR"/>
            </a:pPr>
            <a:r>
              <a:rPr lang="de-DE" sz="1600" dirty="0">
                <a:solidFill>
                  <a:srgbClr val="8FB32E"/>
                </a:solidFill>
                <a:latin typeface="Arial" panose="020B0604020202020204" pitchFamily="34" charset="0"/>
                <a:cs typeface="Arial" panose="020B0604020202020204" pitchFamily="34" charset="0"/>
              </a:rPr>
              <a:t>Marie</a:t>
            </a:r>
            <a:r>
              <a:rPr lang="de-DE" sz="1600" dirty="0">
                <a:latin typeface="Arial" panose="020B0604020202020204" pitchFamily="34" charset="0"/>
                <a:cs typeface="Arial" panose="020B0604020202020204" pitchFamily="34" charset="0"/>
              </a:rPr>
              <a:t> postet bei Social-Media ein </a:t>
            </a:r>
            <a:r>
              <a:rPr lang="de-DE" sz="1600" dirty="0">
                <a:solidFill>
                  <a:srgbClr val="8FB32E"/>
                </a:solidFill>
                <a:latin typeface="Arial" panose="020B0604020202020204" pitchFamily="34" charset="0"/>
                <a:cs typeface="Arial" panose="020B0604020202020204" pitchFamily="34" charset="0"/>
              </a:rPr>
              <a:t>öffentliches Video </a:t>
            </a:r>
            <a:r>
              <a:rPr lang="de-DE" sz="1600" dirty="0">
                <a:latin typeface="Arial" panose="020B0604020202020204" pitchFamily="34" charset="0"/>
                <a:cs typeface="Arial" panose="020B0604020202020204" pitchFamily="34" charset="0"/>
              </a:rPr>
              <a:t>und bezieht sich dabei auf </a:t>
            </a:r>
            <a:r>
              <a:rPr lang="de-DE" sz="1600" dirty="0">
                <a:solidFill>
                  <a:srgbClr val="8FB32E"/>
                </a:solidFill>
                <a:latin typeface="Arial" panose="020B0604020202020204" pitchFamily="34" charset="0"/>
                <a:cs typeface="Arial" panose="020B0604020202020204" pitchFamily="34" charset="0"/>
              </a:rPr>
              <a:t>Joeys Video</a:t>
            </a:r>
            <a:r>
              <a:rPr lang="de-DE" sz="1600" dirty="0">
                <a:latin typeface="Arial" panose="020B0604020202020204" pitchFamily="34" charset="0"/>
                <a:cs typeface="Arial" panose="020B0604020202020204" pitchFamily="34" charset="0"/>
              </a:rPr>
              <a:t>, der behauptet, dass ein Anschlag passiert sei.</a:t>
            </a:r>
          </a:p>
          <a:p>
            <a:pPr marL="342900" indent="-342900">
              <a:lnSpc>
                <a:spcPct val="110000"/>
              </a:lnSpc>
              <a:spcBef>
                <a:spcPts val="400"/>
              </a:spcBef>
              <a:buClr>
                <a:schemeClr val="tx1"/>
              </a:buClr>
              <a:buFont typeface="+mj-lt"/>
              <a:buAutoNum type="arabicParenR"/>
            </a:pPr>
            <a:r>
              <a:rPr lang="de-DE" sz="1600" dirty="0">
                <a:solidFill>
                  <a:srgbClr val="8FB32E"/>
                </a:solidFill>
                <a:latin typeface="Arial" panose="020B0604020202020204" pitchFamily="34" charset="0"/>
                <a:cs typeface="Arial" panose="020B0604020202020204" pitchFamily="34" charset="0"/>
              </a:rPr>
              <a:t>Die Radiomoderatorin </a:t>
            </a:r>
            <a:r>
              <a:rPr lang="de-DE" sz="1600" dirty="0">
                <a:latin typeface="Arial" panose="020B0604020202020204" pitchFamily="34" charset="0"/>
                <a:cs typeface="Arial" panose="020B0604020202020204" pitchFamily="34" charset="0"/>
              </a:rPr>
              <a:t>berichtet </a:t>
            </a:r>
            <a:r>
              <a:rPr lang="de-DE" sz="1600" dirty="0">
                <a:solidFill>
                  <a:srgbClr val="8FB32E"/>
                </a:solidFill>
                <a:latin typeface="Arial" panose="020B0604020202020204" pitchFamily="34" charset="0"/>
                <a:cs typeface="Arial" panose="020B0604020202020204" pitchFamily="34" charset="0"/>
              </a:rPr>
              <a:t>live vor Ort</a:t>
            </a:r>
            <a:r>
              <a:rPr lang="de-DE" sz="1600" dirty="0">
                <a:latin typeface="Arial" panose="020B0604020202020204" pitchFamily="34" charset="0"/>
                <a:cs typeface="Arial" panose="020B0604020202020204" pitchFamily="34" charset="0"/>
              </a:rPr>
              <a:t>. Sie interviewt dort den </a:t>
            </a:r>
            <a:r>
              <a:rPr lang="de-DE" sz="1600" dirty="0">
                <a:solidFill>
                  <a:srgbClr val="8FB32E"/>
                </a:solidFill>
                <a:latin typeface="Arial" panose="020B0604020202020204" pitchFamily="34" charset="0"/>
                <a:cs typeface="Arial" panose="020B0604020202020204" pitchFamily="34" charset="0"/>
              </a:rPr>
              <a:t>Veranstaltungsmanager</a:t>
            </a:r>
            <a:r>
              <a:rPr lang="de-DE" sz="1600" dirty="0">
                <a:latin typeface="Arial" panose="020B0604020202020204" pitchFamily="34" charset="0"/>
                <a:cs typeface="Arial" panose="020B0604020202020204" pitchFamily="34" charset="0"/>
              </a:rPr>
              <a:t>, der aufklärt, was genau passiert ist.</a:t>
            </a:r>
          </a:p>
          <a:p>
            <a:pPr marL="342900" indent="-342900">
              <a:lnSpc>
                <a:spcPct val="110000"/>
              </a:lnSpc>
              <a:spcBef>
                <a:spcPts val="400"/>
              </a:spcBef>
              <a:buClr>
                <a:schemeClr val="tx1"/>
              </a:buClr>
              <a:buFont typeface="+mj-lt"/>
              <a:buAutoNum type="arabicParenR"/>
            </a:pPr>
            <a:r>
              <a:rPr lang="de-DE" sz="1600" dirty="0">
                <a:latin typeface="Arial" panose="020B0604020202020204" pitchFamily="34" charset="0"/>
                <a:cs typeface="Arial" panose="020B0604020202020204" pitchFamily="34" charset="0"/>
              </a:rPr>
              <a:t>Die </a:t>
            </a:r>
            <a:r>
              <a:rPr lang="de-DE" sz="1600" dirty="0">
                <a:solidFill>
                  <a:srgbClr val="8FB32E"/>
                </a:solidFill>
                <a:latin typeface="Arial" panose="020B0604020202020204" pitchFamily="34" charset="0"/>
                <a:cs typeface="Arial" panose="020B0604020202020204" pitchFamily="34" charset="0"/>
              </a:rPr>
              <a:t>Zeitung Bavaria Aktuell </a:t>
            </a:r>
            <a:r>
              <a:rPr lang="de-DE" sz="1600" dirty="0">
                <a:latin typeface="Arial" panose="020B0604020202020204" pitchFamily="34" charset="0"/>
                <a:cs typeface="Arial" panose="020B0604020202020204" pitchFamily="34" charset="0"/>
              </a:rPr>
              <a:t>teilt einen </a:t>
            </a:r>
            <a:r>
              <a:rPr lang="de-DE" sz="1600" dirty="0">
                <a:solidFill>
                  <a:srgbClr val="8FB32E"/>
                </a:solidFill>
                <a:latin typeface="Arial" panose="020B0604020202020204" pitchFamily="34" charset="0"/>
                <a:cs typeface="Arial" panose="020B0604020202020204" pitchFamily="34" charset="0"/>
              </a:rPr>
              <a:t>Social-Media-Post</a:t>
            </a:r>
            <a:r>
              <a:rPr lang="de-DE" sz="1600" dirty="0">
                <a:latin typeface="Arial" panose="020B0604020202020204" pitchFamily="34" charset="0"/>
                <a:cs typeface="Arial" panose="020B0604020202020204" pitchFamily="34" charset="0"/>
              </a:rPr>
              <a:t> </a:t>
            </a:r>
            <a:r>
              <a:rPr lang="de-DE" sz="1600" dirty="0">
                <a:solidFill>
                  <a:srgbClr val="8FB32E"/>
                </a:solidFill>
                <a:latin typeface="Arial" panose="020B0604020202020204" pitchFamily="34" charset="0"/>
                <a:cs typeface="Arial" panose="020B0604020202020204" pitchFamily="34" charset="0"/>
              </a:rPr>
              <a:t>der</a:t>
            </a:r>
            <a:r>
              <a:rPr lang="de-DE" sz="1600" dirty="0">
                <a:latin typeface="Arial" panose="020B0604020202020204" pitchFamily="34" charset="0"/>
                <a:cs typeface="Arial" panose="020B0604020202020204" pitchFamily="34" charset="0"/>
              </a:rPr>
              <a:t> </a:t>
            </a:r>
            <a:r>
              <a:rPr lang="de-DE" sz="1600" dirty="0">
                <a:solidFill>
                  <a:srgbClr val="8FB32E"/>
                </a:solidFill>
                <a:latin typeface="Arial" panose="020B0604020202020204" pitchFamily="34" charset="0"/>
                <a:cs typeface="Arial" panose="020B0604020202020204" pitchFamily="34" charset="0"/>
              </a:rPr>
              <a:t>Polizei</a:t>
            </a:r>
            <a:r>
              <a:rPr lang="de-DE" sz="1600" dirty="0">
                <a:latin typeface="Arial" panose="020B0604020202020204" pitchFamily="34" charset="0"/>
                <a:cs typeface="Arial" panose="020B0604020202020204" pitchFamily="34" charset="0"/>
              </a:rPr>
              <a:t>.</a:t>
            </a:r>
          </a:p>
        </p:txBody>
      </p:sp>
      <p:sp>
        <p:nvSpPr>
          <p:cNvPr id="13" name="Rechteck 12">
            <a:extLst>
              <a:ext uri="{FF2B5EF4-FFF2-40B4-BE49-F238E27FC236}">
                <a16:creationId xmlns:a16="http://schemas.microsoft.com/office/drawing/2014/main" id="{E42E6D34-9DE8-5AC0-BD8E-FA14E90CB963}"/>
              </a:ext>
            </a:extLst>
          </p:cNvPr>
          <p:cNvSpPr/>
          <p:nvPr userDrawn="1"/>
        </p:nvSpPr>
        <p:spPr>
          <a:xfrm>
            <a:off x="8732520" y="1268413"/>
            <a:ext cx="3088005" cy="52212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44000" rIns="72000" rtlCol="0" anchor="t"/>
          <a:lstStyle/>
          <a:p>
            <a:pPr marL="0" marR="0" lvl="0" indent="0" algn="l" defTabSz="914400" rtl="0" eaLnBrk="1" fontAlgn="auto" latinLnBrk="0" hangingPunct="1">
              <a:lnSpc>
                <a:spcPct val="95000"/>
              </a:lnSpc>
              <a:spcBef>
                <a:spcPts val="1200"/>
              </a:spcBef>
              <a:spcAft>
                <a:spcPts val="0"/>
              </a:spcAft>
              <a:buClrTx/>
              <a:buSzTx/>
              <a:buFontTx/>
              <a:buNone/>
              <a:tabLst/>
              <a:defRPr/>
            </a:pPr>
            <a:r>
              <a:rPr lang="de-DE" sz="1600" dirty="0">
                <a:solidFill>
                  <a:schemeClr val="tx2"/>
                </a:solidFill>
                <a:latin typeface="Arial" panose="020B0604020202020204" pitchFamily="34" charset="0"/>
                <a:cs typeface="Arial" panose="020B0604020202020204" pitchFamily="34" charset="0"/>
              </a:rPr>
              <a:t>Einige Personen beziehen sich in ihren Nachrichten auf andere. Nicht immer ist sofort zu erkennen, ob diese Nachrichten belegbar sind. Es ist daher wichtig, kritisch zu bleiben, verschiedene Quellen zu prüfen und miteinander zu vergleichen.</a:t>
            </a:r>
          </a:p>
        </p:txBody>
      </p:sp>
      <p:pic>
        <p:nvPicPr>
          <p:cNvPr id="14" name="Grafik 13">
            <a:extLst>
              <a:ext uri="{FF2B5EF4-FFF2-40B4-BE49-F238E27FC236}">
                <a16:creationId xmlns:a16="http://schemas.microsoft.com/office/drawing/2014/main" id="{B8E77DB0-ACFA-2BBC-AD90-C7FB472A64B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7192" y="1355138"/>
            <a:ext cx="855628" cy="855628"/>
          </a:xfrm>
          <a:prstGeom prst="rect">
            <a:avLst/>
          </a:prstGeom>
        </p:spPr>
      </p:pic>
      <p:grpSp>
        <p:nvGrpSpPr>
          <p:cNvPr id="16" name="Gruppieren 15">
            <a:extLst>
              <a:ext uri="{FF2B5EF4-FFF2-40B4-BE49-F238E27FC236}">
                <a16:creationId xmlns:a16="http://schemas.microsoft.com/office/drawing/2014/main" id="{0087CA2B-0FF9-6090-5A79-807E39055F39}"/>
              </a:ext>
            </a:extLst>
          </p:cNvPr>
          <p:cNvGrpSpPr/>
          <p:nvPr userDrawn="1"/>
        </p:nvGrpSpPr>
        <p:grpSpPr>
          <a:xfrm>
            <a:off x="742950" y="368301"/>
            <a:ext cx="1080000" cy="1080000"/>
            <a:chOff x="742950" y="368301"/>
            <a:chExt cx="1080000" cy="1080000"/>
          </a:xfrm>
        </p:grpSpPr>
        <p:sp>
          <p:nvSpPr>
            <p:cNvPr id="17" name="Oval 16">
              <a:extLst>
                <a:ext uri="{FF2B5EF4-FFF2-40B4-BE49-F238E27FC236}">
                  <a16:creationId xmlns:a16="http://schemas.microsoft.com/office/drawing/2014/main" id="{FB6E980C-5A24-70D0-759E-F50428E1FB0C}"/>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800" b="1" noProof="0">
                <a:latin typeface="Arial" panose="020B0604020202020204" pitchFamily="34" charset="0"/>
                <a:cs typeface="Arial" panose="020B0604020202020204" pitchFamily="34" charset="0"/>
              </a:endParaRPr>
            </a:p>
          </p:txBody>
        </p:sp>
        <p:grpSp>
          <p:nvGrpSpPr>
            <p:cNvPr id="18" name="Grafik 28">
              <a:extLst>
                <a:ext uri="{FF2B5EF4-FFF2-40B4-BE49-F238E27FC236}">
                  <a16:creationId xmlns:a16="http://schemas.microsoft.com/office/drawing/2014/main" id="{85A5F90B-C982-B96F-2096-B3AECB7AB25E}"/>
                </a:ext>
              </a:extLst>
            </p:cNvPr>
            <p:cNvGrpSpPr>
              <a:grpSpLocks noChangeAspect="1"/>
            </p:cNvGrpSpPr>
            <p:nvPr/>
          </p:nvGrpSpPr>
          <p:grpSpPr>
            <a:xfrm>
              <a:off x="989155" y="544651"/>
              <a:ext cx="587591" cy="680050"/>
              <a:chOff x="2863708" y="6312877"/>
              <a:chExt cx="4213749" cy="4876800"/>
            </a:xfrm>
          </p:grpSpPr>
          <p:sp>
            <p:nvSpPr>
              <p:cNvPr id="19" name="Freihandform: Form 132">
                <a:extLst>
                  <a:ext uri="{FF2B5EF4-FFF2-40B4-BE49-F238E27FC236}">
                    <a16:creationId xmlns:a16="http://schemas.microsoft.com/office/drawing/2014/main" id="{169EDAEE-9477-C253-95F5-A739C48A1A06}"/>
                  </a:ext>
                </a:extLst>
              </p:cNvPr>
              <p:cNvSpPr/>
              <p:nvPr/>
            </p:nvSpPr>
            <p:spPr>
              <a:xfrm>
                <a:off x="4827710" y="8532202"/>
                <a:ext cx="207130" cy="552450"/>
              </a:xfrm>
              <a:custGeom>
                <a:avLst/>
                <a:gdLst>
                  <a:gd name="connsiteX0" fmla="*/ 142875 w 207130"/>
                  <a:gd name="connsiteY0" fmla="*/ 0 h 552450"/>
                  <a:gd name="connsiteX1" fmla="*/ 207131 w 207130"/>
                  <a:gd name="connsiteY1" fmla="*/ 322374 h 552450"/>
                  <a:gd name="connsiteX2" fmla="*/ 142875 w 207130"/>
                  <a:gd name="connsiteY2" fmla="*/ 552450 h 552450"/>
                  <a:gd name="connsiteX3" fmla="*/ 0 w 207130"/>
                  <a:gd name="connsiteY3" fmla="*/ 409575 h 552450"/>
                  <a:gd name="connsiteX4" fmla="*/ 0 w 207130"/>
                  <a:gd name="connsiteY4" fmla="*/ 142875 h 552450"/>
                  <a:gd name="connsiteX5" fmla="*/ 142875 w 207130"/>
                  <a:gd name="connsiteY5"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30" h="552450">
                    <a:moveTo>
                      <a:pt x="142875" y="0"/>
                    </a:moveTo>
                    <a:lnTo>
                      <a:pt x="207131" y="322374"/>
                    </a:lnTo>
                    <a:lnTo>
                      <a:pt x="142875" y="552450"/>
                    </a:lnTo>
                    <a:cubicBezTo>
                      <a:pt x="64008" y="552450"/>
                      <a:pt x="0" y="488442"/>
                      <a:pt x="0" y="409575"/>
                    </a:cubicBezTo>
                    <a:lnTo>
                      <a:pt x="0" y="142875"/>
                    </a:lnTo>
                    <a:cubicBezTo>
                      <a:pt x="0" y="64008"/>
                      <a:pt x="64008" y="0"/>
                      <a:pt x="142875" y="0"/>
                    </a:cubicBezTo>
                    <a:close/>
                  </a:path>
                </a:pathLst>
              </a:custGeom>
              <a:solidFill>
                <a:srgbClr val="E6F2FF"/>
              </a:solidFill>
              <a:ln w="9525" cap="flat">
                <a:noFill/>
                <a:prstDash val="solid"/>
                <a:miter/>
              </a:ln>
            </p:spPr>
            <p:txBody>
              <a:bodyPr rtlCol="0" anchor="ctr"/>
              <a:lstStyle/>
              <a:p>
                <a:endParaRPr lang="de-DE" noProof="0"/>
              </a:p>
            </p:txBody>
          </p:sp>
          <p:sp>
            <p:nvSpPr>
              <p:cNvPr id="20" name="Freihandform: Form 133">
                <a:extLst>
                  <a:ext uri="{FF2B5EF4-FFF2-40B4-BE49-F238E27FC236}">
                    <a16:creationId xmlns:a16="http://schemas.microsoft.com/office/drawing/2014/main" id="{EE4F5181-5D1D-4811-6337-0CA22B3678F5}"/>
                  </a:ext>
                </a:extLst>
              </p:cNvPr>
              <p:cNvSpPr/>
              <p:nvPr/>
            </p:nvSpPr>
            <p:spPr>
              <a:xfrm>
                <a:off x="4970585" y="8532202"/>
                <a:ext cx="142875" cy="552450"/>
              </a:xfrm>
              <a:custGeom>
                <a:avLst/>
                <a:gdLst>
                  <a:gd name="connsiteX0" fmla="*/ 142875 w 142875"/>
                  <a:gd name="connsiteY0" fmla="*/ 142875 h 552450"/>
                  <a:gd name="connsiteX1" fmla="*/ 142875 w 142875"/>
                  <a:gd name="connsiteY1" fmla="*/ 409575 h 552450"/>
                  <a:gd name="connsiteX2" fmla="*/ 0 w 142875"/>
                  <a:gd name="connsiteY2" fmla="*/ 552450 h 552450"/>
                  <a:gd name="connsiteX3" fmla="*/ 0 w 142875"/>
                  <a:gd name="connsiteY3" fmla="*/ 0 h 552450"/>
                  <a:gd name="connsiteX4" fmla="*/ 142875 w 142875"/>
                  <a:gd name="connsiteY4" fmla="*/ 142875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52450">
                    <a:moveTo>
                      <a:pt x="142875" y="142875"/>
                    </a:moveTo>
                    <a:lnTo>
                      <a:pt x="142875" y="409575"/>
                    </a:lnTo>
                    <a:cubicBezTo>
                      <a:pt x="142875" y="488442"/>
                      <a:pt x="78867" y="552450"/>
                      <a:pt x="0" y="552450"/>
                    </a:cubicBezTo>
                    <a:lnTo>
                      <a:pt x="0" y="0"/>
                    </a:lnTo>
                    <a:cubicBezTo>
                      <a:pt x="78867" y="0"/>
                      <a:pt x="142875" y="64008"/>
                      <a:pt x="142875" y="142875"/>
                    </a:cubicBezTo>
                    <a:close/>
                  </a:path>
                </a:pathLst>
              </a:custGeom>
              <a:solidFill>
                <a:srgbClr val="CCE6FF"/>
              </a:solidFill>
              <a:ln w="9525" cap="flat">
                <a:noFill/>
                <a:prstDash val="solid"/>
                <a:miter/>
              </a:ln>
            </p:spPr>
            <p:txBody>
              <a:bodyPr rtlCol="0" anchor="ctr"/>
              <a:lstStyle/>
              <a:p>
                <a:endParaRPr lang="de-DE" noProof="0"/>
              </a:p>
            </p:txBody>
          </p:sp>
          <p:sp>
            <p:nvSpPr>
              <p:cNvPr id="21" name="Freihandform: Form 135">
                <a:extLst>
                  <a:ext uri="{FF2B5EF4-FFF2-40B4-BE49-F238E27FC236}">
                    <a16:creationId xmlns:a16="http://schemas.microsoft.com/office/drawing/2014/main" id="{94BF25FE-7D37-F332-DE6B-60844B64C70D}"/>
                  </a:ext>
                </a:extLst>
              </p:cNvPr>
              <p:cNvSpPr/>
              <p:nvPr/>
            </p:nvSpPr>
            <p:spPr>
              <a:xfrm>
                <a:off x="6132639" y="7932129"/>
                <a:ext cx="638174" cy="638172"/>
              </a:xfrm>
              <a:custGeom>
                <a:avLst/>
                <a:gdLst>
                  <a:gd name="connsiteX0" fmla="*/ 142870 w 638174"/>
                  <a:gd name="connsiteY0" fmla="*/ 638173 h 638172"/>
                  <a:gd name="connsiteX1" fmla="*/ 41848 w 638174"/>
                  <a:gd name="connsiteY1" fmla="*/ 596320 h 638172"/>
                  <a:gd name="connsiteX2" fmla="*/ 41848 w 638174"/>
                  <a:gd name="connsiteY2" fmla="*/ 394266 h 638172"/>
                  <a:gd name="connsiteX3" fmla="*/ 394273 w 638174"/>
                  <a:gd name="connsiteY3" fmla="*/ 41841 h 638172"/>
                  <a:gd name="connsiteX4" fmla="*/ 596327 w 638174"/>
                  <a:gd name="connsiteY4" fmla="*/ 41841 h 638172"/>
                  <a:gd name="connsiteX5" fmla="*/ 596327 w 638174"/>
                  <a:gd name="connsiteY5" fmla="*/ 243895 h 638172"/>
                  <a:gd name="connsiteX6" fmla="*/ 243902 w 638174"/>
                  <a:gd name="connsiteY6" fmla="*/ 596320 h 638172"/>
                  <a:gd name="connsiteX7" fmla="*/ 142870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142870" y="638173"/>
                    </a:moveTo>
                    <a:cubicBezTo>
                      <a:pt x="106304" y="638173"/>
                      <a:pt x="69737" y="624219"/>
                      <a:pt x="41848" y="596320"/>
                    </a:cubicBezTo>
                    <a:cubicBezTo>
                      <a:pt x="-13949" y="540532"/>
                      <a:pt x="-13949" y="450063"/>
                      <a:pt x="41848" y="394266"/>
                    </a:cubicBezTo>
                    <a:lnTo>
                      <a:pt x="394273" y="41841"/>
                    </a:lnTo>
                    <a:cubicBezTo>
                      <a:pt x="450061" y="-13947"/>
                      <a:pt x="540529" y="-13947"/>
                      <a:pt x="596327" y="41841"/>
                    </a:cubicBezTo>
                    <a:cubicBezTo>
                      <a:pt x="652124" y="97629"/>
                      <a:pt x="652124" y="188097"/>
                      <a:pt x="596327" y="243895"/>
                    </a:cubicBezTo>
                    <a:lnTo>
                      <a:pt x="243902" y="596320"/>
                    </a:lnTo>
                    <a:cubicBezTo>
                      <a:pt x="216003" y="624219"/>
                      <a:pt x="179437" y="638173"/>
                      <a:pt x="142870" y="638173"/>
                    </a:cubicBezTo>
                    <a:close/>
                  </a:path>
                </a:pathLst>
              </a:custGeom>
              <a:solidFill>
                <a:srgbClr val="FFBB17"/>
              </a:solidFill>
              <a:ln w="9525" cap="flat">
                <a:noFill/>
                <a:prstDash val="solid"/>
                <a:miter/>
              </a:ln>
            </p:spPr>
            <p:txBody>
              <a:bodyPr rtlCol="0" anchor="ctr"/>
              <a:lstStyle/>
              <a:p>
                <a:endParaRPr lang="de-DE" noProof="0"/>
              </a:p>
            </p:txBody>
          </p:sp>
          <p:sp>
            <p:nvSpPr>
              <p:cNvPr id="22" name="Freihandform: Form 136">
                <a:extLst>
                  <a:ext uri="{FF2B5EF4-FFF2-40B4-BE49-F238E27FC236}">
                    <a16:creationId xmlns:a16="http://schemas.microsoft.com/office/drawing/2014/main" id="{3F8C8CEC-40DF-418A-A406-4D877476684B}"/>
                  </a:ext>
                </a:extLst>
              </p:cNvPr>
              <p:cNvSpPr/>
              <p:nvPr/>
            </p:nvSpPr>
            <p:spPr>
              <a:xfrm>
                <a:off x="6321296" y="8730708"/>
                <a:ext cx="756160" cy="450726"/>
              </a:xfrm>
              <a:custGeom>
                <a:avLst/>
                <a:gdLst>
                  <a:gd name="connsiteX0" fmla="*/ 142913 w 756160"/>
                  <a:gd name="connsiteY0" fmla="*/ 450727 h 450726"/>
                  <a:gd name="connsiteX1" fmla="*/ 8087 w 756160"/>
                  <a:gd name="connsiteY1" fmla="*/ 355086 h 450726"/>
                  <a:gd name="connsiteX2" fmla="*/ 95640 w 756160"/>
                  <a:gd name="connsiteY2" fmla="*/ 172988 h 450726"/>
                  <a:gd name="connsiteX3" fmla="*/ 565966 w 756160"/>
                  <a:gd name="connsiteY3" fmla="*/ 8072 h 450726"/>
                  <a:gd name="connsiteX4" fmla="*/ 748074 w 756160"/>
                  <a:gd name="connsiteY4" fmla="*/ 95625 h 450726"/>
                  <a:gd name="connsiteX5" fmla="*/ 660521 w 756160"/>
                  <a:gd name="connsiteY5" fmla="*/ 277724 h 450726"/>
                  <a:gd name="connsiteX6" fmla="*/ 190195 w 756160"/>
                  <a:gd name="connsiteY6" fmla="*/ 442640 h 450726"/>
                  <a:gd name="connsiteX7" fmla="*/ 142913 w 756160"/>
                  <a:gd name="connsiteY7" fmla="*/ 450727 h 4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0" h="450726">
                    <a:moveTo>
                      <a:pt x="142913" y="450727"/>
                    </a:moveTo>
                    <a:cubicBezTo>
                      <a:pt x="83925" y="450727"/>
                      <a:pt x="28718" y="413913"/>
                      <a:pt x="8087" y="355086"/>
                    </a:cubicBezTo>
                    <a:cubicBezTo>
                      <a:pt x="-18021" y="280629"/>
                      <a:pt x="21174" y="199096"/>
                      <a:pt x="95640" y="172988"/>
                    </a:cubicBezTo>
                    <a:lnTo>
                      <a:pt x="565966" y="8072"/>
                    </a:lnTo>
                    <a:cubicBezTo>
                      <a:pt x="640461" y="-17998"/>
                      <a:pt x="721957" y="21159"/>
                      <a:pt x="748074" y="95625"/>
                    </a:cubicBezTo>
                    <a:cubicBezTo>
                      <a:pt x="774182" y="170082"/>
                      <a:pt x="734987" y="251616"/>
                      <a:pt x="660521" y="277724"/>
                    </a:cubicBezTo>
                    <a:lnTo>
                      <a:pt x="190195" y="442640"/>
                    </a:lnTo>
                    <a:cubicBezTo>
                      <a:pt x="174545" y="448127"/>
                      <a:pt x="158591" y="450727"/>
                      <a:pt x="142913" y="450727"/>
                    </a:cubicBezTo>
                    <a:close/>
                  </a:path>
                </a:pathLst>
              </a:custGeom>
              <a:solidFill>
                <a:srgbClr val="FFBB17"/>
              </a:solidFill>
              <a:ln w="9525" cap="flat">
                <a:noFill/>
                <a:prstDash val="solid"/>
                <a:miter/>
              </a:ln>
            </p:spPr>
            <p:txBody>
              <a:bodyPr rtlCol="0" anchor="ctr"/>
              <a:lstStyle/>
              <a:p>
                <a:endParaRPr lang="de-DE" noProof="0"/>
              </a:p>
            </p:txBody>
          </p:sp>
          <p:sp>
            <p:nvSpPr>
              <p:cNvPr id="23" name="Freihandform: Form 138">
                <a:extLst>
                  <a:ext uri="{FF2B5EF4-FFF2-40B4-BE49-F238E27FC236}">
                    <a16:creationId xmlns:a16="http://schemas.microsoft.com/office/drawing/2014/main" id="{AEC9E031-31C6-1468-1CCA-3719D356F593}"/>
                  </a:ext>
                </a:extLst>
              </p:cNvPr>
              <p:cNvSpPr/>
              <p:nvPr/>
            </p:nvSpPr>
            <p:spPr>
              <a:xfrm>
                <a:off x="3170364" y="7932129"/>
                <a:ext cx="638174" cy="638172"/>
              </a:xfrm>
              <a:custGeom>
                <a:avLst/>
                <a:gdLst>
                  <a:gd name="connsiteX0" fmla="*/ 495295 w 638174"/>
                  <a:gd name="connsiteY0" fmla="*/ 638173 h 638172"/>
                  <a:gd name="connsiteX1" fmla="*/ 394273 w 638174"/>
                  <a:gd name="connsiteY1" fmla="*/ 596320 h 638172"/>
                  <a:gd name="connsiteX2" fmla="*/ 41848 w 638174"/>
                  <a:gd name="connsiteY2" fmla="*/ 243895 h 638172"/>
                  <a:gd name="connsiteX3" fmla="*/ 41848 w 638174"/>
                  <a:gd name="connsiteY3" fmla="*/ 41841 h 638172"/>
                  <a:gd name="connsiteX4" fmla="*/ 243902 w 638174"/>
                  <a:gd name="connsiteY4" fmla="*/ 41841 h 638172"/>
                  <a:gd name="connsiteX5" fmla="*/ 596327 w 638174"/>
                  <a:gd name="connsiteY5" fmla="*/ 394266 h 638172"/>
                  <a:gd name="connsiteX6" fmla="*/ 596327 w 638174"/>
                  <a:gd name="connsiteY6" fmla="*/ 596320 h 638172"/>
                  <a:gd name="connsiteX7" fmla="*/ 495295 w 638174"/>
                  <a:gd name="connsiteY7" fmla="*/ 638173 h 6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4" h="638172">
                    <a:moveTo>
                      <a:pt x="495295" y="638173"/>
                    </a:moveTo>
                    <a:cubicBezTo>
                      <a:pt x="458729" y="638173"/>
                      <a:pt x="422162" y="624219"/>
                      <a:pt x="394273" y="596320"/>
                    </a:cubicBezTo>
                    <a:lnTo>
                      <a:pt x="41848" y="243895"/>
                    </a:lnTo>
                    <a:cubicBezTo>
                      <a:pt x="-13949" y="188107"/>
                      <a:pt x="-13949" y="97638"/>
                      <a:pt x="41848" y="41841"/>
                    </a:cubicBezTo>
                    <a:cubicBezTo>
                      <a:pt x="97636" y="-13947"/>
                      <a:pt x="188104" y="-13947"/>
                      <a:pt x="243902" y="41841"/>
                    </a:cubicBezTo>
                    <a:lnTo>
                      <a:pt x="596327" y="394266"/>
                    </a:lnTo>
                    <a:cubicBezTo>
                      <a:pt x="652124" y="450054"/>
                      <a:pt x="652124" y="540522"/>
                      <a:pt x="596327" y="596320"/>
                    </a:cubicBezTo>
                    <a:cubicBezTo>
                      <a:pt x="568428" y="624219"/>
                      <a:pt x="531862" y="638173"/>
                      <a:pt x="495295" y="638173"/>
                    </a:cubicBezTo>
                    <a:close/>
                  </a:path>
                </a:pathLst>
              </a:custGeom>
              <a:solidFill>
                <a:srgbClr val="FFDD00"/>
              </a:solidFill>
              <a:ln w="9525" cap="flat">
                <a:noFill/>
                <a:prstDash val="solid"/>
                <a:miter/>
              </a:ln>
            </p:spPr>
            <p:txBody>
              <a:bodyPr rtlCol="0" anchor="ctr"/>
              <a:lstStyle/>
              <a:p>
                <a:endParaRPr lang="de-DE" noProof="0"/>
              </a:p>
            </p:txBody>
          </p:sp>
          <p:sp>
            <p:nvSpPr>
              <p:cNvPr id="24" name="Freihandform: Form 139">
                <a:extLst>
                  <a:ext uri="{FF2B5EF4-FFF2-40B4-BE49-F238E27FC236}">
                    <a16:creationId xmlns:a16="http://schemas.microsoft.com/office/drawing/2014/main" id="{D3C7F5F0-F689-4064-08A7-BEEAD217FF89}"/>
                  </a:ext>
                </a:extLst>
              </p:cNvPr>
              <p:cNvSpPr/>
              <p:nvPr/>
            </p:nvSpPr>
            <p:spPr>
              <a:xfrm>
                <a:off x="2863708" y="8730704"/>
                <a:ext cx="756168" cy="450730"/>
              </a:xfrm>
              <a:custGeom>
                <a:avLst/>
                <a:gdLst>
                  <a:gd name="connsiteX0" fmla="*/ 613252 w 756168"/>
                  <a:gd name="connsiteY0" fmla="*/ 450731 h 450730"/>
                  <a:gd name="connsiteX1" fmla="*/ 565970 w 756168"/>
                  <a:gd name="connsiteY1" fmla="*/ 442644 h 450730"/>
                  <a:gd name="connsiteX2" fmla="*/ 95644 w 756168"/>
                  <a:gd name="connsiteY2" fmla="*/ 277728 h 450730"/>
                  <a:gd name="connsiteX3" fmla="*/ 8090 w 756168"/>
                  <a:gd name="connsiteY3" fmla="*/ 95629 h 450730"/>
                  <a:gd name="connsiteX4" fmla="*/ 190199 w 756168"/>
                  <a:gd name="connsiteY4" fmla="*/ 8075 h 450730"/>
                  <a:gd name="connsiteX5" fmla="*/ 660524 w 756168"/>
                  <a:gd name="connsiteY5" fmla="*/ 172991 h 450730"/>
                  <a:gd name="connsiteX6" fmla="*/ 748078 w 756168"/>
                  <a:gd name="connsiteY6" fmla="*/ 355090 h 450730"/>
                  <a:gd name="connsiteX7" fmla="*/ 613252 w 756168"/>
                  <a:gd name="connsiteY7" fmla="*/ 450731 h 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168" h="450730">
                    <a:moveTo>
                      <a:pt x="613252" y="450731"/>
                    </a:moveTo>
                    <a:cubicBezTo>
                      <a:pt x="597574" y="450731"/>
                      <a:pt x="581619" y="448130"/>
                      <a:pt x="565970" y="442644"/>
                    </a:cubicBezTo>
                    <a:lnTo>
                      <a:pt x="95644" y="277728"/>
                    </a:lnTo>
                    <a:cubicBezTo>
                      <a:pt x="21178" y="251620"/>
                      <a:pt x="-18027" y="170086"/>
                      <a:pt x="8090" y="95629"/>
                    </a:cubicBezTo>
                    <a:cubicBezTo>
                      <a:pt x="34198" y="21163"/>
                      <a:pt x="115694" y="-18004"/>
                      <a:pt x="190199" y="8075"/>
                    </a:cubicBezTo>
                    <a:lnTo>
                      <a:pt x="660524" y="172991"/>
                    </a:lnTo>
                    <a:cubicBezTo>
                      <a:pt x="734991" y="199099"/>
                      <a:pt x="774196" y="280633"/>
                      <a:pt x="748078" y="355090"/>
                    </a:cubicBezTo>
                    <a:cubicBezTo>
                      <a:pt x="727456" y="413916"/>
                      <a:pt x="672250" y="450731"/>
                      <a:pt x="613252" y="450731"/>
                    </a:cubicBezTo>
                    <a:close/>
                  </a:path>
                </a:pathLst>
              </a:custGeom>
              <a:solidFill>
                <a:srgbClr val="FFDD00"/>
              </a:solidFill>
              <a:ln w="9525" cap="flat">
                <a:noFill/>
                <a:prstDash val="solid"/>
                <a:miter/>
              </a:ln>
            </p:spPr>
            <p:txBody>
              <a:bodyPr rtlCol="0" anchor="ctr"/>
              <a:lstStyle/>
              <a:p>
                <a:endParaRPr lang="de-DE" noProof="0"/>
              </a:p>
            </p:txBody>
          </p:sp>
          <p:grpSp>
            <p:nvGrpSpPr>
              <p:cNvPr id="25" name="Grafik 28">
                <a:extLst>
                  <a:ext uri="{FF2B5EF4-FFF2-40B4-BE49-F238E27FC236}">
                    <a16:creationId xmlns:a16="http://schemas.microsoft.com/office/drawing/2014/main" id="{DBD22D08-7505-813F-1F8B-07696900A2EE}"/>
                  </a:ext>
                </a:extLst>
              </p:cNvPr>
              <p:cNvGrpSpPr/>
              <p:nvPr/>
            </p:nvGrpSpPr>
            <p:grpSpPr>
              <a:xfrm>
                <a:off x="3941885" y="6312877"/>
                <a:ext cx="2057400" cy="2486025"/>
                <a:chOff x="3941885" y="6312877"/>
                <a:chExt cx="2057400" cy="2486025"/>
              </a:xfrm>
            </p:grpSpPr>
            <p:sp>
              <p:nvSpPr>
                <p:cNvPr id="35" name="Freihandform: Form 170">
                  <a:extLst>
                    <a:ext uri="{FF2B5EF4-FFF2-40B4-BE49-F238E27FC236}">
                      <a16:creationId xmlns:a16="http://schemas.microsoft.com/office/drawing/2014/main" id="{0C6DF53F-E4CB-0DA2-2F5D-DB8A0CD9595F}"/>
                    </a:ext>
                  </a:extLst>
                </p:cNvPr>
                <p:cNvSpPr/>
                <p:nvPr/>
              </p:nvSpPr>
              <p:spPr>
                <a:xfrm>
                  <a:off x="3941885" y="6312877"/>
                  <a:ext cx="1514475" cy="1984086"/>
                </a:xfrm>
                <a:custGeom>
                  <a:avLst/>
                  <a:gdLst>
                    <a:gd name="connsiteX0" fmla="*/ 1028700 w 1514475"/>
                    <a:gd name="connsiteY0" fmla="*/ 0 h 1984086"/>
                    <a:gd name="connsiteX1" fmla="*/ 1514475 w 1514475"/>
                    <a:gd name="connsiteY1" fmla="*/ 995172 h 1984086"/>
                    <a:gd name="connsiteX2" fmla="*/ 1028700 w 1514475"/>
                    <a:gd name="connsiteY2" fmla="*/ 1984086 h 1984086"/>
                    <a:gd name="connsiteX3" fmla="*/ 400050 w 1514475"/>
                    <a:gd name="connsiteY3" fmla="*/ 1842802 h 1984086"/>
                    <a:gd name="connsiteX4" fmla="*/ 0 w 1514475"/>
                    <a:gd name="connsiteY4" fmla="*/ 1028700 h 1984086"/>
                    <a:gd name="connsiteX5" fmla="*/ 1028700 w 1514475"/>
                    <a:gd name="connsiteY5" fmla="*/ 0 h 1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1984086">
                      <a:moveTo>
                        <a:pt x="1028700" y="0"/>
                      </a:moveTo>
                      <a:lnTo>
                        <a:pt x="1514475" y="995172"/>
                      </a:lnTo>
                      <a:lnTo>
                        <a:pt x="1028700" y="1984086"/>
                      </a:lnTo>
                      <a:lnTo>
                        <a:pt x="400050" y="1842802"/>
                      </a:lnTo>
                      <a:cubicBezTo>
                        <a:pt x="148209" y="1648587"/>
                        <a:pt x="0" y="1349788"/>
                        <a:pt x="0" y="1028700"/>
                      </a:cubicBezTo>
                      <a:cubicBezTo>
                        <a:pt x="0" y="461486"/>
                        <a:pt x="461486" y="0"/>
                        <a:pt x="1028700" y="0"/>
                      </a:cubicBezTo>
                      <a:close/>
                    </a:path>
                  </a:pathLst>
                </a:custGeom>
                <a:solidFill>
                  <a:srgbClr val="FFDD00"/>
                </a:solidFill>
                <a:ln w="9525" cap="flat">
                  <a:noFill/>
                  <a:prstDash val="solid"/>
                  <a:miter/>
                </a:ln>
              </p:spPr>
              <p:txBody>
                <a:bodyPr rtlCol="0" anchor="ctr"/>
                <a:lstStyle/>
                <a:p>
                  <a:endParaRPr lang="de-DE" noProof="0"/>
                </a:p>
              </p:txBody>
            </p:sp>
            <p:sp>
              <p:nvSpPr>
                <p:cNvPr id="36" name="Freihandform: Form 171">
                  <a:extLst>
                    <a:ext uri="{FF2B5EF4-FFF2-40B4-BE49-F238E27FC236}">
                      <a16:creationId xmlns:a16="http://schemas.microsoft.com/office/drawing/2014/main" id="{AEF9CDDE-E920-2341-245C-24AE25CD85EE}"/>
                    </a:ext>
                  </a:extLst>
                </p:cNvPr>
                <p:cNvSpPr/>
                <p:nvPr/>
              </p:nvSpPr>
              <p:spPr>
                <a:xfrm>
                  <a:off x="4970585" y="6312877"/>
                  <a:ext cx="1028700" cy="1984086"/>
                </a:xfrm>
                <a:custGeom>
                  <a:avLst/>
                  <a:gdLst>
                    <a:gd name="connsiteX0" fmla="*/ 1028700 w 1028700"/>
                    <a:gd name="connsiteY0" fmla="*/ 1028700 h 1984086"/>
                    <a:gd name="connsiteX1" fmla="*/ 628650 w 1028700"/>
                    <a:gd name="connsiteY1" fmla="*/ 1842802 h 1984086"/>
                    <a:gd name="connsiteX2" fmla="*/ 0 w 1028700"/>
                    <a:gd name="connsiteY2" fmla="*/ 1984086 h 1984086"/>
                    <a:gd name="connsiteX3" fmla="*/ 0 w 1028700"/>
                    <a:gd name="connsiteY3" fmla="*/ 0 h 1984086"/>
                    <a:gd name="connsiteX4" fmla="*/ 1028700 w 1028700"/>
                    <a:gd name="connsiteY4" fmla="*/ 1028700 h 19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984086">
                      <a:moveTo>
                        <a:pt x="1028700" y="1028700"/>
                      </a:moveTo>
                      <a:cubicBezTo>
                        <a:pt x="1028700" y="1349788"/>
                        <a:pt x="880491" y="1648587"/>
                        <a:pt x="628650" y="1842802"/>
                      </a:cubicBezTo>
                      <a:lnTo>
                        <a:pt x="0" y="1984086"/>
                      </a:lnTo>
                      <a:lnTo>
                        <a:pt x="0" y="0"/>
                      </a:lnTo>
                      <a:cubicBezTo>
                        <a:pt x="567214" y="0"/>
                        <a:pt x="1028700" y="461486"/>
                        <a:pt x="1028700" y="1028700"/>
                      </a:cubicBezTo>
                      <a:close/>
                    </a:path>
                  </a:pathLst>
                </a:custGeom>
                <a:solidFill>
                  <a:srgbClr val="FFBB17"/>
                </a:solidFill>
                <a:ln w="9525" cap="flat">
                  <a:noFill/>
                  <a:prstDash val="solid"/>
                  <a:miter/>
                </a:ln>
              </p:spPr>
              <p:txBody>
                <a:bodyPr rtlCol="0" anchor="ctr"/>
                <a:lstStyle/>
                <a:p>
                  <a:endParaRPr lang="de-DE" noProof="0"/>
                </a:p>
              </p:txBody>
            </p:sp>
            <p:sp>
              <p:nvSpPr>
                <p:cNvPr id="37" name="Freihandform: Form 172">
                  <a:extLst>
                    <a:ext uri="{FF2B5EF4-FFF2-40B4-BE49-F238E27FC236}">
                      <a16:creationId xmlns:a16="http://schemas.microsoft.com/office/drawing/2014/main" id="{9277B8F9-783D-1E64-E131-EFC0277EBF5E}"/>
                    </a:ext>
                  </a:extLst>
                </p:cNvPr>
                <p:cNvSpPr/>
                <p:nvPr/>
              </p:nvSpPr>
              <p:spPr>
                <a:xfrm>
                  <a:off x="4622946" y="7146338"/>
                  <a:ext cx="490513" cy="1113067"/>
                </a:xfrm>
                <a:custGeom>
                  <a:avLst/>
                  <a:gdLst>
                    <a:gd name="connsiteX0" fmla="*/ 490514 w 490513"/>
                    <a:gd name="connsiteY0" fmla="*/ 1009340 h 1113067"/>
                    <a:gd name="connsiteX1" fmla="*/ 341066 w 490513"/>
                    <a:gd name="connsiteY1" fmla="*/ 1113068 h 1113067"/>
                    <a:gd name="connsiteX2" fmla="*/ 204764 w 490513"/>
                    <a:gd name="connsiteY2" fmla="*/ 1009340 h 1113067"/>
                    <a:gd name="connsiteX3" fmla="*/ 204764 w 490513"/>
                    <a:gd name="connsiteY3" fmla="*/ 406789 h 1113067"/>
                    <a:gd name="connsiteX4" fmla="*/ 41791 w 490513"/>
                    <a:gd name="connsiteY4" fmla="*/ 243911 h 1113067"/>
                    <a:gd name="connsiteX5" fmla="*/ 41791 w 490513"/>
                    <a:gd name="connsiteY5" fmla="*/ 41791 h 1113067"/>
                    <a:gd name="connsiteX6" fmla="*/ 243912 w 490513"/>
                    <a:gd name="connsiteY6" fmla="*/ 41791 h 1113067"/>
                    <a:gd name="connsiteX7" fmla="*/ 347639 w 490513"/>
                    <a:gd name="connsiteY7" fmla="*/ 145613 h 1113067"/>
                    <a:gd name="connsiteX8" fmla="*/ 449747 w 490513"/>
                    <a:gd name="connsiteY8" fmla="*/ 392768 h 1113067"/>
                    <a:gd name="connsiteX9" fmla="*/ 347639 w 490513"/>
                    <a:gd name="connsiteY9" fmla="*/ 1009340 h 111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13" h="1113067">
                      <a:moveTo>
                        <a:pt x="490514" y="1009340"/>
                      </a:moveTo>
                      <a:lnTo>
                        <a:pt x="341066" y="1113068"/>
                      </a:lnTo>
                      <a:lnTo>
                        <a:pt x="204764" y="1009340"/>
                      </a:lnTo>
                      <a:lnTo>
                        <a:pt x="204764" y="406789"/>
                      </a:lnTo>
                      <a:lnTo>
                        <a:pt x="41791" y="243911"/>
                      </a:lnTo>
                      <a:cubicBezTo>
                        <a:pt x="-13930" y="188095"/>
                        <a:pt x="-13930" y="97607"/>
                        <a:pt x="41791" y="41791"/>
                      </a:cubicBezTo>
                      <a:cubicBezTo>
                        <a:pt x="97607" y="-13930"/>
                        <a:pt x="188095" y="-13930"/>
                        <a:pt x="243912" y="41791"/>
                      </a:cubicBezTo>
                      <a:lnTo>
                        <a:pt x="347639" y="145613"/>
                      </a:lnTo>
                      <a:lnTo>
                        <a:pt x="449747" y="392768"/>
                      </a:lnTo>
                      <a:lnTo>
                        <a:pt x="347639" y="1009340"/>
                      </a:lnTo>
                      <a:close/>
                    </a:path>
                  </a:pathLst>
                </a:custGeom>
                <a:solidFill>
                  <a:srgbClr val="FFBB17"/>
                </a:solidFill>
                <a:ln w="9525" cap="flat">
                  <a:noFill/>
                  <a:prstDash val="solid"/>
                  <a:miter/>
                </a:ln>
              </p:spPr>
              <p:txBody>
                <a:bodyPr rtlCol="0" anchor="ctr"/>
                <a:lstStyle/>
                <a:p>
                  <a:endParaRPr lang="de-DE" noProof="0"/>
                </a:p>
              </p:txBody>
            </p:sp>
            <p:sp>
              <p:nvSpPr>
                <p:cNvPr id="38" name="Freihandform: Form 173">
                  <a:extLst>
                    <a:ext uri="{FF2B5EF4-FFF2-40B4-BE49-F238E27FC236}">
                      <a16:creationId xmlns:a16="http://schemas.microsoft.com/office/drawing/2014/main" id="{718D0650-41E1-3D32-93AF-1D5D4A6CF414}"/>
                    </a:ext>
                  </a:extLst>
                </p:cNvPr>
                <p:cNvSpPr/>
                <p:nvPr/>
              </p:nvSpPr>
              <p:spPr>
                <a:xfrm>
                  <a:off x="4970585" y="7146338"/>
                  <a:ext cx="347638" cy="1009340"/>
                </a:xfrm>
                <a:custGeom>
                  <a:avLst/>
                  <a:gdLst>
                    <a:gd name="connsiteX0" fmla="*/ 305848 w 347638"/>
                    <a:gd name="connsiteY0" fmla="*/ 243911 h 1009340"/>
                    <a:gd name="connsiteX1" fmla="*/ 142875 w 347638"/>
                    <a:gd name="connsiteY1" fmla="*/ 406789 h 1009340"/>
                    <a:gd name="connsiteX2" fmla="*/ 142875 w 347638"/>
                    <a:gd name="connsiteY2" fmla="*/ 1009340 h 1009340"/>
                    <a:gd name="connsiteX3" fmla="*/ 0 w 347638"/>
                    <a:gd name="connsiteY3" fmla="*/ 1009340 h 1009340"/>
                    <a:gd name="connsiteX4" fmla="*/ 0 w 347638"/>
                    <a:gd name="connsiteY4" fmla="*/ 145613 h 1009340"/>
                    <a:gd name="connsiteX5" fmla="*/ 103727 w 347638"/>
                    <a:gd name="connsiteY5" fmla="*/ 41791 h 1009340"/>
                    <a:gd name="connsiteX6" fmla="*/ 305848 w 347638"/>
                    <a:gd name="connsiteY6" fmla="*/ 41791 h 1009340"/>
                    <a:gd name="connsiteX7" fmla="*/ 305848 w 347638"/>
                    <a:gd name="connsiteY7" fmla="*/ 243911 h 10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38" h="1009340">
                      <a:moveTo>
                        <a:pt x="305848" y="243911"/>
                      </a:moveTo>
                      <a:lnTo>
                        <a:pt x="142875" y="406789"/>
                      </a:lnTo>
                      <a:lnTo>
                        <a:pt x="142875" y="1009340"/>
                      </a:lnTo>
                      <a:lnTo>
                        <a:pt x="0" y="1009340"/>
                      </a:lnTo>
                      <a:lnTo>
                        <a:pt x="0" y="145613"/>
                      </a:lnTo>
                      <a:lnTo>
                        <a:pt x="103727" y="41791"/>
                      </a:lnTo>
                      <a:cubicBezTo>
                        <a:pt x="159544" y="-13930"/>
                        <a:pt x="250031" y="-13930"/>
                        <a:pt x="305848" y="41791"/>
                      </a:cubicBezTo>
                      <a:cubicBezTo>
                        <a:pt x="361569" y="97607"/>
                        <a:pt x="361569" y="188095"/>
                        <a:pt x="305848" y="243911"/>
                      </a:cubicBezTo>
                      <a:close/>
                    </a:path>
                  </a:pathLst>
                </a:custGeom>
                <a:solidFill>
                  <a:srgbClr val="FF9922"/>
                </a:solidFill>
                <a:ln w="9525" cap="flat">
                  <a:noFill/>
                  <a:prstDash val="solid"/>
                  <a:miter/>
                </a:ln>
              </p:spPr>
              <p:txBody>
                <a:bodyPr rtlCol="0" anchor="ctr"/>
                <a:lstStyle/>
                <a:p>
                  <a:endParaRPr lang="de-DE" noProof="0"/>
                </a:p>
              </p:txBody>
            </p:sp>
            <p:sp>
              <p:nvSpPr>
                <p:cNvPr id="39" name="Freihandform: Form 174">
                  <a:extLst>
                    <a:ext uri="{FF2B5EF4-FFF2-40B4-BE49-F238E27FC236}">
                      <a16:creationId xmlns:a16="http://schemas.microsoft.com/office/drawing/2014/main" id="{AE420C3D-B403-1BD0-B580-BCBCC0A0663D}"/>
                    </a:ext>
                  </a:extLst>
                </p:cNvPr>
                <p:cNvSpPr/>
                <p:nvPr/>
              </p:nvSpPr>
              <p:spPr>
                <a:xfrm>
                  <a:off x="4341935" y="8155678"/>
                  <a:ext cx="883310" cy="643223"/>
                </a:xfrm>
                <a:custGeom>
                  <a:avLst/>
                  <a:gdLst>
                    <a:gd name="connsiteX0" fmla="*/ 628650 w 883310"/>
                    <a:gd name="connsiteY0" fmla="*/ 0 h 643223"/>
                    <a:gd name="connsiteX1" fmla="*/ 883310 w 883310"/>
                    <a:gd name="connsiteY1" fmla="*/ 310429 h 643223"/>
                    <a:gd name="connsiteX2" fmla="*/ 628650 w 883310"/>
                    <a:gd name="connsiteY2" fmla="*/ 643223 h 643223"/>
                    <a:gd name="connsiteX3" fmla="*/ 355568 w 883310"/>
                    <a:gd name="connsiteY3" fmla="*/ 643223 h 643223"/>
                    <a:gd name="connsiteX4" fmla="*/ 0 w 883310"/>
                    <a:gd name="connsiteY4" fmla="*/ 287655 h 643223"/>
                    <a:gd name="connsiteX5" fmla="*/ 0 w 883310"/>
                    <a:gd name="connsiteY5" fmla="*/ 0 h 6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 h="643223">
                      <a:moveTo>
                        <a:pt x="628650" y="0"/>
                      </a:moveTo>
                      <a:lnTo>
                        <a:pt x="883310" y="310429"/>
                      </a:lnTo>
                      <a:lnTo>
                        <a:pt x="628650" y="643223"/>
                      </a:lnTo>
                      <a:lnTo>
                        <a:pt x="355568" y="643223"/>
                      </a:lnTo>
                      <a:cubicBezTo>
                        <a:pt x="159544" y="643223"/>
                        <a:pt x="0" y="483680"/>
                        <a:pt x="0" y="287655"/>
                      </a:cubicBezTo>
                      <a:lnTo>
                        <a:pt x="0" y="0"/>
                      </a:lnTo>
                      <a:close/>
                    </a:path>
                  </a:pathLst>
                </a:custGeom>
                <a:solidFill>
                  <a:srgbClr val="5C5C99"/>
                </a:solidFill>
                <a:ln w="9525" cap="flat">
                  <a:noFill/>
                  <a:prstDash val="solid"/>
                  <a:miter/>
                </a:ln>
              </p:spPr>
              <p:txBody>
                <a:bodyPr rtlCol="0" anchor="ctr"/>
                <a:lstStyle/>
                <a:p>
                  <a:endParaRPr lang="de-DE" noProof="0"/>
                </a:p>
              </p:txBody>
            </p:sp>
            <p:sp>
              <p:nvSpPr>
                <p:cNvPr id="40" name="Freihandform: Form 177">
                  <a:extLst>
                    <a:ext uri="{FF2B5EF4-FFF2-40B4-BE49-F238E27FC236}">
                      <a16:creationId xmlns:a16="http://schemas.microsoft.com/office/drawing/2014/main" id="{9BCE6ED8-48EC-E13D-B95F-3A09289B3487}"/>
                    </a:ext>
                  </a:extLst>
                </p:cNvPr>
                <p:cNvSpPr/>
                <p:nvPr/>
              </p:nvSpPr>
              <p:spPr>
                <a:xfrm>
                  <a:off x="4970585" y="8155678"/>
                  <a:ext cx="628650" cy="643223"/>
                </a:xfrm>
                <a:custGeom>
                  <a:avLst/>
                  <a:gdLst>
                    <a:gd name="connsiteX0" fmla="*/ 628650 w 628650"/>
                    <a:gd name="connsiteY0" fmla="*/ 0 h 643223"/>
                    <a:gd name="connsiteX1" fmla="*/ 628650 w 628650"/>
                    <a:gd name="connsiteY1" fmla="*/ 287655 h 643223"/>
                    <a:gd name="connsiteX2" fmla="*/ 273082 w 628650"/>
                    <a:gd name="connsiteY2" fmla="*/ 643223 h 643223"/>
                    <a:gd name="connsiteX3" fmla="*/ 0 w 628650"/>
                    <a:gd name="connsiteY3" fmla="*/ 643223 h 643223"/>
                    <a:gd name="connsiteX4" fmla="*/ 0 w 628650"/>
                    <a:gd name="connsiteY4" fmla="*/ 0 h 6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643223">
                      <a:moveTo>
                        <a:pt x="628650" y="0"/>
                      </a:moveTo>
                      <a:lnTo>
                        <a:pt x="628650" y="287655"/>
                      </a:lnTo>
                      <a:cubicBezTo>
                        <a:pt x="628650" y="483680"/>
                        <a:pt x="469106" y="643223"/>
                        <a:pt x="273082" y="643223"/>
                      </a:cubicBezTo>
                      <a:lnTo>
                        <a:pt x="0" y="643223"/>
                      </a:lnTo>
                      <a:lnTo>
                        <a:pt x="0" y="0"/>
                      </a:lnTo>
                      <a:close/>
                    </a:path>
                  </a:pathLst>
                </a:custGeom>
                <a:solidFill>
                  <a:srgbClr val="333373"/>
                </a:solidFill>
                <a:ln w="9525" cap="flat">
                  <a:noFill/>
                  <a:prstDash val="solid"/>
                  <a:miter/>
                </a:ln>
              </p:spPr>
              <p:txBody>
                <a:bodyPr rtlCol="0" anchor="ctr"/>
                <a:lstStyle/>
                <a:p>
                  <a:endParaRPr lang="de-DE" noProof="0"/>
                </a:p>
              </p:txBody>
            </p:sp>
          </p:grpSp>
          <p:grpSp>
            <p:nvGrpSpPr>
              <p:cNvPr id="26" name="Grafik 28">
                <a:extLst>
                  <a:ext uri="{FF2B5EF4-FFF2-40B4-BE49-F238E27FC236}">
                    <a16:creationId xmlns:a16="http://schemas.microsoft.com/office/drawing/2014/main" id="{CCD4ED13-6E5D-129F-0315-86012F55A636}"/>
                  </a:ext>
                </a:extLst>
              </p:cNvPr>
              <p:cNvGrpSpPr/>
              <p:nvPr/>
            </p:nvGrpSpPr>
            <p:grpSpPr>
              <a:xfrm>
                <a:off x="3013521" y="9414712"/>
                <a:ext cx="3914127" cy="1774964"/>
                <a:chOff x="3013521" y="9414712"/>
                <a:chExt cx="3914127" cy="1774964"/>
              </a:xfrm>
            </p:grpSpPr>
            <p:sp>
              <p:nvSpPr>
                <p:cNvPr id="27" name="Freihandform: Form 151">
                  <a:extLst>
                    <a:ext uri="{FF2B5EF4-FFF2-40B4-BE49-F238E27FC236}">
                      <a16:creationId xmlns:a16="http://schemas.microsoft.com/office/drawing/2014/main" id="{4A077278-2B5C-4EA5-6C8E-31E5CB3E3B0B}"/>
                    </a:ext>
                  </a:extLst>
                </p:cNvPr>
                <p:cNvSpPr/>
                <p:nvPr/>
              </p:nvSpPr>
              <p:spPr>
                <a:xfrm>
                  <a:off x="3253294"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1" y="777640"/>
                        <a:pt x="0" y="603560"/>
                        <a:pt x="0" y="388820"/>
                      </a:cubicBezTo>
                      <a:cubicBezTo>
                        <a:pt x="0" y="174080"/>
                        <a:pt x="174081" y="0"/>
                        <a:pt x="388820" y="0"/>
                      </a:cubicBezTo>
                      <a:cubicBezTo>
                        <a:pt x="603559" y="0"/>
                        <a:pt x="777640" y="174080"/>
                        <a:pt x="777640" y="388820"/>
                      </a:cubicBezTo>
                      <a:close/>
                    </a:path>
                  </a:pathLst>
                </a:custGeom>
                <a:solidFill>
                  <a:srgbClr val="D58678"/>
                </a:solidFill>
                <a:ln w="9525" cap="flat">
                  <a:noFill/>
                  <a:prstDash val="solid"/>
                  <a:miter/>
                </a:ln>
              </p:spPr>
              <p:txBody>
                <a:bodyPr rtlCol="0" anchor="ctr"/>
                <a:lstStyle/>
                <a:p>
                  <a:endParaRPr lang="de-DE" noProof="0"/>
                </a:p>
              </p:txBody>
            </p:sp>
            <p:sp>
              <p:nvSpPr>
                <p:cNvPr id="28" name="Freihandform: Form 162">
                  <a:extLst>
                    <a:ext uri="{FF2B5EF4-FFF2-40B4-BE49-F238E27FC236}">
                      <a16:creationId xmlns:a16="http://schemas.microsoft.com/office/drawing/2014/main" id="{CEAE2CCE-B45A-ED5D-9B81-5A838A82B4D0}"/>
                    </a:ext>
                  </a:extLst>
                </p:cNvPr>
                <p:cNvSpPr/>
                <p:nvPr/>
              </p:nvSpPr>
              <p:spPr>
                <a:xfrm>
                  <a:off x="3013521" y="10373165"/>
                  <a:ext cx="1354893" cy="816511"/>
                </a:xfrm>
                <a:custGeom>
                  <a:avLst/>
                  <a:gdLst>
                    <a:gd name="connsiteX0" fmla="*/ 1257176 w 1354893"/>
                    <a:gd name="connsiteY0" fmla="*/ 816512 h 816511"/>
                    <a:gd name="connsiteX1" fmla="*/ 132740 w 1354893"/>
                    <a:gd name="connsiteY1" fmla="*/ 816512 h 816511"/>
                    <a:gd name="connsiteX2" fmla="*/ 0 w 1354893"/>
                    <a:gd name="connsiteY2" fmla="*/ 683771 h 816511"/>
                    <a:gd name="connsiteX3" fmla="*/ 0 w 1354893"/>
                    <a:gd name="connsiteY3" fmla="*/ 628583 h 816511"/>
                    <a:gd name="connsiteX4" fmla="*/ 628583 w 1354893"/>
                    <a:gd name="connsiteY4" fmla="*/ 0 h 816511"/>
                    <a:gd name="connsiteX5" fmla="*/ 1257167 w 1354893"/>
                    <a:gd name="connsiteY5" fmla="*/ 628583 h 816511"/>
                    <a:gd name="connsiteX6" fmla="*/ 1354893 w 1354893"/>
                    <a:gd name="connsiteY6" fmla="*/ 726357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93" h="816511">
                      <a:moveTo>
                        <a:pt x="1257176" y="816512"/>
                      </a:moveTo>
                      <a:lnTo>
                        <a:pt x="132740" y="816512"/>
                      </a:lnTo>
                      <a:cubicBezTo>
                        <a:pt x="59436" y="816512"/>
                        <a:pt x="0" y="757085"/>
                        <a:pt x="0" y="683771"/>
                      </a:cubicBezTo>
                      <a:lnTo>
                        <a:pt x="0" y="628583"/>
                      </a:lnTo>
                      <a:cubicBezTo>
                        <a:pt x="0" y="281426"/>
                        <a:pt x="281426" y="0"/>
                        <a:pt x="628583" y="0"/>
                      </a:cubicBezTo>
                      <a:cubicBezTo>
                        <a:pt x="975741" y="0"/>
                        <a:pt x="1257167" y="281426"/>
                        <a:pt x="1257167" y="628583"/>
                      </a:cubicBezTo>
                      <a:lnTo>
                        <a:pt x="1354893" y="726357"/>
                      </a:lnTo>
                      <a:close/>
                    </a:path>
                  </a:pathLst>
                </a:custGeom>
                <a:solidFill>
                  <a:schemeClr val="bg2"/>
                </a:solidFill>
                <a:ln w="9525" cap="flat">
                  <a:noFill/>
                  <a:prstDash val="solid"/>
                  <a:miter/>
                </a:ln>
              </p:spPr>
              <p:txBody>
                <a:bodyPr rtlCol="0" anchor="ctr"/>
                <a:lstStyle/>
                <a:p>
                  <a:endParaRPr lang="de-DE" noProof="0"/>
                </a:p>
              </p:txBody>
            </p:sp>
            <p:sp>
              <p:nvSpPr>
                <p:cNvPr id="29" name="Freihandform: Form 164">
                  <a:extLst>
                    <a:ext uri="{FF2B5EF4-FFF2-40B4-BE49-F238E27FC236}">
                      <a16:creationId xmlns:a16="http://schemas.microsoft.com/office/drawing/2014/main" id="{F6948100-C71C-2D91-53F7-4FAFB451BE9D}"/>
                    </a:ext>
                  </a:extLst>
                </p:cNvPr>
                <p:cNvSpPr/>
                <p:nvPr/>
              </p:nvSpPr>
              <p:spPr>
                <a:xfrm>
                  <a:off x="4537683" y="9414712"/>
                  <a:ext cx="782840" cy="865803"/>
                </a:xfrm>
                <a:custGeom>
                  <a:avLst/>
                  <a:gdLst>
                    <a:gd name="connsiteX0" fmla="*/ 432902 w 782840"/>
                    <a:gd name="connsiteY0" fmla="*/ 0 h 865803"/>
                    <a:gd name="connsiteX1" fmla="*/ 782841 w 782840"/>
                    <a:gd name="connsiteY1" fmla="*/ 569643 h 865803"/>
                    <a:gd name="connsiteX2" fmla="*/ 432902 w 782840"/>
                    <a:gd name="connsiteY2" fmla="*/ 865803 h 865803"/>
                    <a:gd name="connsiteX3" fmla="*/ 0 w 782840"/>
                    <a:gd name="connsiteY3" fmla="*/ 432902 h 865803"/>
                    <a:gd name="connsiteX4" fmla="*/ 432902 w 782840"/>
                    <a:gd name="connsiteY4" fmla="*/ 0 h 86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40" h="865803">
                      <a:moveTo>
                        <a:pt x="432902" y="0"/>
                      </a:moveTo>
                      <a:lnTo>
                        <a:pt x="782841" y="569643"/>
                      </a:lnTo>
                      <a:lnTo>
                        <a:pt x="432902" y="865803"/>
                      </a:lnTo>
                      <a:cubicBezTo>
                        <a:pt x="193796" y="865803"/>
                        <a:pt x="0" y="672008"/>
                        <a:pt x="0" y="432902"/>
                      </a:cubicBezTo>
                      <a:cubicBezTo>
                        <a:pt x="0" y="193795"/>
                        <a:pt x="193796" y="0"/>
                        <a:pt x="432902" y="0"/>
                      </a:cubicBezTo>
                      <a:close/>
                    </a:path>
                  </a:pathLst>
                </a:custGeom>
                <a:solidFill>
                  <a:srgbClr val="FFCCBD"/>
                </a:solidFill>
                <a:ln w="9525" cap="flat">
                  <a:noFill/>
                  <a:prstDash val="solid"/>
                  <a:miter/>
                </a:ln>
              </p:spPr>
              <p:txBody>
                <a:bodyPr rtlCol="0" anchor="ctr"/>
                <a:lstStyle/>
                <a:p>
                  <a:endParaRPr lang="de-DE" noProof="0"/>
                </a:p>
              </p:txBody>
            </p:sp>
            <p:sp>
              <p:nvSpPr>
                <p:cNvPr id="30" name="Freihandform: Form 165">
                  <a:extLst>
                    <a:ext uri="{FF2B5EF4-FFF2-40B4-BE49-F238E27FC236}">
                      <a16:creationId xmlns:a16="http://schemas.microsoft.com/office/drawing/2014/main" id="{4DECEAF8-3D21-66C7-E7FB-3AAA6EC303C2}"/>
                    </a:ext>
                  </a:extLst>
                </p:cNvPr>
                <p:cNvSpPr/>
                <p:nvPr/>
              </p:nvSpPr>
              <p:spPr>
                <a:xfrm>
                  <a:off x="4270707" y="10280515"/>
                  <a:ext cx="965349" cy="909161"/>
                </a:xfrm>
                <a:custGeom>
                  <a:avLst/>
                  <a:gdLst>
                    <a:gd name="connsiteX0" fmla="*/ 699878 w 965349"/>
                    <a:gd name="connsiteY0" fmla="*/ 0 h 909161"/>
                    <a:gd name="connsiteX1" fmla="*/ 965349 w 965349"/>
                    <a:gd name="connsiteY1" fmla="*/ 573739 h 909161"/>
                    <a:gd name="connsiteX2" fmla="*/ 699878 w 965349"/>
                    <a:gd name="connsiteY2" fmla="*/ 909161 h 909161"/>
                    <a:gd name="connsiteX3" fmla="*/ 0 w 965349"/>
                    <a:gd name="connsiteY3" fmla="*/ 909161 h 909161"/>
                    <a:gd name="connsiteX4" fmla="*/ 0 w 965349"/>
                    <a:gd name="connsiteY4" fmla="*/ 699878 h 909161"/>
                    <a:gd name="connsiteX5" fmla="*/ 699878 w 965349"/>
                    <a:gd name="connsiteY5" fmla="*/ 0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49" h="909161">
                      <a:moveTo>
                        <a:pt x="699878" y="0"/>
                      </a:moveTo>
                      <a:lnTo>
                        <a:pt x="965349" y="573739"/>
                      </a:lnTo>
                      <a:lnTo>
                        <a:pt x="699878" y="909161"/>
                      </a:lnTo>
                      <a:lnTo>
                        <a:pt x="0" y="909161"/>
                      </a:lnTo>
                      <a:lnTo>
                        <a:pt x="0" y="699878"/>
                      </a:lnTo>
                      <a:cubicBezTo>
                        <a:pt x="0" y="313344"/>
                        <a:pt x="313344" y="0"/>
                        <a:pt x="699878" y="0"/>
                      </a:cubicBezTo>
                      <a:close/>
                    </a:path>
                  </a:pathLst>
                </a:custGeom>
                <a:solidFill>
                  <a:schemeClr val="accent1">
                    <a:lumMod val="40000"/>
                    <a:lumOff val="60000"/>
                  </a:schemeClr>
                </a:solidFill>
                <a:ln w="9525" cap="flat">
                  <a:noFill/>
                  <a:prstDash val="solid"/>
                  <a:miter/>
                </a:ln>
              </p:spPr>
              <p:txBody>
                <a:bodyPr rtlCol="0" anchor="ctr"/>
                <a:lstStyle/>
                <a:p>
                  <a:endParaRPr lang="de-DE" noProof="0"/>
                </a:p>
              </p:txBody>
            </p:sp>
            <p:sp>
              <p:nvSpPr>
                <p:cNvPr id="31" name="Freihandform: Form 166">
                  <a:extLst>
                    <a:ext uri="{FF2B5EF4-FFF2-40B4-BE49-F238E27FC236}">
                      <a16:creationId xmlns:a16="http://schemas.microsoft.com/office/drawing/2014/main" id="{D9AE3DBE-D625-0CC6-E37C-8EA9D395783C}"/>
                    </a:ext>
                  </a:extLst>
                </p:cNvPr>
                <p:cNvSpPr/>
                <p:nvPr/>
              </p:nvSpPr>
              <p:spPr>
                <a:xfrm>
                  <a:off x="5910235" y="9595525"/>
                  <a:ext cx="777640" cy="777640"/>
                </a:xfrm>
                <a:custGeom>
                  <a:avLst/>
                  <a:gdLst>
                    <a:gd name="connsiteX0" fmla="*/ 777640 w 777640"/>
                    <a:gd name="connsiteY0" fmla="*/ 388820 h 777640"/>
                    <a:gd name="connsiteX1" fmla="*/ 388820 w 777640"/>
                    <a:gd name="connsiteY1" fmla="*/ 777640 h 777640"/>
                    <a:gd name="connsiteX2" fmla="*/ 0 w 777640"/>
                    <a:gd name="connsiteY2" fmla="*/ 388820 h 777640"/>
                    <a:gd name="connsiteX3" fmla="*/ 388820 w 777640"/>
                    <a:gd name="connsiteY3" fmla="*/ 0 h 777640"/>
                    <a:gd name="connsiteX4" fmla="*/ 777640 w 777640"/>
                    <a:gd name="connsiteY4" fmla="*/ 388820 h 7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40" h="777640">
                      <a:moveTo>
                        <a:pt x="777640" y="388820"/>
                      </a:moveTo>
                      <a:cubicBezTo>
                        <a:pt x="777640" y="603560"/>
                        <a:pt x="603559" y="777640"/>
                        <a:pt x="388820" y="777640"/>
                      </a:cubicBezTo>
                      <a:cubicBezTo>
                        <a:pt x="174080" y="777640"/>
                        <a:pt x="0" y="603560"/>
                        <a:pt x="0" y="388820"/>
                      </a:cubicBezTo>
                      <a:cubicBezTo>
                        <a:pt x="0" y="174080"/>
                        <a:pt x="174080" y="0"/>
                        <a:pt x="388820" y="0"/>
                      </a:cubicBezTo>
                      <a:cubicBezTo>
                        <a:pt x="603559" y="0"/>
                        <a:pt x="777640" y="174080"/>
                        <a:pt x="777640" y="388820"/>
                      </a:cubicBezTo>
                      <a:close/>
                    </a:path>
                  </a:pathLst>
                </a:custGeom>
                <a:solidFill>
                  <a:srgbClr val="FFBDA9"/>
                </a:solidFill>
                <a:ln w="9525" cap="flat">
                  <a:noFill/>
                  <a:prstDash val="solid"/>
                  <a:miter/>
                </a:ln>
              </p:spPr>
              <p:txBody>
                <a:bodyPr rtlCol="0" anchor="ctr"/>
                <a:lstStyle/>
                <a:p>
                  <a:endParaRPr lang="de-DE" noProof="0"/>
                </a:p>
              </p:txBody>
            </p:sp>
            <p:sp>
              <p:nvSpPr>
                <p:cNvPr id="32" name="Freihandform: Form 167">
                  <a:extLst>
                    <a:ext uri="{FF2B5EF4-FFF2-40B4-BE49-F238E27FC236}">
                      <a16:creationId xmlns:a16="http://schemas.microsoft.com/office/drawing/2014/main" id="{9470D095-BA0B-715E-4155-8E78D1182554}"/>
                    </a:ext>
                  </a:extLst>
                </p:cNvPr>
                <p:cNvSpPr/>
                <p:nvPr/>
              </p:nvSpPr>
              <p:spPr>
                <a:xfrm>
                  <a:off x="5581185" y="10373165"/>
                  <a:ext cx="1346463" cy="816511"/>
                </a:xfrm>
                <a:custGeom>
                  <a:avLst/>
                  <a:gdLst>
                    <a:gd name="connsiteX0" fmla="*/ 89287 w 1346463"/>
                    <a:gd name="connsiteY0" fmla="*/ 816512 h 816511"/>
                    <a:gd name="connsiteX1" fmla="*/ 1213723 w 1346463"/>
                    <a:gd name="connsiteY1" fmla="*/ 816512 h 816511"/>
                    <a:gd name="connsiteX2" fmla="*/ 1346464 w 1346463"/>
                    <a:gd name="connsiteY2" fmla="*/ 683771 h 816511"/>
                    <a:gd name="connsiteX3" fmla="*/ 1346464 w 1346463"/>
                    <a:gd name="connsiteY3" fmla="*/ 628583 h 816511"/>
                    <a:gd name="connsiteX4" fmla="*/ 717880 w 1346463"/>
                    <a:gd name="connsiteY4" fmla="*/ 0 h 816511"/>
                    <a:gd name="connsiteX5" fmla="*/ 89297 w 1346463"/>
                    <a:gd name="connsiteY5" fmla="*/ 628583 h 816511"/>
                    <a:gd name="connsiteX6" fmla="*/ 0 w 1346463"/>
                    <a:gd name="connsiteY6" fmla="*/ 723833 h 8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463" h="816511">
                      <a:moveTo>
                        <a:pt x="89287" y="816512"/>
                      </a:moveTo>
                      <a:lnTo>
                        <a:pt x="1213723" y="816512"/>
                      </a:lnTo>
                      <a:cubicBezTo>
                        <a:pt x="1287028" y="816512"/>
                        <a:pt x="1346464" y="757085"/>
                        <a:pt x="1346464" y="683771"/>
                      </a:cubicBezTo>
                      <a:lnTo>
                        <a:pt x="1346464" y="628583"/>
                      </a:lnTo>
                      <a:cubicBezTo>
                        <a:pt x="1346464" y="281426"/>
                        <a:pt x="1065038" y="0"/>
                        <a:pt x="717880" y="0"/>
                      </a:cubicBezTo>
                      <a:cubicBezTo>
                        <a:pt x="370722" y="0"/>
                        <a:pt x="89297" y="281426"/>
                        <a:pt x="89297" y="628583"/>
                      </a:cubicBezTo>
                      <a:lnTo>
                        <a:pt x="0" y="723833"/>
                      </a:lnTo>
                      <a:close/>
                    </a:path>
                  </a:pathLst>
                </a:custGeom>
                <a:solidFill>
                  <a:schemeClr val="accent5"/>
                </a:solidFill>
                <a:ln w="9525" cap="flat">
                  <a:noFill/>
                  <a:prstDash val="solid"/>
                  <a:miter/>
                </a:ln>
              </p:spPr>
              <p:txBody>
                <a:bodyPr rtlCol="0" anchor="ctr"/>
                <a:lstStyle/>
                <a:p>
                  <a:endParaRPr lang="de-DE" noProof="0"/>
                </a:p>
              </p:txBody>
            </p:sp>
            <p:sp>
              <p:nvSpPr>
                <p:cNvPr id="33" name="Freihandform: Form 168">
                  <a:extLst>
                    <a:ext uri="{FF2B5EF4-FFF2-40B4-BE49-F238E27FC236}">
                      <a16:creationId xmlns:a16="http://schemas.microsoft.com/office/drawing/2014/main" id="{A502EA12-1CC8-18FA-1A5C-FBED04E461AE}"/>
                    </a:ext>
                  </a:extLst>
                </p:cNvPr>
                <p:cNvSpPr/>
                <p:nvPr/>
              </p:nvSpPr>
              <p:spPr>
                <a:xfrm>
                  <a:off x="4970585" y="10280515"/>
                  <a:ext cx="699877" cy="909161"/>
                </a:xfrm>
                <a:custGeom>
                  <a:avLst/>
                  <a:gdLst>
                    <a:gd name="connsiteX0" fmla="*/ 699878 w 699877"/>
                    <a:gd name="connsiteY0" fmla="*/ 699878 h 909161"/>
                    <a:gd name="connsiteX1" fmla="*/ 699878 w 699877"/>
                    <a:gd name="connsiteY1" fmla="*/ 909161 h 909161"/>
                    <a:gd name="connsiteX2" fmla="*/ 0 w 699877"/>
                    <a:gd name="connsiteY2" fmla="*/ 909161 h 909161"/>
                    <a:gd name="connsiteX3" fmla="*/ 0 w 699877"/>
                    <a:gd name="connsiteY3" fmla="*/ 0 h 909161"/>
                    <a:gd name="connsiteX4" fmla="*/ 494843 w 699877"/>
                    <a:gd name="connsiteY4" fmla="*/ 204949 h 909161"/>
                    <a:gd name="connsiteX5" fmla="*/ 699878 w 699877"/>
                    <a:gd name="connsiteY5" fmla="*/ 699878 h 90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877" h="909161">
                      <a:moveTo>
                        <a:pt x="699878" y="699878"/>
                      </a:moveTo>
                      <a:lnTo>
                        <a:pt x="699878" y="909161"/>
                      </a:lnTo>
                      <a:lnTo>
                        <a:pt x="0" y="909161"/>
                      </a:lnTo>
                      <a:lnTo>
                        <a:pt x="0" y="0"/>
                      </a:lnTo>
                      <a:cubicBezTo>
                        <a:pt x="193262" y="0"/>
                        <a:pt x="368217" y="78315"/>
                        <a:pt x="494843" y="204949"/>
                      </a:cubicBezTo>
                      <a:cubicBezTo>
                        <a:pt x="621564" y="331661"/>
                        <a:pt x="699878" y="506616"/>
                        <a:pt x="699878" y="699878"/>
                      </a:cubicBezTo>
                      <a:close/>
                    </a:path>
                  </a:pathLst>
                </a:custGeom>
                <a:solidFill>
                  <a:schemeClr val="accent1">
                    <a:lumMod val="60000"/>
                    <a:lumOff val="40000"/>
                  </a:schemeClr>
                </a:solidFill>
                <a:ln w="9525" cap="flat">
                  <a:noFill/>
                  <a:prstDash val="solid"/>
                  <a:miter/>
                </a:ln>
              </p:spPr>
              <p:txBody>
                <a:bodyPr rtlCol="0" anchor="ctr"/>
                <a:lstStyle/>
                <a:p>
                  <a:endParaRPr lang="de-DE" noProof="0"/>
                </a:p>
              </p:txBody>
            </p:sp>
            <p:sp>
              <p:nvSpPr>
                <p:cNvPr id="34" name="Freihandform: Form 169">
                  <a:extLst>
                    <a:ext uri="{FF2B5EF4-FFF2-40B4-BE49-F238E27FC236}">
                      <a16:creationId xmlns:a16="http://schemas.microsoft.com/office/drawing/2014/main" id="{3D7BAC76-B74D-2778-B093-B7C5705FD561}"/>
                    </a:ext>
                  </a:extLst>
                </p:cNvPr>
                <p:cNvSpPr/>
                <p:nvPr/>
              </p:nvSpPr>
              <p:spPr>
                <a:xfrm>
                  <a:off x="4970585" y="9414712"/>
                  <a:ext cx="432901" cy="865803"/>
                </a:xfrm>
                <a:custGeom>
                  <a:avLst/>
                  <a:gdLst>
                    <a:gd name="connsiteX0" fmla="*/ 432902 w 432901"/>
                    <a:gd name="connsiteY0" fmla="*/ 432902 h 865803"/>
                    <a:gd name="connsiteX1" fmla="*/ 0 w 432901"/>
                    <a:gd name="connsiteY1" fmla="*/ 865803 h 865803"/>
                    <a:gd name="connsiteX2" fmla="*/ 0 w 432901"/>
                    <a:gd name="connsiteY2" fmla="*/ 0 h 865803"/>
                    <a:gd name="connsiteX3" fmla="*/ 432902 w 432901"/>
                    <a:gd name="connsiteY3" fmla="*/ 432902 h 865803"/>
                  </a:gdLst>
                  <a:ahLst/>
                  <a:cxnLst>
                    <a:cxn ang="0">
                      <a:pos x="connsiteX0" y="connsiteY0"/>
                    </a:cxn>
                    <a:cxn ang="0">
                      <a:pos x="connsiteX1" y="connsiteY1"/>
                    </a:cxn>
                    <a:cxn ang="0">
                      <a:pos x="connsiteX2" y="connsiteY2"/>
                    </a:cxn>
                    <a:cxn ang="0">
                      <a:pos x="connsiteX3" y="connsiteY3"/>
                    </a:cxn>
                  </a:cxnLst>
                  <a:rect l="l" t="t" r="r" b="b"/>
                  <a:pathLst>
                    <a:path w="432901" h="865803">
                      <a:moveTo>
                        <a:pt x="432902" y="432902"/>
                      </a:moveTo>
                      <a:cubicBezTo>
                        <a:pt x="432902" y="672008"/>
                        <a:pt x="239106" y="865803"/>
                        <a:pt x="0" y="865803"/>
                      </a:cubicBezTo>
                      <a:lnTo>
                        <a:pt x="0" y="0"/>
                      </a:lnTo>
                      <a:cubicBezTo>
                        <a:pt x="239106" y="0"/>
                        <a:pt x="432902" y="193795"/>
                        <a:pt x="432902" y="432902"/>
                      </a:cubicBezTo>
                      <a:close/>
                    </a:path>
                  </a:pathLst>
                </a:custGeom>
                <a:solidFill>
                  <a:srgbClr val="FFBDA9"/>
                </a:solidFill>
                <a:ln w="9525" cap="flat">
                  <a:noFill/>
                  <a:prstDash val="solid"/>
                  <a:miter/>
                </a:ln>
              </p:spPr>
              <p:txBody>
                <a:bodyPr rtlCol="0" anchor="ctr"/>
                <a:lstStyle/>
                <a:p>
                  <a:endParaRPr lang="de-DE" noProof="0"/>
                </a:p>
              </p:txBody>
            </p:sp>
          </p:grpSp>
        </p:grpSp>
      </p:grpSp>
      <p:pic>
        <p:nvPicPr>
          <p:cNvPr id="4" name="Grafik 3">
            <a:extLst>
              <a:ext uri="{FF2B5EF4-FFF2-40B4-BE49-F238E27FC236}">
                <a16:creationId xmlns:a16="http://schemas.microsoft.com/office/drawing/2014/main" id="{9D3BCB8A-6528-B5F5-9587-C802056CA42B}"/>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12918" y="682039"/>
            <a:ext cx="458330" cy="458330"/>
          </a:xfrm>
          <a:prstGeom prst="rect">
            <a:avLst/>
          </a:prstGeom>
        </p:spPr>
      </p:pic>
    </p:spTree>
    <p:extLst>
      <p:ext uri="{BB962C8B-B14F-4D97-AF65-F5344CB8AC3E}">
        <p14:creationId xmlns:p14="http://schemas.microsoft.com/office/powerpoint/2010/main" val="35140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2EFAD924-ECC3-0435-1B7D-09E01D49E32F}"/>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Impressum</a:t>
            </a:r>
          </a:p>
        </p:txBody>
      </p:sp>
      <p:grpSp>
        <p:nvGrpSpPr>
          <p:cNvPr id="4" name="Gruppieren 3">
            <a:extLst>
              <a:ext uri="{FF2B5EF4-FFF2-40B4-BE49-F238E27FC236}">
                <a16:creationId xmlns:a16="http://schemas.microsoft.com/office/drawing/2014/main" id="{A7454A64-339C-E2AC-5D1A-CA9EB0D6E9FB}"/>
              </a:ext>
            </a:extLst>
          </p:cNvPr>
          <p:cNvGrpSpPr/>
          <p:nvPr userDrawn="1"/>
        </p:nvGrpSpPr>
        <p:grpSpPr>
          <a:xfrm>
            <a:off x="742950" y="377966"/>
            <a:ext cx="1080000" cy="1080000"/>
            <a:chOff x="742950" y="368301"/>
            <a:chExt cx="1080000" cy="1080000"/>
          </a:xfrm>
        </p:grpSpPr>
        <p:sp>
          <p:nvSpPr>
            <p:cNvPr id="5" name="Oval 4">
              <a:extLst>
                <a:ext uri="{FF2B5EF4-FFF2-40B4-BE49-F238E27FC236}">
                  <a16:creationId xmlns:a16="http://schemas.microsoft.com/office/drawing/2014/main" id="{8112105A-49B7-A97C-6DE5-1FC0FE211CB7}"/>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6" name="Gruppieren 5">
              <a:extLst>
                <a:ext uri="{FF2B5EF4-FFF2-40B4-BE49-F238E27FC236}">
                  <a16:creationId xmlns:a16="http://schemas.microsoft.com/office/drawing/2014/main" id="{856DAF13-D776-6629-2DB5-330BB6CE0A5A}"/>
                </a:ext>
              </a:extLst>
            </p:cNvPr>
            <p:cNvGrpSpPr/>
            <p:nvPr/>
          </p:nvGrpSpPr>
          <p:grpSpPr>
            <a:xfrm>
              <a:off x="1054872" y="720472"/>
              <a:ext cx="456156" cy="375658"/>
              <a:chOff x="2687888" y="7087819"/>
              <a:chExt cx="456156" cy="375658"/>
            </a:xfrm>
          </p:grpSpPr>
          <p:sp>
            <p:nvSpPr>
              <p:cNvPr id="7" name="Freihandform 6">
                <a:extLst>
                  <a:ext uri="{FF2B5EF4-FFF2-40B4-BE49-F238E27FC236}">
                    <a16:creationId xmlns:a16="http://schemas.microsoft.com/office/drawing/2014/main" id="{213A54C5-7CC8-BBC1-C42E-272773A41743}"/>
                  </a:ext>
                </a:extLst>
              </p:cNvPr>
              <p:cNvSpPr/>
              <p:nvPr/>
            </p:nvSpPr>
            <p:spPr>
              <a:xfrm>
                <a:off x="2687888" y="7302481"/>
                <a:ext cx="456156" cy="53665"/>
              </a:xfrm>
              <a:custGeom>
                <a:avLst/>
                <a:gdLst>
                  <a:gd name="connsiteX0" fmla="*/ 0 w 3454400"/>
                  <a:gd name="connsiteY0" fmla="*/ 203200 h 406400"/>
                  <a:gd name="connsiteX1" fmla="*/ 203200 w 3454400"/>
                  <a:gd name="connsiteY1" fmla="*/ 0 h 406400"/>
                  <a:gd name="connsiteX2" fmla="*/ 3251200 w 3454400"/>
                  <a:gd name="connsiteY2" fmla="*/ 0 h 406400"/>
                  <a:gd name="connsiteX3" fmla="*/ 3454400 w 3454400"/>
                  <a:gd name="connsiteY3" fmla="*/ 203200 h 406400"/>
                  <a:gd name="connsiteX4" fmla="*/ 3251200 w 3454400"/>
                  <a:gd name="connsiteY4" fmla="*/ 406400 h 406400"/>
                  <a:gd name="connsiteX5" fmla="*/ 203200 w 3454400"/>
                  <a:gd name="connsiteY5" fmla="*/ 406400 h 406400"/>
                  <a:gd name="connsiteX6" fmla="*/ 0 w 34544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406400">
                    <a:moveTo>
                      <a:pt x="0" y="203200"/>
                    </a:moveTo>
                    <a:cubicBezTo>
                      <a:pt x="0" y="90973"/>
                      <a:pt x="90977" y="0"/>
                      <a:pt x="203200" y="0"/>
                    </a:cubicBezTo>
                    <a:lnTo>
                      <a:pt x="3251200" y="0"/>
                    </a:lnTo>
                    <a:cubicBezTo>
                      <a:pt x="3363427" y="0"/>
                      <a:pt x="3454400" y="90973"/>
                      <a:pt x="3454400" y="203200"/>
                    </a:cubicBezTo>
                    <a:cubicBezTo>
                      <a:pt x="3454400" y="315427"/>
                      <a:pt x="3363427" y="406400"/>
                      <a:pt x="3251200" y="406400"/>
                    </a:cubicBezTo>
                    <a:lnTo>
                      <a:pt x="203200" y="406400"/>
                    </a:lnTo>
                    <a:cubicBezTo>
                      <a:pt x="90977" y="406400"/>
                      <a:pt x="0" y="315427"/>
                      <a:pt x="0" y="203200"/>
                    </a:cubicBezTo>
                    <a:close/>
                  </a:path>
                </a:pathLst>
              </a:custGeom>
              <a:solidFill>
                <a:schemeClr val="tx2"/>
              </a:solidFill>
              <a:ln w="203200" cap="flat">
                <a:noFill/>
                <a:prstDash val="solid"/>
                <a:miter/>
              </a:ln>
            </p:spPr>
            <p:txBody>
              <a:bodyPr rtlCol="0" anchor="ctr"/>
              <a:lstStyle/>
              <a:p>
                <a:endParaRPr lang="en-US" dirty="0"/>
              </a:p>
            </p:txBody>
          </p:sp>
          <p:sp>
            <p:nvSpPr>
              <p:cNvPr id="8" name="Freihandform 7">
                <a:extLst>
                  <a:ext uri="{FF2B5EF4-FFF2-40B4-BE49-F238E27FC236}">
                    <a16:creationId xmlns:a16="http://schemas.microsoft.com/office/drawing/2014/main" id="{199A6E97-F2F3-326D-D7CA-7F064B03144F}"/>
                  </a:ext>
                </a:extLst>
              </p:cNvPr>
              <p:cNvSpPr/>
              <p:nvPr/>
            </p:nvSpPr>
            <p:spPr>
              <a:xfrm>
                <a:off x="2687888" y="7409812"/>
                <a:ext cx="456156" cy="53665"/>
              </a:xfrm>
              <a:custGeom>
                <a:avLst/>
                <a:gdLst>
                  <a:gd name="connsiteX0" fmla="*/ 0 w 3454400"/>
                  <a:gd name="connsiteY0" fmla="*/ 203200 h 406400"/>
                  <a:gd name="connsiteX1" fmla="*/ 203200 w 3454400"/>
                  <a:gd name="connsiteY1" fmla="*/ 0 h 406400"/>
                  <a:gd name="connsiteX2" fmla="*/ 3251200 w 3454400"/>
                  <a:gd name="connsiteY2" fmla="*/ 0 h 406400"/>
                  <a:gd name="connsiteX3" fmla="*/ 3454400 w 3454400"/>
                  <a:gd name="connsiteY3" fmla="*/ 203200 h 406400"/>
                  <a:gd name="connsiteX4" fmla="*/ 3251200 w 3454400"/>
                  <a:gd name="connsiteY4" fmla="*/ 406400 h 406400"/>
                  <a:gd name="connsiteX5" fmla="*/ 203200 w 3454400"/>
                  <a:gd name="connsiteY5" fmla="*/ 406400 h 406400"/>
                  <a:gd name="connsiteX6" fmla="*/ 0 w 34544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406400">
                    <a:moveTo>
                      <a:pt x="0" y="203200"/>
                    </a:moveTo>
                    <a:cubicBezTo>
                      <a:pt x="0" y="90973"/>
                      <a:pt x="90977" y="0"/>
                      <a:pt x="203200" y="0"/>
                    </a:cubicBezTo>
                    <a:lnTo>
                      <a:pt x="3251200" y="0"/>
                    </a:lnTo>
                    <a:cubicBezTo>
                      <a:pt x="3363427" y="0"/>
                      <a:pt x="3454400" y="90973"/>
                      <a:pt x="3454400" y="203200"/>
                    </a:cubicBezTo>
                    <a:cubicBezTo>
                      <a:pt x="3454400" y="315427"/>
                      <a:pt x="3363427" y="406400"/>
                      <a:pt x="3251200" y="406400"/>
                    </a:cubicBezTo>
                    <a:lnTo>
                      <a:pt x="203200" y="406400"/>
                    </a:lnTo>
                    <a:cubicBezTo>
                      <a:pt x="90977" y="406400"/>
                      <a:pt x="0" y="315427"/>
                      <a:pt x="0" y="203200"/>
                    </a:cubicBezTo>
                    <a:close/>
                  </a:path>
                </a:pathLst>
              </a:custGeom>
              <a:solidFill>
                <a:schemeClr val="bg1">
                  <a:lumMod val="95000"/>
                </a:schemeClr>
              </a:solidFill>
              <a:ln w="203200" cap="flat">
                <a:noFill/>
                <a:prstDash val="solid"/>
                <a:miter/>
              </a:ln>
            </p:spPr>
            <p:txBody>
              <a:bodyPr rtlCol="0" anchor="ctr"/>
              <a:lstStyle/>
              <a:p>
                <a:endParaRPr lang="en-US" dirty="0"/>
              </a:p>
            </p:txBody>
          </p:sp>
          <p:sp>
            <p:nvSpPr>
              <p:cNvPr id="9" name="Freihandform 8">
                <a:extLst>
                  <a:ext uri="{FF2B5EF4-FFF2-40B4-BE49-F238E27FC236}">
                    <a16:creationId xmlns:a16="http://schemas.microsoft.com/office/drawing/2014/main" id="{1B95EF96-297F-B930-BAF8-DF5D631809B8}"/>
                  </a:ext>
                </a:extLst>
              </p:cNvPr>
              <p:cNvSpPr/>
              <p:nvPr/>
            </p:nvSpPr>
            <p:spPr>
              <a:xfrm>
                <a:off x="2840288" y="7195150"/>
                <a:ext cx="214662" cy="53665"/>
              </a:xfrm>
              <a:custGeom>
                <a:avLst/>
                <a:gdLst>
                  <a:gd name="connsiteX0" fmla="*/ 0 w 1625600"/>
                  <a:gd name="connsiteY0" fmla="*/ 203200 h 406400"/>
                  <a:gd name="connsiteX1" fmla="*/ 203200 w 1625600"/>
                  <a:gd name="connsiteY1" fmla="*/ 0 h 406400"/>
                  <a:gd name="connsiteX2" fmla="*/ 1422400 w 1625600"/>
                  <a:gd name="connsiteY2" fmla="*/ 0 h 406400"/>
                  <a:gd name="connsiteX3" fmla="*/ 1625600 w 1625600"/>
                  <a:gd name="connsiteY3" fmla="*/ 203200 h 406400"/>
                  <a:gd name="connsiteX4" fmla="*/ 1422400 w 1625600"/>
                  <a:gd name="connsiteY4" fmla="*/ 406400 h 406400"/>
                  <a:gd name="connsiteX5" fmla="*/ 203200 w 1625600"/>
                  <a:gd name="connsiteY5" fmla="*/ 406400 h 406400"/>
                  <a:gd name="connsiteX6" fmla="*/ 0 w 16256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600" h="406400">
                    <a:moveTo>
                      <a:pt x="0" y="203200"/>
                    </a:moveTo>
                    <a:cubicBezTo>
                      <a:pt x="0" y="90973"/>
                      <a:pt x="90973" y="0"/>
                      <a:pt x="203200" y="0"/>
                    </a:cubicBezTo>
                    <a:lnTo>
                      <a:pt x="1422400" y="0"/>
                    </a:lnTo>
                    <a:cubicBezTo>
                      <a:pt x="1534627" y="0"/>
                      <a:pt x="1625600" y="90973"/>
                      <a:pt x="1625600" y="203200"/>
                    </a:cubicBezTo>
                    <a:cubicBezTo>
                      <a:pt x="1625600" y="315427"/>
                      <a:pt x="1534627" y="406400"/>
                      <a:pt x="1422400" y="406400"/>
                    </a:cubicBezTo>
                    <a:lnTo>
                      <a:pt x="203200" y="406400"/>
                    </a:lnTo>
                    <a:cubicBezTo>
                      <a:pt x="90973" y="406400"/>
                      <a:pt x="0" y="315427"/>
                      <a:pt x="0" y="203200"/>
                    </a:cubicBezTo>
                    <a:close/>
                  </a:path>
                </a:pathLst>
              </a:custGeom>
              <a:solidFill>
                <a:srgbClr val="D0E8EB"/>
              </a:solidFill>
              <a:ln w="203200" cap="flat">
                <a:noFill/>
                <a:prstDash val="solid"/>
                <a:miter/>
              </a:ln>
            </p:spPr>
            <p:txBody>
              <a:bodyPr rtlCol="0" anchor="ctr"/>
              <a:lstStyle/>
              <a:p>
                <a:endParaRPr lang="en-US"/>
              </a:p>
            </p:txBody>
          </p:sp>
          <p:sp>
            <p:nvSpPr>
              <p:cNvPr id="10" name="Freihandform 9">
                <a:extLst>
                  <a:ext uri="{FF2B5EF4-FFF2-40B4-BE49-F238E27FC236}">
                    <a16:creationId xmlns:a16="http://schemas.microsoft.com/office/drawing/2014/main" id="{6A568141-E72B-A42B-152B-08E638FB860A}"/>
                  </a:ext>
                </a:extLst>
              </p:cNvPr>
              <p:cNvSpPr/>
              <p:nvPr/>
            </p:nvSpPr>
            <p:spPr>
              <a:xfrm>
                <a:off x="2929382" y="7087819"/>
                <a:ext cx="214662" cy="53665"/>
              </a:xfrm>
              <a:custGeom>
                <a:avLst/>
                <a:gdLst>
                  <a:gd name="connsiteX0" fmla="*/ 0 w 1625600"/>
                  <a:gd name="connsiteY0" fmla="*/ 203200 h 406400"/>
                  <a:gd name="connsiteX1" fmla="*/ 203200 w 1625600"/>
                  <a:gd name="connsiteY1" fmla="*/ 0 h 406400"/>
                  <a:gd name="connsiteX2" fmla="*/ 1422400 w 1625600"/>
                  <a:gd name="connsiteY2" fmla="*/ 0 h 406400"/>
                  <a:gd name="connsiteX3" fmla="*/ 1625600 w 1625600"/>
                  <a:gd name="connsiteY3" fmla="*/ 203200 h 406400"/>
                  <a:gd name="connsiteX4" fmla="*/ 1422400 w 1625600"/>
                  <a:gd name="connsiteY4" fmla="*/ 406400 h 406400"/>
                  <a:gd name="connsiteX5" fmla="*/ 203200 w 1625600"/>
                  <a:gd name="connsiteY5" fmla="*/ 406400 h 406400"/>
                  <a:gd name="connsiteX6" fmla="*/ 0 w 16256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600" h="406400">
                    <a:moveTo>
                      <a:pt x="0" y="203200"/>
                    </a:moveTo>
                    <a:cubicBezTo>
                      <a:pt x="0" y="90977"/>
                      <a:pt x="90973" y="0"/>
                      <a:pt x="203200" y="0"/>
                    </a:cubicBezTo>
                    <a:lnTo>
                      <a:pt x="1422400" y="0"/>
                    </a:lnTo>
                    <a:cubicBezTo>
                      <a:pt x="1534627" y="0"/>
                      <a:pt x="1625600" y="90977"/>
                      <a:pt x="1625600" y="203200"/>
                    </a:cubicBezTo>
                    <a:cubicBezTo>
                      <a:pt x="1625600" y="315423"/>
                      <a:pt x="1534627" y="406400"/>
                      <a:pt x="1422400" y="406400"/>
                    </a:cubicBezTo>
                    <a:lnTo>
                      <a:pt x="203200" y="406400"/>
                    </a:lnTo>
                    <a:cubicBezTo>
                      <a:pt x="90973" y="406400"/>
                      <a:pt x="0" y="315423"/>
                      <a:pt x="0" y="203200"/>
                    </a:cubicBezTo>
                    <a:close/>
                  </a:path>
                </a:pathLst>
              </a:custGeom>
              <a:solidFill>
                <a:srgbClr val="26ABB4"/>
              </a:solidFill>
              <a:ln w="203200" cap="flat">
                <a:noFill/>
                <a:prstDash val="solid"/>
                <a:miter/>
              </a:ln>
            </p:spPr>
            <p:txBody>
              <a:bodyPr rtlCol="0" anchor="ctr"/>
              <a:lstStyle/>
              <a:p>
                <a:endParaRPr lang="en-US"/>
              </a:p>
            </p:txBody>
          </p:sp>
          <p:sp>
            <p:nvSpPr>
              <p:cNvPr id="12" name="Freihandform 11">
                <a:extLst>
                  <a:ext uri="{FF2B5EF4-FFF2-40B4-BE49-F238E27FC236}">
                    <a16:creationId xmlns:a16="http://schemas.microsoft.com/office/drawing/2014/main" id="{61F2C579-7ECD-9EDE-2D59-8CDA0AEEDB28}"/>
                  </a:ext>
                </a:extLst>
              </p:cNvPr>
              <p:cNvSpPr/>
              <p:nvPr/>
            </p:nvSpPr>
            <p:spPr>
              <a:xfrm>
                <a:off x="2687888" y="7087819"/>
                <a:ext cx="456156" cy="53665"/>
              </a:xfrm>
              <a:custGeom>
                <a:avLst/>
                <a:gdLst>
                  <a:gd name="connsiteX0" fmla="*/ 0 w 3454400"/>
                  <a:gd name="connsiteY0" fmla="*/ 203200 h 406400"/>
                  <a:gd name="connsiteX1" fmla="*/ 203200 w 3454400"/>
                  <a:gd name="connsiteY1" fmla="*/ 0 h 406400"/>
                  <a:gd name="connsiteX2" fmla="*/ 3251200 w 3454400"/>
                  <a:gd name="connsiteY2" fmla="*/ 0 h 406400"/>
                  <a:gd name="connsiteX3" fmla="*/ 3454400 w 3454400"/>
                  <a:gd name="connsiteY3" fmla="*/ 203200 h 406400"/>
                  <a:gd name="connsiteX4" fmla="*/ 3251200 w 3454400"/>
                  <a:gd name="connsiteY4" fmla="*/ 406400 h 406400"/>
                  <a:gd name="connsiteX5" fmla="*/ 203200 w 3454400"/>
                  <a:gd name="connsiteY5" fmla="*/ 406400 h 406400"/>
                  <a:gd name="connsiteX6" fmla="*/ 0 w 34544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406400">
                    <a:moveTo>
                      <a:pt x="0" y="203200"/>
                    </a:moveTo>
                    <a:cubicBezTo>
                      <a:pt x="0" y="90973"/>
                      <a:pt x="90977" y="0"/>
                      <a:pt x="203200" y="0"/>
                    </a:cubicBezTo>
                    <a:lnTo>
                      <a:pt x="3251200" y="0"/>
                    </a:lnTo>
                    <a:cubicBezTo>
                      <a:pt x="3363427" y="0"/>
                      <a:pt x="3454400" y="90973"/>
                      <a:pt x="3454400" y="203200"/>
                    </a:cubicBezTo>
                    <a:cubicBezTo>
                      <a:pt x="3454400" y="315427"/>
                      <a:pt x="3363427" y="406400"/>
                      <a:pt x="3251200" y="406400"/>
                    </a:cubicBezTo>
                    <a:lnTo>
                      <a:pt x="203200" y="406400"/>
                    </a:lnTo>
                    <a:cubicBezTo>
                      <a:pt x="90977" y="406400"/>
                      <a:pt x="0" y="315427"/>
                      <a:pt x="0" y="203200"/>
                    </a:cubicBezTo>
                    <a:close/>
                  </a:path>
                </a:pathLst>
              </a:custGeom>
              <a:solidFill>
                <a:schemeClr val="bg1">
                  <a:lumMod val="95000"/>
                </a:schemeClr>
              </a:solidFill>
              <a:ln w="203200" cap="flat">
                <a:noFill/>
                <a:prstDash val="solid"/>
                <a:miter/>
              </a:ln>
            </p:spPr>
            <p:txBody>
              <a:bodyPr rtlCol="0" anchor="ctr"/>
              <a:lstStyle/>
              <a:p>
                <a:endParaRPr lang="en-US" dirty="0"/>
              </a:p>
            </p:txBody>
          </p:sp>
          <p:sp>
            <p:nvSpPr>
              <p:cNvPr id="13" name="Freihandform 12">
                <a:extLst>
                  <a:ext uri="{FF2B5EF4-FFF2-40B4-BE49-F238E27FC236}">
                    <a16:creationId xmlns:a16="http://schemas.microsoft.com/office/drawing/2014/main" id="{DA6BCCBB-8AD4-8653-C2E1-E3184F8DFF8B}"/>
                  </a:ext>
                </a:extLst>
              </p:cNvPr>
              <p:cNvSpPr/>
              <p:nvPr/>
            </p:nvSpPr>
            <p:spPr>
              <a:xfrm>
                <a:off x="2687888" y="7195150"/>
                <a:ext cx="456156" cy="53665"/>
              </a:xfrm>
              <a:custGeom>
                <a:avLst/>
                <a:gdLst>
                  <a:gd name="connsiteX0" fmla="*/ 0 w 3454400"/>
                  <a:gd name="connsiteY0" fmla="*/ 203200 h 406400"/>
                  <a:gd name="connsiteX1" fmla="*/ 203200 w 3454400"/>
                  <a:gd name="connsiteY1" fmla="*/ 0 h 406400"/>
                  <a:gd name="connsiteX2" fmla="*/ 3251200 w 3454400"/>
                  <a:gd name="connsiteY2" fmla="*/ 0 h 406400"/>
                  <a:gd name="connsiteX3" fmla="*/ 3454400 w 3454400"/>
                  <a:gd name="connsiteY3" fmla="*/ 203200 h 406400"/>
                  <a:gd name="connsiteX4" fmla="*/ 3251200 w 3454400"/>
                  <a:gd name="connsiteY4" fmla="*/ 406400 h 406400"/>
                  <a:gd name="connsiteX5" fmla="*/ 203200 w 3454400"/>
                  <a:gd name="connsiteY5" fmla="*/ 406400 h 406400"/>
                  <a:gd name="connsiteX6" fmla="*/ 0 w 34544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406400">
                    <a:moveTo>
                      <a:pt x="0" y="203200"/>
                    </a:moveTo>
                    <a:cubicBezTo>
                      <a:pt x="0" y="90973"/>
                      <a:pt x="90977" y="0"/>
                      <a:pt x="203200" y="0"/>
                    </a:cubicBezTo>
                    <a:lnTo>
                      <a:pt x="3251200" y="0"/>
                    </a:lnTo>
                    <a:cubicBezTo>
                      <a:pt x="3363427" y="0"/>
                      <a:pt x="3454400" y="90973"/>
                      <a:pt x="3454400" y="203200"/>
                    </a:cubicBezTo>
                    <a:cubicBezTo>
                      <a:pt x="3454400" y="315427"/>
                      <a:pt x="3363427" y="406400"/>
                      <a:pt x="3251200" y="406400"/>
                    </a:cubicBezTo>
                    <a:lnTo>
                      <a:pt x="203200" y="406400"/>
                    </a:lnTo>
                    <a:cubicBezTo>
                      <a:pt x="90977" y="406400"/>
                      <a:pt x="0" y="315427"/>
                      <a:pt x="0" y="203200"/>
                    </a:cubicBezTo>
                    <a:close/>
                  </a:path>
                </a:pathLst>
              </a:custGeom>
              <a:solidFill>
                <a:schemeClr val="accent4"/>
              </a:solidFill>
              <a:ln w="203200" cap="flat">
                <a:noFill/>
                <a:prstDash val="solid"/>
                <a:miter/>
              </a:ln>
            </p:spPr>
            <p:txBody>
              <a:bodyPr rtlCol="0" anchor="ctr"/>
              <a:lstStyle/>
              <a:p>
                <a:endParaRPr lang="en-US" dirty="0"/>
              </a:p>
            </p:txBody>
          </p:sp>
        </p:grpSp>
      </p:grpSp>
      <p:cxnSp>
        <p:nvCxnSpPr>
          <p:cNvPr id="14" name="Gerade Verbindung 13">
            <a:extLst>
              <a:ext uri="{FF2B5EF4-FFF2-40B4-BE49-F238E27FC236}">
                <a16:creationId xmlns:a16="http://schemas.microsoft.com/office/drawing/2014/main" id="{D3AE4D27-9C9C-B79B-4F24-967CD479D278}"/>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98482028-81DD-F966-717C-83527B31EFF7}"/>
              </a:ext>
            </a:extLst>
          </p:cNvPr>
          <p:cNvSpPr txBox="1"/>
          <p:nvPr userDrawn="1"/>
        </p:nvSpPr>
        <p:spPr>
          <a:xfrm>
            <a:off x="6273616" y="4937340"/>
            <a:ext cx="4608512" cy="184666"/>
          </a:xfrm>
          <a:prstGeom prst="rect">
            <a:avLst/>
          </a:prstGeom>
          <a:noFill/>
        </p:spPr>
        <p:txBody>
          <a:bodyPr wrap="square" lIns="0" tIns="0" rIns="0" bIns="0" rtlCol="0">
            <a:spAutoFit/>
          </a:bodyPr>
          <a:lstStyle/>
          <a:p>
            <a:pPr>
              <a:spcBef>
                <a:spcPts val="700"/>
              </a:spcBef>
            </a:pPr>
            <a:r>
              <a:rPr lang="de-DE" sz="1200" b="1" dirty="0">
                <a:solidFill>
                  <a:schemeClr val="tx2"/>
                </a:solidFill>
                <a:latin typeface="Arial" panose="020B0604020202020204" pitchFamily="34" charset="0"/>
                <a:cs typeface="Arial" panose="020B0604020202020204" pitchFamily="34" charset="0"/>
              </a:rPr>
              <a:t>München, Dezember 2022 </a:t>
            </a:r>
          </a:p>
        </p:txBody>
      </p:sp>
      <p:pic>
        <p:nvPicPr>
          <p:cNvPr id="16" name="Grafik 15" descr="Ein Bild, das Text, Flasche enthält.&#10;&#10;Automatisch generierte Beschreibung">
            <a:extLst>
              <a:ext uri="{FF2B5EF4-FFF2-40B4-BE49-F238E27FC236}">
                <a16:creationId xmlns:a16="http://schemas.microsoft.com/office/drawing/2014/main" id="{9F8BB2B8-FC3F-9C1D-FD82-958AE2F017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5388" y="2268481"/>
            <a:ext cx="817855" cy="247454"/>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B6506227-448A-0BD4-6B0D-F63CED9D4769}"/>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l="11515" r="7040"/>
          <a:stretch/>
        </p:blipFill>
        <p:spPr>
          <a:xfrm>
            <a:off x="6275388" y="3713179"/>
            <a:ext cx="937614" cy="281880"/>
          </a:xfrm>
          <a:prstGeom prst="rect">
            <a:avLst/>
          </a:prstGeom>
        </p:spPr>
      </p:pic>
      <p:sp>
        <p:nvSpPr>
          <p:cNvPr id="18" name="Textfeld 17">
            <a:extLst>
              <a:ext uri="{FF2B5EF4-FFF2-40B4-BE49-F238E27FC236}">
                <a16:creationId xmlns:a16="http://schemas.microsoft.com/office/drawing/2014/main" id="{DCD9B31B-B1F4-F525-F166-CB85625F6FE7}"/>
              </a:ext>
            </a:extLst>
          </p:cNvPr>
          <p:cNvSpPr txBox="1"/>
          <p:nvPr userDrawn="1"/>
        </p:nvSpPr>
        <p:spPr>
          <a:xfrm>
            <a:off x="7391400" y="2298513"/>
            <a:ext cx="3492500" cy="1292662"/>
          </a:xfrm>
          <a:prstGeom prst="rect">
            <a:avLst/>
          </a:prstGeom>
          <a:noFill/>
        </p:spPr>
        <p:txBody>
          <a:bodyPr wrap="square" lIns="0" tIns="0" rIns="0" bIns="0" rtlCol="0">
            <a:spAutoFit/>
          </a:bodyPr>
          <a:lstStyle/>
          <a:p>
            <a:r>
              <a:rPr lang="de-DE" sz="1200" dirty="0">
                <a:solidFill>
                  <a:srgbClr val="000000"/>
                </a:solidFill>
                <a:latin typeface="Arial" panose="020B0604020202020204" pitchFamily="34" charset="0"/>
                <a:cs typeface="Arial" panose="020B0604020202020204" pitchFamily="34" charset="0"/>
              </a:rPr>
              <a:t>Copyright: Stiftung Medienpädagogik Bayern 2022</a:t>
            </a:r>
            <a:br>
              <a:rPr lang="de-DE" sz="1200" dirty="0">
                <a:solidFill>
                  <a:srgbClr val="000000"/>
                </a:solidFill>
                <a:latin typeface="Arial" panose="020B0604020202020204" pitchFamily="34" charset="0"/>
                <a:cs typeface="Arial" panose="020B0604020202020204" pitchFamily="34" charset="0"/>
              </a:rPr>
            </a:br>
            <a:endParaRPr lang="de-DE" sz="1200" dirty="0">
              <a:solidFill>
                <a:srgbClr val="000000"/>
              </a:solidFill>
              <a:latin typeface="Arial" panose="020B0604020202020204" pitchFamily="34" charset="0"/>
              <a:cs typeface="Arial" panose="020B0604020202020204" pitchFamily="34" charset="0"/>
            </a:endParaRPr>
          </a:p>
          <a:p>
            <a:r>
              <a:rPr lang="de-DE" sz="1200" dirty="0">
                <a:solidFill>
                  <a:srgbClr val="000000"/>
                </a:solidFill>
                <a:latin typeface="Arial" panose="020B0604020202020204" pitchFamily="34" charset="0"/>
                <a:cs typeface="Arial" panose="020B0604020202020204" pitchFamily="34" charset="0"/>
              </a:rPr>
              <a:t>Alle Rechte vorbehalten</a:t>
            </a:r>
            <a:br>
              <a:rPr lang="de-DE" sz="1200" dirty="0">
                <a:solidFill>
                  <a:srgbClr val="000000"/>
                </a:solidFill>
                <a:latin typeface="Arial" panose="020B0604020202020204" pitchFamily="34" charset="0"/>
                <a:cs typeface="Arial" panose="020B0604020202020204" pitchFamily="34" charset="0"/>
              </a:rPr>
            </a:br>
            <a:br>
              <a:rPr lang="de-DE" sz="1200" dirty="0">
                <a:solidFill>
                  <a:srgbClr val="000000"/>
                </a:solidFill>
                <a:latin typeface="Arial" panose="020B0604020202020204" pitchFamily="34" charset="0"/>
                <a:cs typeface="Arial" panose="020B0604020202020204" pitchFamily="34" charset="0"/>
              </a:rPr>
            </a:br>
            <a:r>
              <a:rPr lang="de-DE" sz="1200" dirty="0">
                <a:solidFill>
                  <a:srgbClr val="000000"/>
                </a:solidFill>
                <a:latin typeface="Arial" panose="020B0604020202020204" pitchFamily="34" charset="0"/>
                <a:cs typeface="Arial" panose="020B0604020202020204" pitchFamily="34" charset="0"/>
              </a:rPr>
              <a:t>Die in der Präsentation verwendeten Bilder sind urheberrechtlich geschützt und dürfen nicht von dieser getrennt verwendet werden. </a:t>
            </a:r>
          </a:p>
        </p:txBody>
      </p:sp>
      <p:sp>
        <p:nvSpPr>
          <p:cNvPr id="19" name="Textfeld 18">
            <a:extLst>
              <a:ext uri="{FF2B5EF4-FFF2-40B4-BE49-F238E27FC236}">
                <a16:creationId xmlns:a16="http://schemas.microsoft.com/office/drawing/2014/main" id="{754EF13A-2D99-5748-3711-FF29C66915F0}"/>
              </a:ext>
            </a:extLst>
          </p:cNvPr>
          <p:cNvSpPr txBox="1"/>
          <p:nvPr userDrawn="1"/>
        </p:nvSpPr>
        <p:spPr>
          <a:xfrm>
            <a:off x="7391400" y="3656009"/>
            <a:ext cx="3492500" cy="369332"/>
          </a:xfrm>
          <a:prstGeom prst="rect">
            <a:avLst/>
          </a:prstGeom>
          <a:noFill/>
        </p:spPr>
        <p:txBody>
          <a:bodyPr wrap="square" lIns="0" tIns="0" rIns="0" bIns="0" rtlCol="0">
            <a:spAutoFit/>
          </a:bodyPr>
          <a:lstStyle/>
          <a:p>
            <a:r>
              <a:rPr lang="de-DE" sz="1200" dirty="0">
                <a:solidFill>
                  <a:srgbClr val="000000"/>
                </a:solidFill>
                <a:latin typeface="Arial" panose="020B0604020202020204" pitchFamily="34" charset="0"/>
                <a:cs typeface="Arial" panose="020B0604020202020204" pitchFamily="34" charset="0"/>
              </a:rPr>
              <a:t>Entwicklung der Materialien gefördert </a:t>
            </a:r>
            <a:br>
              <a:rPr lang="de-DE" sz="1200" dirty="0">
                <a:solidFill>
                  <a:srgbClr val="000000"/>
                </a:solidFill>
                <a:latin typeface="Arial" panose="020B0604020202020204" pitchFamily="34" charset="0"/>
                <a:cs typeface="Arial" panose="020B0604020202020204" pitchFamily="34" charset="0"/>
              </a:rPr>
            </a:br>
            <a:r>
              <a:rPr lang="de-DE" sz="1200" dirty="0">
                <a:solidFill>
                  <a:srgbClr val="000000"/>
                </a:solidFill>
                <a:latin typeface="Arial" panose="020B0604020202020204" pitchFamily="34" charset="0"/>
                <a:cs typeface="Arial" panose="020B0604020202020204" pitchFamily="34" charset="0"/>
              </a:rPr>
              <a:t>durch die Bayerische Staatskanzlei</a:t>
            </a:r>
          </a:p>
        </p:txBody>
      </p:sp>
      <p:sp>
        <p:nvSpPr>
          <p:cNvPr id="20" name="Textfeld 19">
            <a:extLst>
              <a:ext uri="{FF2B5EF4-FFF2-40B4-BE49-F238E27FC236}">
                <a16:creationId xmlns:a16="http://schemas.microsoft.com/office/drawing/2014/main" id="{D81C1130-F0B6-C6CC-668F-C98EA918EDA0}"/>
              </a:ext>
            </a:extLst>
          </p:cNvPr>
          <p:cNvSpPr txBox="1"/>
          <p:nvPr userDrawn="1"/>
        </p:nvSpPr>
        <p:spPr>
          <a:xfrm>
            <a:off x="6275388" y="4239564"/>
            <a:ext cx="4608512" cy="553998"/>
          </a:xfrm>
          <a:prstGeom prst="rect">
            <a:avLst/>
          </a:prstGeom>
          <a:noFill/>
        </p:spPr>
        <p:txBody>
          <a:bodyPr wrap="square" lIns="0" tIns="0" rIns="0" bIns="0" rtlCol="0">
            <a:spAutoFit/>
          </a:bodyPr>
          <a:lstStyle/>
          <a:p>
            <a:pPr>
              <a:spcBef>
                <a:spcPts val="700"/>
              </a:spcBef>
            </a:pPr>
            <a:r>
              <a:rPr lang="de-DE" sz="1200" dirty="0">
                <a:solidFill>
                  <a:srgbClr val="000000"/>
                </a:solidFill>
                <a:effectLst/>
                <a:latin typeface="Arial" panose="020B0604020202020204" pitchFamily="34" charset="0"/>
                <a:cs typeface="Arial" panose="020B0604020202020204" pitchFamily="34" charset="0"/>
              </a:rPr>
              <a:t>Es wird darauf hingewiesen, dass alle Angaben trotz sorgfältiger Bearbeitung ohne Gewähr erfolgen und eine Haftung der Herausgeberin und der </a:t>
            </a:r>
            <a:r>
              <a:rPr lang="de-DE" sz="1200" dirty="0" err="1">
                <a:solidFill>
                  <a:srgbClr val="000000"/>
                </a:solidFill>
                <a:effectLst/>
                <a:latin typeface="Arial" panose="020B0604020202020204" pitchFamily="34" charset="0"/>
                <a:cs typeface="Arial" panose="020B0604020202020204" pitchFamily="34" charset="0"/>
              </a:rPr>
              <a:t>Autor:innen</a:t>
            </a:r>
            <a:r>
              <a:rPr lang="de-DE" sz="1200" dirty="0">
                <a:solidFill>
                  <a:srgbClr val="000000"/>
                </a:solidFill>
                <a:effectLst/>
                <a:latin typeface="Arial" panose="020B0604020202020204" pitchFamily="34" charset="0"/>
                <a:cs typeface="Arial" panose="020B0604020202020204" pitchFamily="34" charset="0"/>
              </a:rPr>
              <a:t> ausgeschlossen ist.</a:t>
            </a:r>
            <a:endParaRPr lang="de-DE" sz="1200" dirty="0">
              <a:solidFill>
                <a:srgbClr val="000000"/>
              </a:solidFill>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3C7226B3-AE63-97DE-AE89-A7D3B3FCBFAC}"/>
              </a:ext>
            </a:extLst>
          </p:cNvPr>
          <p:cNvSpPr txBox="1"/>
          <p:nvPr userDrawn="1"/>
        </p:nvSpPr>
        <p:spPr>
          <a:xfrm>
            <a:off x="1271588" y="2240686"/>
            <a:ext cx="4645025" cy="3318857"/>
          </a:xfrm>
          <a:prstGeom prst="rect">
            <a:avLst/>
          </a:prstGeom>
          <a:noFill/>
        </p:spPr>
        <p:txBody>
          <a:bodyPr wrap="square" lIns="0" tIns="0" rIns="0" bIns="0" rtlCol="0">
            <a:spAutoFit/>
          </a:bodyPr>
          <a:lstStyle/>
          <a:p>
            <a:pPr>
              <a:spcBef>
                <a:spcPts val="700"/>
              </a:spcBef>
            </a:pPr>
            <a:r>
              <a:rPr lang="de-DE" sz="1200" b="1" dirty="0">
                <a:solidFill>
                  <a:schemeClr val="tx2"/>
                </a:solidFill>
                <a:effectLst/>
                <a:latin typeface="Arial" panose="020B0604020202020204" pitchFamily="34" charset="0"/>
                <a:cs typeface="Arial" panose="020B0604020202020204" pitchFamily="34" charset="0"/>
              </a:rPr>
              <a:t>Unterrichtsmaterialien: </a:t>
            </a:r>
            <a:br>
              <a:rPr lang="de-DE" sz="1200" b="1" dirty="0">
                <a:solidFill>
                  <a:schemeClr val="tx2"/>
                </a:solidFill>
                <a:latin typeface="Arial" panose="020B0604020202020204" pitchFamily="34" charset="0"/>
                <a:cs typeface="Arial" panose="020B0604020202020204" pitchFamily="34" charset="0"/>
              </a:rPr>
            </a:br>
            <a:r>
              <a:rPr lang="de-DE" sz="1200" b="1" dirty="0">
                <a:solidFill>
                  <a:srgbClr val="000000"/>
                </a:solidFill>
                <a:latin typeface="Arial" panose="020B0604020202020204" pitchFamily="34" charset="0"/>
                <a:cs typeface="Arial" panose="020B0604020202020204" pitchFamily="34" charset="0"/>
              </a:rPr>
              <a:t>Konzeption: </a:t>
            </a:r>
            <a:r>
              <a:rPr lang="de-DE" sz="1200" dirty="0">
                <a:solidFill>
                  <a:srgbClr val="000000"/>
                </a:solidFill>
                <a:latin typeface="Arial" panose="020B0604020202020204" pitchFamily="34" charset="0"/>
                <a:cs typeface="Arial" panose="020B0604020202020204" pitchFamily="34" charset="0"/>
              </a:rPr>
              <a:t>Stiftung Medienpädagogik Bayern und Helliwood media &amp; education</a:t>
            </a:r>
            <a:br>
              <a:rPr lang="de-DE" sz="1200" dirty="0">
                <a:solidFill>
                  <a:srgbClr val="000000"/>
                </a:solidFill>
                <a:effectLst/>
                <a:latin typeface="Arial" panose="020B0604020202020204" pitchFamily="34" charset="0"/>
                <a:cs typeface="Arial" panose="020B0604020202020204" pitchFamily="34" charset="0"/>
              </a:rPr>
            </a:br>
            <a:r>
              <a:rPr lang="de-DE" sz="1200" b="1" dirty="0">
                <a:solidFill>
                  <a:srgbClr val="000000"/>
                </a:solidFill>
                <a:effectLst/>
                <a:latin typeface="Arial" panose="020B0604020202020204" pitchFamily="34" charset="0"/>
                <a:cs typeface="Arial" panose="020B0604020202020204" pitchFamily="34" charset="0"/>
              </a:rPr>
              <a:t>Redaktion: </a:t>
            </a:r>
            <a:r>
              <a:rPr lang="de-DE" sz="1200" dirty="0">
                <a:solidFill>
                  <a:srgbClr val="000000"/>
                </a:solidFill>
                <a:latin typeface="Arial" panose="020B0604020202020204" pitchFamily="34" charset="0"/>
                <a:cs typeface="Arial" panose="020B0604020202020204" pitchFamily="34" charset="0"/>
              </a:rPr>
              <a:t>Maria Berg, Lina Renken, Katharina Schulz</a:t>
            </a:r>
            <a:br>
              <a:rPr lang="de-DE" sz="1200" dirty="0">
                <a:solidFill>
                  <a:srgbClr val="000000"/>
                </a:solidFill>
                <a:latin typeface="Arial" panose="020B0604020202020204" pitchFamily="34" charset="0"/>
                <a:cs typeface="Arial" panose="020B0604020202020204" pitchFamily="34" charset="0"/>
              </a:rPr>
            </a:br>
            <a:r>
              <a:rPr lang="de-DE" sz="1200" b="1" dirty="0">
                <a:solidFill>
                  <a:srgbClr val="000000"/>
                </a:solidFill>
                <a:latin typeface="Arial" panose="020B0604020202020204" pitchFamily="34" charset="0"/>
                <a:cs typeface="Arial" panose="020B0604020202020204" pitchFamily="34" charset="0"/>
              </a:rPr>
              <a:t>Mitarbeit: </a:t>
            </a:r>
            <a:r>
              <a:rPr lang="de-DE" sz="1200" dirty="0">
                <a:solidFill>
                  <a:srgbClr val="000000"/>
                </a:solidFill>
                <a:latin typeface="Arial" panose="020B0604020202020204" pitchFamily="34" charset="0"/>
                <a:cs typeface="Arial" panose="020B0604020202020204" pitchFamily="34" charset="0"/>
              </a:rPr>
              <a:t>Bettina Ebenbeck, Lisa Leupolz, Jutta </a:t>
            </a:r>
            <a:r>
              <a:rPr lang="de-DE" sz="1200" dirty="0" err="1">
                <a:solidFill>
                  <a:srgbClr val="000000"/>
                </a:solidFill>
                <a:latin typeface="Arial" panose="020B0604020202020204" pitchFamily="34" charset="0"/>
                <a:cs typeface="Arial" panose="020B0604020202020204" pitchFamily="34" charset="0"/>
              </a:rPr>
              <a:t>Schirmacher</a:t>
            </a:r>
            <a:r>
              <a:rPr lang="de-DE" sz="1200" dirty="0">
                <a:solidFill>
                  <a:srgbClr val="000000"/>
                </a:solidFill>
                <a:latin typeface="Arial" panose="020B0604020202020204" pitchFamily="34" charset="0"/>
                <a:cs typeface="Arial" panose="020B0604020202020204" pitchFamily="34" charset="0"/>
              </a:rPr>
              <a:t> </a:t>
            </a:r>
            <a:endParaRPr lang="en-US" sz="1200" dirty="0"/>
          </a:p>
          <a:p>
            <a:endParaRPr lang="de-DE" sz="1200" b="1" dirty="0">
              <a:solidFill>
                <a:srgbClr val="000000"/>
              </a:solidFill>
              <a:effectLst/>
              <a:latin typeface="Arial" panose="020B0604020202020204" pitchFamily="34" charset="0"/>
              <a:cs typeface="Arial" panose="020B0604020202020204" pitchFamily="34" charset="0"/>
            </a:endParaRPr>
          </a:p>
          <a:p>
            <a:r>
              <a:rPr lang="de-DE" sz="1200" b="1" dirty="0">
                <a:solidFill>
                  <a:srgbClr val="000000"/>
                </a:solidFill>
                <a:latin typeface="Arial" panose="020B0604020202020204" pitchFamily="34" charset="0"/>
                <a:cs typeface="Arial" panose="020B0604020202020204" pitchFamily="34" charset="0"/>
              </a:rPr>
              <a:t>Lehrplanbezug</a:t>
            </a:r>
            <a:r>
              <a:rPr lang="de-DE" sz="1200" b="1" dirty="0">
                <a:solidFill>
                  <a:srgbClr val="000000"/>
                </a:solidFill>
                <a:effectLst/>
                <a:latin typeface="Arial" panose="020B0604020202020204" pitchFamily="34" charset="0"/>
                <a:cs typeface="Arial" panose="020B0604020202020204" pitchFamily="34" charset="0"/>
              </a:rPr>
              <a:t>: </a:t>
            </a:r>
            <a:r>
              <a:rPr lang="de-DE" sz="1200" dirty="0">
                <a:solidFill>
                  <a:srgbClr val="000000"/>
                </a:solidFill>
                <a:effectLst/>
                <a:latin typeface="Arial" panose="020B0604020202020204" pitchFamily="34" charset="0"/>
                <a:cs typeface="Arial" panose="020B0604020202020204" pitchFamily="34" charset="0"/>
              </a:rPr>
              <a:t>Staatsinstitut für Schulqualität und Bildungsforschung (ISB)</a:t>
            </a:r>
            <a:br>
              <a:rPr lang="de-DE" sz="1200" dirty="0">
                <a:solidFill>
                  <a:srgbClr val="000000"/>
                </a:solidFill>
                <a:effectLst/>
                <a:latin typeface="Arial" panose="020B0604020202020204" pitchFamily="34" charset="0"/>
                <a:cs typeface="Arial" panose="020B0604020202020204" pitchFamily="34" charset="0"/>
              </a:rPr>
            </a:br>
            <a:r>
              <a:rPr lang="de-DE" sz="1200" b="1" dirty="0">
                <a:solidFill>
                  <a:srgbClr val="000000"/>
                </a:solidFill>
                <a:effectLst/>
                <a:latin typeface="Arial" panose="020B0604020202020204" pitchFamily="34" charset="0"/>
                <a:cs typeface="Arial" panose="020B0604020202020204" pitchFamily="34" charset="0"/>
              </a:rPr>
              <a:t>Satz/Layout: </a:t>
            </a:r>
            <a:r>
              <a:rPr lang="de-DE" sz="1200" dirty="0">
                <a:solidFill>
                  <a:srgbClr val="000000"/>
                </a:solidFill>
                <a:effectLst/>
                <a:latin typeface="Arial" panose="020B0604020202020204" pitchFamily="34" charset="0"/>
                <a:cs typeface="Arial" panose="020B0604020202020204" pitchFamily="34" charset="0"/>
              </a:rPr>
              <a:t>Erdt ArtWorks GmbH</a:t>
            </a:r>
          </a:p>
          <a:p>
            <a:r>
              <a:rPr lang="de-DE" sz="1200" b="1" dirty="0">
                <a:solidFill>
                  <a:srgbClr val="000000"/>
                </a:solidFill>
                <a:latin typeface="Arial" panose="020B0604020202020204" pitchFamily="34" charset="0"/>
                <a:cs typeface="Arial" panose="020B0604020202020204" pitchFamily="34" charset="0"/>
              </a:rPr>
              <a:t>Illustration: </a:t>
            </a:r>
            <a:r>
              <a:rPr lang="de-DE" sz="1200" dirty="0">
                <a:solidFill>
                  <a:srgbClr val="000000"/>
                </a:solidFill>
                <a:latin typeface="Arial" panose="020B0604020202020204" pitchFamily="34" charset="0"/>
                <a:cs typeface="Arial" panose="020B0604020202020204" pitchFamily="34" charset="0"/>
              </a:rPr>
              <a:t>KIDS interactive GmbH</a:t>
            </a:r>
          </a:p>
          <a:p>
            <a:endParaRPr lang="de-DE" sz="1200" dirty="0">
              <a:solidFill>
                <a:srgbClr val="000000"/>
              </a:solidFill>
              <a:effectLst/>
              <a:latin typeface="Arial" panose="020B0604020202020204" pitchFamily="34" charset="0"/>
              <a:cs typeface="Arial" panose="020B0604020202020204" pitchFamily="34" charset="0"/>
            </a:endParaRPr>
          </a:p>
          <a:p>
            <a:pPr>
              <a:spcBef>
                <a:spcPts val="700"/>
              </a:spcBef>
            </a:pPr>
            <a:r>
              <a:rPr lang="de-DE" sz="1200" b="1" dirty="0">
                <a:solidFill>
                  <a:schemeClr val="tx2"/>
                </a:solidFill>
                <a:latin typeface="Arial" panose="020B0604020202020204" pitchFamily="34" charset="0"/>
                <a:cs typeface="Arial" panose="020B0604020202020204" pitchFamily="34" charset="0"/>
              </a:rPr>
              <a:t>Digitales Element </a:t>
            </a:r>
            <a:r>
              <a:rPr lang="de-DE" sz="1200" b="1" dirty="0">
                <a:solidFill>
                  <a:schemeClr val="accent1"/>
                </a:solidFill>
                <a:latin typeface="Arial" panose="020B0604020202020204" pitchFamily="34" charset="0"/>
                <a:cs typeface="Arial" panose="020B0604020202020204" pitchFamily="34" charset="0"/>
              </a:rPr>
              <a:t>„Open Air in Mittstadt“</a:t>
            </a:r>
            <a:r>
              <a:rPr lang="de-DE" sz="1200" b="1" dirty="0">
                <a:solidFill>
                  <a:schemeClr val="tx2"/>
                </a:solidFill>
                <a:latin typeface="Arial" panose="020B0604020202020204" pitchFamily="34" charset="0"/>
                <a:cs typeface="Arial" panose="020B0604020202020204" pitchFamily="34" charset="0"/>
              </a:rPr>
              <a:t>:</a:t>
            </a:r>
          </a:p>
          <a:p>
            <a:r>
              <a:rPr lang="de-DE" sz="1200" b="1" dirty="0">
                <a:solidFill>
                  <a:srgbClr val="000000"/>
                </a:solidFill>
                <a:latin typeface="Arial" panose="020B0604020202020204" pitchFamily="34" charset="0"/>
                <a:cs typeface="Arial" panose="020B0604020202020204" pitchFamily="34" charset="0"/>
              </a:rPr>
              <a:t>Konzeption: </a:t>
            </a:r>
            <a:r>
              <a:rPr lang="de-DE" sz="1200" dirty="0">
                <a:solidFill>
                  <a:srgbClr val="000000"/>
                </a:solidFill>
                <a:latin typeface="Arial" panose="020B0604020202020204" pitchFamily="34" charset="0"/>
                <a:cs typeface="Arial" panose="020B0604020202020204" pitchFamily="34" charset="0"/>
              </a:rPr>
              <a:t>Stiftung Medienpädagogik Bayern und </a:t>
            </a:r>
            <a:br>
              <a:rPr lang="de-DE" sz="1200" dirty="0">
                <a:solidFill>
                  <a:srgbClr val="000000"/>
                </a:solidFill>
                <a:latin typeface="Arial" panose="020B0604020202020204" pitchFamily="34" charset="0"/>
                <a:cs typeface="Arial" panose="020B0604020202020204" pitchFamily="34" charset="0"/>
              </a:rPr>
            </a:br>
            <a:r>
              <a:rPr lang="de-DE" sz="1200" dirty="0">
                <a:solidFill>
                  <a:srgbClr val="000000"/>
                </a:solidFill>
                <a:latin typeface="Arial" panose="020B0604020202020204" pitchFamily="34" charset="0"/>
                <a:cs typeface="Arial" panose="020B0604020202020204" pitchFamily="34" charset="0"/>
              </a:rPr>
              <a:t>KIDS interactive GmbH</a:t>
            </a:r>
            <a:br>
              <a:rPr lang="de-DE" sz="1200" dirty="0">
                <a:solidFill>
                  <a:srgbClr val="000000"/>
                </a:solidFill>
                <a:latin typeface="Arial" panose="020B0604020202020204" pitchFamily="34" charset="0"/>
                <a:cs typeface="Arial" panose="020B0604020202020204" pitchFamily="34" charset="0"/>
              </a:rPr>
            </a:br>
            <a:r>
              <a:rPr lang="de-DE" sz="1200" b="1" dirty="0">
                <a:solidFill>
                  <a:srgbClr val="000000"/>
                </a:solidFill>
                <a:latin typeface="Arial" panose="020B0604020202020204" pitchFamily="34" charset="0"/>
                <a:cs typeface="Arial" panose="020B0604020202020204" pitchFamily="34" charset="0"/>
              </a:rPr>
              <a:t>Redaktion: </a:t>
            </a:r>
            <a:r>
              <a:rPr lang="de-DE" sz="1200" dirty="0">
                <a:solidFill>
                  <a:srgbClr val="000000"/>
                </a:solidFill>
                <a:latin typeface="Arial" panose="020B0604020202020204" pitchFamily="34" charset="0"/>
                <a:cs typeface="Arial" panose="020B0604020202020204" pitchFamily="34" charset="0"/>
              </a:rPr>
              <a:t>Maria Berg, Lina Renken, Katharina Schulz</a:t>
            </a:r>
          </a:p>
          <a:p>
            <a:r>
              <a:rPr lang="de-DE" sz="1200" b="1" dirty="0">
                <a:solidFill>
                  <a:srgbClr val="000000"/>
                </a:solidFill>
                <a:latin typeface="Arial" panose="020B0604020202020204" pitchFamily="34" charset="0"/>
                <a:cs typeface="Arial" panose="020B0604020202020204" pitchFamily="34" charset="0"/>
              </a:rPr>
              <a:t>Grafische Gestaltung und Programmierung: </a:t>
            </a:r>
            <a:r>
              <a:rPr lang="de-DE" sz="1200" dirty="0">
                <a:solidFill>
                  <a:srgbClr val="000000"/>
                </a:solidFill>
                <a:latin typeface="Arial" panose="020B0604020202020204" pitchFamily="34" charset="0"/>
                <a:cs typeface="Arial" panose="020B0604020202020204" pitchFamily="34" charset="0"/>
              </a:rPr>
              <a:t>KIDS interactive GmbH </a:t>
            </a:r>
          </a:p>
        </p:txBody>
      </p:sp>
    </p:spTree>
    <p:extLst>
      <p:ext uri="{BB962C8B-B14F-4D97-AF65-F5344CB8AC3E}">
        <p14:creationId xmlns:p14="http://schemas.microsoft.com/office/powerpoint/2010/main" val="72520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F920DB9-7704-E8D7-1496-43D16D9E7F89}"/>
              </a:ext>
            </a:extLst>
          </p:cNvPr>
          <p:cNvSpPr/>
          <p:nvPr userDrawn="1"/>
        </p:nvSpPr>
        <p:spPr>
          <a:xfrm>
            <a:off x="6275388" y="12976"/>
            <a:ext cx="5176839"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descr="Ein Bild, das Text, Flasche enthält.&#10;&#10;Automatisch generierte Beschreibung">
            <a:extLst>
              <a:ext uri="{FF2B5EF4-FFF2-40B4-BE49-F238E27FC236}">
                <a16:creationId xmlns:a16="http://schemas.microsoft.com/office/drawing/2014/main" id="{17CB6D41-C96D-2ABB-B12D-F4478BA02A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9440" y="382940"/>
            <a:ext cx="1190217" cy="360118"/>
          </a:xfrm>
          <a:prstGeom prst="rect">
            <a:avLst/>
          </a:prstGeom>
        </p:spPr>
      </p:pic>
      <p:pic>
        <p:nvPicPr>
          <p:cNvPr id="4" name="Grafik 3" descr="Ein Bild, das Text, Schild enthält.&#10;&#10;Automatisch generierte Beschreibung">
            <a:extLst>
              <a:ext uri="{FF2B5EF4-FFF2-40B4-BE49-F238E27FC236}">
                <a16:creationId xmlns:a16="http://schemas.microsoft.com/office/drawing/2014/main" id="{87C5EFC6-EEB6-8475-93B5-0303922AB8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5245" y="378463"/>
            <a:ext cx="1738682" cy="368298"/>
          </a:xfrm>
          <a:prstGeom prst="rect">
            <a:avLst/>
          </a:prstGeom>
        </p:spPr>
      </p:pic>
      <p:sp>
        <p:nvSpPr>
          <p:cNvPr id="5" name="Rechteck 4">
            <a:extLst>
              <a:ext uri="{FF2B5EF4-FFF2-40B4-BE49-F238E27FC236}">
                <a16:creationId xmlns:a16="http://schemas.microsoft.com/office/drawing/2014/main" id="{1535143B-E0AF-C8BA-35DD-2A1BCB00E8D0}"/>
              </a:ext>
            </a:extLst>
          </p:cNvPr>
          <p:cNvSpPr/>
          <p:nvPr userDrawn="1"/>
        </p:nvSpPr>
        <p:spPr>
          <a:xfrm>
            <a:off x="371475" y="1102852"/>
            <a:ext cx="11449050" cy="5395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a:extLst>
              <a:ext uri="{FF2B5EF4-FFF2-40B4-BE49-F238E27FC236}">
                <a16:creationId xmlns:a16="http://schemas.microsoft.com/office/drawing/2014/main" id="{BE8C0E90-1CED-C363-2F52-0A47A71D4413}"/>
              </a:ext>
            </a:extLst>
          </p:cNvPr>
          <p:cNvSpPr txBox="1"/>
          <p:nvPr userDrawn="1"/>
        </p:nvSpPr>
        <p:spPr>
          <a:xfrm>
            <a:off x="947474" y="4956109"/>
            <a:ext cx="6541965" cy="738664"/>
          </a:xfrm>
          <a:prstGeom prst="rect">
            <a:avLst/>
          </a:prstGeom>
          <a:noFill/>
          <a:ln>
            <a:noFill/>
          </a:ln>
        </p:spPr>
        <p:txBody>
          <a:bodyPr wrap="square" lIns="0" tIns="0" rIns="0" bIns="0" rtlCol="0">
            <a:spAutoFit/>
          </a:bodyPr>
          <a:lstStyle/>
          <a:p>
            <a:r>
              <a:rPr lang="de-DE" sz="2400" dirty="0">
                <a:solidFill>
                  <a:schemeClr val="accent1"/>
                </a:solidFill>
                <a:latin typeface="Arial" panose="020B0604020202020204" pitchFamily="34" charset="0"/>
                <a:cs typeface="Arial" panose="020B0604020202020204" pitchFamily="34" charset="0"/>
              </a:rPr>
              <a:t>Die mediale Darstellung von Krisen reflektieren und die Glaubwürdigkeit von Quellen bewerten</a:t>
            </a:r>
          </a:p>
        </p:txBody>
      </p:sp>
      <p:sp>
        <p:nvSpPr>
          <p:cNvPr id="7" name="Inhaltsplatzhalter 2">
            <a:extLst>
              <a:ext uri="{FF2B5EF4-FFF2-40B4-BE49-F238E27FC236}">
                <a16:creationId xmlns:a16="http://schemas.microsoft.com/office/drawing/2014/main" id="{74E21E7D-0D9B-B181-0482-A2341828C9BE}"/>
              </a:ext>
            </a:extLst>
          </p:cNvPr>
          <p:cNvSpPr txBox="1">
            <a:spLocks/>
          </p:cNvSpPr>
          <p:nvPr userDrawn="1"/>
        </p:nvSpPr>
        <p:spPr>
          <a:xfrm>
            <a:off x="947475" y="2736736"/>
            <a:ext cx="6541965" cy="1892313"/>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fontAlgn="base">
              <a:spcAft>
                <a:spcPct val="0"/>
              </a:spcAft>
              <a:buSzPct val="75000"/>
              <a:buNone/>
              <a:defRPr/>
            </a:pPr>
            <a:r>
              <a:rPr lang="de-DE" sz="6600" b="1" kern="0" dirty="0">
                <a:solidFill>
                  <a:schemeClr val="tx2"/>
                </a:solidFill>
                <a:latin typeface="Arial" panose="020B0604020202020204" pitchFamily="34" charset="0"/>
                <a:cs typeface="Arial" panose="020B0604020202020204" pitchFamily="34" charset="0"/>
              </a:rPr>
              <a:t>Open Air </a:t>
            </a:r>
          </a:p>
          <a:p>
            <a:pPr marL="0" lvl="1" indent="0" fontAlgn="base">
              <a:spcAft>
                <a:spcPct val="0"/>
              </a:spcAft>
              <a:buSzPct val="75000"/>
              <a:buNone/>
              <a:defRPr/>
            </a:pPr>
            <a:r>
              <a:rPr lang="de-DE" sz="6600" b="1" kern="0" dirty="0">
                <a:solidFill>
                  <a:schemeClr val="tx2"/>
                </a:solidFill>
                <a:latin typeface="Arial" panose="020B0604020202020204" pitchFamily="34" charset="0"/>
                <a:cs typeface="Arial" panose="020B0604020202020204" pitchFamily="34" charset="0"/>
              </a:rPr>
              <a:t>in Mittstadt</a:t>
            </a:r>
          </a:p>
        </p:txBody>
      </p:sp>
      <p:sp>
        <p:nvSpPr>
          <p:cNvPr id="8" name="Textfeld 7">
            <a:extLst>
              <a:ext uri="{FF2B5EF4-FFF2-40B4-BE49-F238E27FC236}">
                <a16:creationId xmlns:a16="http://schemas.microsoft.com/office/drawing/2014/main" id="{5E8F0C88-3690-CE1E-FD14-B23A1CC6E0ED}"/>
              </a:ext>
            </a:extLst>
          </p:cNvPr>
          <p:cNvSpPr txBox="1"/>
          <p:nvPr userDrawn="1"/>
        </p:nvSpPr>
        <p:spPr>
          <a:xfrm>
            <a:off x="947473" y="1640234"/>
            <a:ext cx="6541965" cy="769441"/>
          </a:xfrm>
          <a:prstGeom prst="rect">
            <a:avLst/>
          </a:prstGeom>
          <a:noFill/>
          <a:ln>
            <a:noFill/>
          </a:ln>
        </p:spPr>
        <p:txBody>
          <a:bodyPr wrap="square" lIns="0" tIns="0" rIns="0" bIns="0" rtlCol="0">
            <a:spAutoFit/>
          </a:bodyPr>
          <a:lstStyle/>
          <a:p>
            <a:r>
              <a:rPr lang="de-DE" sz="1400" b="1" dirty="0">
                <a:solidFill>
                  <a:schemeClr val="accent1"/>
                </a:solidFill>
                <a:latin typeface="Arial" panose="020B0604020202020204" pitchFamily="34" charset="0"/>
                <a:cs typeface="Arial" panose="020B0604020202020204" pitchFamily="34" charset="0"/>
              </a:rPr>
              <a:t>Zusatzmaterialien für Lehrkräfte</a:t>
            </a:r>
          </a:p>
          <a:p>
            <a:r>
              <a:rPr lang="de-DE" dirty="0">
                <a:solidFill>
                  <a:schemeClr val="tx2"/>
                </a:solidFill>
                <a:latin typeface="Arial" panose="020B0604020202020204" pitchFamily="34" charset="0"/>
                <a:cs typeface="Arial" panose="020B0604020202020204" pitchFamily="34" charset="0"/>
              </a:rPr>
              <a:t>Medienpädagogische Materialien für die 8. und 9. Jahrgangsstufe zum präventiven Einsatz im Unterricht</a:t>
            </a:r>
          </a:p>
        </p:txBody>
      </p:sp>
      <p:sp>
        <p:nvSpPr>
          <p:cNvPr id="9" name="Oval 21">
            <a:extLst>
              <a:ext uri="{FF2B5EF4-FFF2-40B4-BE49-F238E27FC236}">
                <a16:creationId xmlns:a16="http://schemas.microsoft.com/office/drawing/2014/main" id="{7F19FE45-7DA7-AF98-10F6-F2CE817FD242}"/>
              </a:ext>
            </a:extLst>
          </p:cNvPr>
          <p:cNvSpPr/>
          <p:nvPr userDrawn="1"/>
        </p:nvSpPr>
        <p:spPr>
          <a:xfrm>
            <a:off x="7845224" y="5964938"/>
            <a:ext cx="2835450" cy="3682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uppieren 9">
            <a:extLst>
              <a:ext uri="{FF2B5EF4-FFF2-40B4-BE49-F238E27FC236}">
                <a16:creationId xmlns:a16="http://schemas.microsoft.com/office/drawing/2014/main" id="{8B0BDCA5-827A-2708-BD37-8CE776DE4D11}"/>
              </a:ext>
            </a:extLst>
          </p:cNvPr>
          <p:cNvGrpSpPr/>
          <p:nvPr userDrawn="1"/>
        </p:nvGrpSpPr>
        <p:grpSpPr>
          <a:xfrm>
            <a:off x="8027496" y="1685615"/>
            <a:ext cx="2415374" cy="4451713"/>
            <a:chOff x="7927520" y="1382233"/>
            <a:chExt cx="2605258" cy="4801684"/>
          </a:xfrm>
        </p:grpSpPr>
        <p:pic>
          <p:nvPicPr>
            <p:cNvPr id="11" name="Picture 2" descr="Free Iphone Cell Phone vector and picture">
              <a:extLst>
                <a:ext uri="{FF2B5EF4-FFF2-40B4-BE49-F238E27FC236}">
                  <a16:creationId xmlns:a16="http://schemas.microsoft.com/office/drawing/2014/main" id="{5A72F69E-F245-9C87-4FD9-1E17025C7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7520" y="1382233"/>
              <a:ext cx="2605258" cy="4801684"/>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702B47DF-286B-6F6A-0291-927D110EE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7070" y="1906496"/>
              <a:ext cx="2099889" cy="3735003"/>
            </a:xfrm>
            <a:prstGeom prst="rect">
              <a:avLst/>
            </a:prstGeom>
          </p:spPr>
        </p:pic>
      </p:grpSp>
    </p:spTree>
    <p:extLst>
      <p:ext uri="{BB962C8B-B14F-4D97-AF65-F5344CB8AC3E}">
        <p14:creationId xmlns:p14="http://schemas.microsoft.com/office/powerpoint/2010/main" val="743072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3953">
          <p15:clr>
            <a:srgbClr val="FBAE40"/>
          </p15:clr>
        </p15:guide>
        <p15:guide id="9" orient="horz" pos="86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nner Lösungsvorschlag digitales Element &quot;Open Air in Mittstadt&quot;">
    <p:bg>
      <p:bgPr>
        <a:solidFill>
          <a:schemeClr val="accent4"/>
        </a:solid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D8695A25-E720-7EE9-2282-78E0BFE3AE86}"/>
              </a:ext>
            </a:extLst>
          </p:cNvPr>
          <p:cNvSpPr/>
          <p:nvPr userDrawn="1"/>
        </p:nvSpPr>
        <p:spPr>
          <a:xfrm>
            <a:off x="6281518" y="1387250"/>
            <a:ext cx="7271196" cy="7271196"/>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fik 13">
            <a:extLst>
              <a:ext uri="{FF2B5EF4-FFF2-40B4-BE49-F238E27FC236}">
                <a16:creationId xmlns:a16="http://schemas.microsoft.com/office/drawing/2014/main" id="{A003B391-CF36-3CCD-3631-D32046F7212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5895" y="2871320"/>
            <a:ext cx="3149404" cy="3149404"/>
          </a:xfrm>
          <a:prstGeom prst="rect">
            <a:avLst/>
          </a:prstGeom>
        </p:spPr>
      </p:pic>
      <p:sp>
        <p:nvSpPr>
          <p:cNvPr id="15" name="Textfeld 14">
            <a:extLst>
              <a:ext uri="{FF2B5EF4-FFF2-40B4-BE49-F238E27FC236}">
                <a16:creationId xmlns:a16="http://schemas.microsoft.com/office/drawing/2014/main" id="{0D2CC29B-68D8-67E1-63D8-C1C3AC3E1160}"/>
              </a:ext>
            </a:extLst>
          </p:cNvPr>
          <p:cNvSpPr txBox="1"/>
          <p:nvPr userDrawn="1"/>
        </p:nvSpPr>
        <p:spPr>
          <a:xfrm>
            <a:off x="371475" y="3805188"/>
            <a:ext cx="7227284" cy="2308324"/>
          </a:xfrm>
          <a:prstGeom prst="rect">
            <a:avLst/>
          </a:prstGeom>
          <a:noFill/>
        </p:spPr>
        <p:txBody>
          <a:bodyPr wrap="square" lIns="0" tIns="0" rIns="0" bIns="0" rtlCol="0">
            <a:spAutoFit/>
          </a:bodyPr>
          <a:lstStyle/>
          <a:p>
            <a:pPr marL="0" lvl="2" eaLnBrk="0" fontAlgn="base">
              <a:spcAft>
                <a:spcPct val="0"/>
              </a:spcAft>
              <a:buSzPct val="75000"/>
              <a:defRPr/>
            </a:pPr>
            <a:r>
              <a:rPr lang="de-DE" sz="5000" b="1" kern="0" dirty="0">
                <a:solidFill>
                  <a:schemeClr val="tx2"/>
                </a:solidFill>
                <a:latin typeface="Arial" panose="020B0604020202020204" pitchFamily="34" charset="0"/>
                <a:ea typeface="Verdana" panose="020B0604030504040204" pitchFamily="34" charset="0"/>
                <a:cs typeface="Arial" panose="020B0604020202020204" pitchFamily="34" charset="0"/>
              </a:rPr>
              <a:t>Lösungsvorschlag digitales Element </a:t>
            </a:r>
          </a:p>
          <a:p>
            <a:pPr marL="0" lvl="2" eaLnBrk="0" fontAlgn="base">
              <a:spcAft>
                <a:spcPct val="0"/>
              </a:spcAft>
              <a:buSzPct val="75000"/>
              <a:defRPr/>
            </a:pPr>
            <a:r>
              <a:rPr lang="de-DE" sz="5000" b="1" kern="0" dirty="0">
                <a:solidFill>
                  <a:schemeClr val="tx2"/>
                </a:solidFill>
                <a:latin typeface="Arial" panose="020B0604020202020204" pitchFamily="34" charset="0"/>
                <a:ea typeface="Verdana" panose="020B0604030504040204" pitchFamily="34" charset="0"/>
                <a:cs typeface="Arial" panose="020B0604020202020204" pitchFamily="34" charset="0"/>
              </a:rPr>
              <a:t>„Open Air in Mittstadt“</a:t>
            </a:r>
          </a:p>
        </p:txBody>
      </p:sp>
      <p:cxnSp>
        <p:nvCxnSpPr>
          <p:cNvPr id="16" name="Gerade Verbindung 15">
            <a:extLst>
              <a:ext uri="{FF2B5EF4-FFF2-40B4-BE49-F238E27FC236}">
                <a16:creationId xmlns:a16="http://schemas.microsoft.com/office/drawing/2014/main" id="{8C3AD49A-93D9-348E-9689-CC60589396C2}"/>
              </a:ext>
            </a:extLst>
          </p:cNvPr>
          <p:cNvCxnSpPr>
            <a:cxnSpLocks/>
          </p:cNvCxnSpPr>
          <p:nvPr userDrawn="1"/>
        </p:nvCxnSpPr>
        <p:spPr>
          <a:xfrm>
            <a:off x="393246" y="3429000"/>
            <a:ext cx="28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67086988-0263-DCD6-91CD-22569B7E51ED}"/>
              </a:ext>
            </a:extLst>
          </p:cNvPr>
          <p:cNvGrpSpPr/>
          <p:nvPr userDrawn="1"/>
        </p:nvGrpSpPr>
        <p:grpSpPr>
          <a:xfrm>
            <a:off x="1065220" y="722162"/>
            <a:ext cx="1536052" cy="2271363"/>
            <a:chOff x="4693537" y="1720312"/>
            <a:chExt cx="2804551" cy="4147087"/>
          </a:xfrm>
        </p:grpSpPr>
        <p:sp>
          <p:nvSpPr>
            <p:cNvPr id="18" name="Freihandform 17">
              <a:extLst>
                <a:ext uri="{FF2B5EF4-FFF2-40B4-BE49-F238E27FC236}">
                  <a16:creationId xmlns:a16="http://schemas.microsoft.com/office/drawing/2014/main" id="{798A594A-27BE-3184-0D0C-A8BBF0C1C44E}"/>
                </a:ext>
              </a:extLst>
            </p:cNvPr>
            <p:cNvSpPr/>
            <p:nvPr/>
          </p:nvSpPr>
          <p:spPr>
            <a:xfrm>
              <a:off x="4693537" y="1720312"/>
              <a:ext cx="2804551" cy="2999008"/>
            </a:xfrm>
            <a:custGeom>
              <a:avLst/>
              <a:gdLst>
                <a:gd name="connsiteX0" fmla="*/ 1961266 w 2804551"/>
                <a:gd name="connsiteY0" fmla="*/ 2999011 h 2999010"/>
                <a:gd name="connsiteX1" fmla="*/ 2306709 w 2804551"/>
                <a:gd name="connsiteY1" fmla="*/ 2470688 h 2999010"/>
                <a:gd name="connsiteX2" fmla="*/ 2804552 w 2804551"/>
                <a:gd name="connsiteY2" fmla="*/ 1403887 h 2999010"/>
                <a:gd name="connsiteX3" fmla="*/ 1331349 w 2804551"/>
                <a:gd name="connsiteY3" fmla="*/ 1807 h 2999010"/>
                <a:gd name="connsiteX4" fmla="*/ 383 w 2804551"/>
                <a:gd name="connsiteY4" fmla="*/ 1363244 h 2999010"/>
                <a:gd name="connsiteX5" fmla="*/ 498226 w 2804551"/>
                <a:gd name="connsiteY5" fmla="*/ 2470688 h 2999010"/>
                <a:gd name="connsiteX6" fmla="*/ 853822 w 2804551"/>
                <a:gd name="connsiteY6" fmla="*/ 2999011 h 2999010"/>
                <a:gd name="connsiteX7" fmla="*/ 1961266 w 2804551"/>
                <a:gd name="connsiteY7" fmla="*/ 2999011 h 2999010"/>
                <a:gd name="connsiteX8" fmla="*/ 1961266 w 2804551"/>
                <a:gd name="connsiteY8" fmla="*/ 2999011 h 299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551" h="2999010">
                  <a:moveTo>
                    <a:pt x="1961266" y="2999011"/>
                  </a:moveTo>
                  <a:cubicBezTo>
                    <a:pt x="2022226" y="2795814"/>
                    <a:pt x="2144146" y="2612934"/>
                    <a:pt x="2306709" y="2470688"/>
                  </a:cubicBezTo>
                  <a:cubicBezTo>
                    <a:pt x="2611509" y="2216684"/>
                    <a:pt x="2804552" y="1830607"/>
                    <a:pt x="2804552" y="1403887"/>
                  </a:cubicBezTo>
                  <a:cubicBezTo>
                    <a:pt x="2804552" y="611407"/>
                    <a:pt x="2144155" y="-38836"/>
                    <a:pt x="1331349" y="1807"/>
                  </a:cubicBezTo>
                  <a:cubicBezTo>
                    <a:pt x="609983" y="32287"/>
                    <a:pt x="20699" y="641887"/>
                    <a:pt x="383" y="1363244"/>
                  </a:cubicBezTo>
                  <a:cubicBezTo>
                    <a:pt x="-9781" y="1810291"/>
                    <a:pt x="183262" y="2206531"/>
                    <a:pt x="498226" y="2470688"/>
                  </a:cubicBezTo>
                  <a:cubicBezTo>
                    <a:pt x="670942" y="2612924"/>
                    <a:pt x="792863" y="2795804"/>
                    <a:pt x="853822" y="2999011"/>
                  </a:cubicBezTo>
                  <a:lnTo>
                    <a:pt x="1961266" y="2999011"/>
                  </a:lnTo>
                  <a:lnTo>
                    <a:pt x="1961266" y="2999011"/>
                  </a:lnTo>
                  <a:close/>
                </a:path>
              </a:pathLst>
            </a:custGeom>
            <a:solidFill>
              <a:schemeClr val="accent3">
                <a:alpha val="70218"/>
              </a:schemeClr>
            </a:solidFill>
            <a:ln w="9525" cap="flat">
              <a:noFill/>
              <a:prstDash val="solid"/>
              <a:miter/>
            </a:ln>
          </p:spPr>
          <p:txBody>
            <a:bodyPr rtlCol="0" anchor="ctr"/>
            <a:lstStyle/>
            <a:p>
              <a:endParaRPr lang="en-US" dirty="0">
                <a:solidFill>
                  <a:srgbClr val="97CCD2"/>
                </a:solidFill>
              </a:endParaRPr>
            </a:p>
          </p:txBody>
        </p:sp>
        <p:sp>
          <p:nvSpPr>
            <p:cNvPr id="19" name="Freihandform 18">
              <a:extLst>
                <a:ext uri="{FF2B5EF4-FFF2-40B4-BE49-F238E27FC236}">
                  <a16:creationId xmlns:a16="http://schemas.microsoft.com/office/drawing/2014/main" id="{06920D0E-32E6-B5E4-6AFA-8A8151A2399D}"/>
                </a:ext>
              </a:extLst>
            </p:cNvPr>
            <p:cNvSpPr/>
            <p:nvPr/>
          </p:nvSpPr>
          <p:spPr>
            <a:xfrm>
              <a:off x="5553536" y="3053085"/>
              <a:ext cx="1101257" cy="1666231"/>
            </a:xfrm>
            <a:custGeom>
              <a:avLst/>
              <a:gdLst>
                <a:gd name="connsiteX0" fmla="*/ 410381 w 1101257"/>
                <a:gd name="connsiteY0" fmla="*/ 1686554 h 1686553"/>
                <a:gd name="connsiteX1" fmla="*/ 501821 w 1101257"/>
                <a:gd name="connsiteY1" fmla="*/ 1686554 h 1686553"/>
                <a:gd name="connsiteX2" fmla="*/ 95418 w 1101257"/>
                <a:gd name="connsiteY2" fmla="*/ 172717 h 1686553"/>
                <a:gd name="connsiteX3" fmla="*/ 125898 w 1101257"/>
                <a:gd name="connsiteY3" fmla="*/ 172717 h 1686553"/>
                <a:gd name="connsiteX4" fmla="*/ 268135 w 1101257"/>
                <a:gd name="connsiteY4" fmla="*/ 111757 h 1686553"/>
                <a:gd name="connsiteX5" fmla="*/ 339258 w 1101257"/>
                <a:gd name="connsiteY5" fmla="*/ 81277 h 1686553"/>
                <a:gd name="connsiteX6" fmla="*/ 410381 w 1101257"/>
                <a:gd name="connsiteY6" fmla="*/ 111757 h 1686553"/>
                <a:gd name="connsiteX7" fmla="*/ 674538 w 1101257"/>
                <a:gd name="connsiteY7" fmla="*/ 111757 h 1686553"/>
                <a:gd name="connsiteX8" fmla="*/ 745661 w 1101257"/>
                <a:gd name="connsiteY8" fmla="*/ 81277 h 1686553"/>
                <a:gd name="connsiteX9" fmla="*/ 816784 w 1101257"/>
                <a:gd name="connsiteY9" fmla="*/ 111757 h 1686553"/>
                <a:gd name="connsiteX10" fmla="*/ 959021 w 1101257"/>
                <a:gd name="connsiteY10" fmla="*/ 172717 h 1686553"/>
                <a:gd name="connsiteX11" fmla="*/ 989501 w 1101257"/>
                <a:gd name="connsiteY11" fmla="*/ 172717 h 1686553"/>
                <a:gd name="connsiteX12" fmla="*/ 593261 w 1101257"/>
                <a:gd name="connsiteY12" fmla="*/ 1686554 h 1686553"/>
                <a:gd name="connsiteX13" fmla="*/ 684701 w 1101257"/>
                <a:gd name="connsiteY13" fmla="*/ 1686554 h 1686553"/>
                <a:gd name="connsiteX14" fmla="*/ 1101258 w 1101257"/>
                <a:gd name="connsiteY14" fmla="*/ 101594 h 1686553"/>
                <a:gd name="connsiteX15" fmla="*/ 1080941 w 1101257"/>
                <a:gd name="connsiteY15" fmla="*/ 50797 h 1686553"/>
                <a:gd name="connsiteX16" fmla="*/ 1030144 w 1101257"/>
                <a:gd name="connsiteY16" fmla="*/ 60960 h 1686553"/>
                <a:gd name="connsiteX17" fmla="*/ 969184 w 1101257"/>
                <a:gd name="connsiteY17" fmla="*/ 91440 h 1686553"/>
                <a:gd name="connsiteX18" fmla="*/ 887907 w 1101257"/>
                <a:gd name="connsiteY18" fmla="*/ 60960 h 1686553"/>
                <a:gd name="connsiteX19" fmla="*/ 755824 w 1101257"/>
                <a:gd name="connsiteY19" fmla="*/ 0 h 1686553"/>
                <a:gd name="connsiteX20" fmla="*/ 623741 w 1101257"/>
                <a:gd name="connsiteY20" fmla="*/ 60960 h 1686553"/>
                <a:gd name="connsiteX21" fmla="*/ 481504 w 1101257"/>
                <a:gd name="connsiteY21" fmla="*/ 60960 h 1686553"/>
                <a:gd name="connsiteX22" fmla="*/ 349421 w 1101257"/>
                <a:gd name="connsiteY22" fmla="*/ 0 h 1686553"/>
                <a:gd name="connsiteX23" fmla="*/ 349421 w 1101257"/>
                <a:gd name="connsiteY23" fmla="*/ 0 h 1686553"/>
                <a:gd name="connsiteX24" fmla="*/ 217338 w 1101257"/>
                <a:gd name="connsiteY24" fmla="*/ 60960 h 1686553"/>
                <a:gd name="connsiteX25" fmla="*/ 136061 w 1101257"/>
                <a:gd name="connsiteY25" fmla="*/ 91440 h 1686553"/>
                <a:gd name="connsiteX26" fmla="*/ 75101 w 1101257"/>
                <a:gd name="connsiteY26" fmla="*/ 60960 h 1686553"/>
                <a:gd name="connsiteX27" fmla="*/ 24304 w 1101257"/>
                <a:gd name="connsiteY27" fmla="*/ 50797 h 1686553"/>
                <a:gd name="connsiteX28" fmla="*/ 3987 w 1101257"/>
                <a:gd name="connsiteY28" fmla="*/ 101594 h 1686553"/>
                <a:gd name="connsiteX29" fmla="*/ 410381 w 1101257"/>
                <a:gd name="connsiteY29" fmla="*/ 1686554 h 168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257" h="1686553">
                  <a:moveTo>
                    <a:pt x="410381" y="1686554"/>
                  </a:moveTo>
                  <a:lnTo>
                    <a:pt x="501821" y="1686554"/>
                  </a:lnTo>
                  <a:lnTo>
                    <a:pt x="95418" y="172717"/>
                  </a:lnTo>
                  <a:cubicBezTo>
                    <a:pt x="105581" y="172717"/>
                    <a:pt x="115735" y="172717"/>
                    <a:pt x="125898" y="172717"/>
                  </a:cubicBezTo>
                  <a:cubicBezTo>
                    <a:pt x="176695" y="172717"/>
                    <a:pt x="227501" y="152400"/>
                    <a:pt x="268135" y="111757"/>
                  </a:cubicBezTo>
                  <a:cubicBezTo>
                    <a:pt x="288451" y="91440"/>
                    <a:pt x="308778" y="81277"/>
                    <a:pt x="339258" y="81277"/>
                  </a:cubicBezTo>
                  <a:cubicBezTo>
                    <a:pt x="369738" y="81277"/>
                    <a:pt x="390055" y="91440"/>
                    <a:pt x="410381" y="111757"/>
                  </a:cubicBezTo>
                  <a:cubicBezTo>
                    <a:pt x="481504" y="193034"/>
                    <a:pt x="603424" y="193034"/>
                    <a:pt x="674538" y="111757"/>
                  </a:cubicBezTo>
                  <a:cubicBezTo>
                    <a:pt x="694855" y="91440"/>
                    <a:pt x="715181" y="81277"/>
                    <a:pt x="745661" y="81277"/>
                  </a:cubicBezTo>
                  <a:cubicBezTo>
                    <a:pt x="765978" y="81277"/>
                    <a:pt x="796458" y="91440"/>
                    <a:pt x="816784" y="111757"/>
                  </a:cubicBezTo>
                  <a:cubicBezTo>
                    <a:pt x="857427" y="152400"/>
                    <a:pt x="898061" y="172717"/>
                    <a:pt x="959021" y="172717"/>
                  </a:cubicBezTo>
                  <a:cubicBezTo>
                    <a:pt x="969184" y="172717"/>
                    <a:pt x="979338" y="172717"/>
                    <a:pt x="989501" y="172717"/>
                  </a:cubicBezTo>
                  <a:lnTo>
                    <a:pt x="593261" y="1686554"/>
                  </a:lnTo>
                  <a:lnTo>
                    <a:pt x="684701" y="1686554"/>
                  </a:lnTo>
                  <a:lnTo>
                    <a:pt x="1101258" y="101594"/>
                  </a:lnTo>
                  <a:cubicBezTo>
                    <a:pt x="1101258" y="81277"/>
                    <a:pt x="1101258" y="60950"/>
                    <a:pt x="1080941" y="50797"/>
                  </a:cubicBezTo>
                  <a:cubicBezTo>
                    <a:pt x="1060624" y="40634"/>
                    <a:pt x="1040298" y="50797"/>
                    <a:pt x="1030144" y="60960"/>
                  </a:cubicBezTo>
                  <a:cubicBezTo>
                    <a:pt x="1009827" y="81277"/>
                    <a:pt x="989501" y="91440"/>
                    <a:pt x="969184" y="91440"/>
                  </a:cubicBezTo>
                  <a:cubicBezTo>
                    <a:pt x="938704" y="91440"/>
                    <a:pt x="918387" y="81277"/>
                    <a:pt x="887907" y="60960"/>
                  </a:cubicBezTo>
                  <a:cubicBezTo>
                    <a:pt x="847264" y="20317"/>
                    <a:pt x="806631" y="0"/>
                    <a:pt x="755824" y="0"/>
                  </a:cubicBezTo>
                  <a:cubicBezTo>
                    <a:pt x="705018" y="0"/>
                    <a:pt x="664384" y="20317"/>
                    <a:pt x="623741" y="60960"/>
                  </a:cubicBezTo>
                  <a:cubicBezTo>
                    <a:pt x="583098" y="101603"/>
                    <a:pt x="522138" y="101603"/>
                    <a:pt x="481504" y="60960"/>
                  </a:cubicBezTo>
                  <a:cubicBezTo>
                    <a:pt x="451024" y="20317"/>
                    <a:pt x="400227" y="0"/>
                    <a:pt x="349421" y="0"/>
                  </a:cubicBezTo>
                  <a:lnTo>
                    <a:pt x="349421" y="0"/>
                  </a:lnTo>
                  <a:cubicBezTo>
                    <a:pt x="298624" y="0"/>
                    <a:pt x="247818" y="20317"/>
                    <a:pt x="217338" y="60960"/>
                  </a:cubicBezTo>
                  <a:cubicBezTo>
                    <a:pt x="197021" y="81277"/>
                    <a:pt x="166541" y="91440"/>
                    <a:pt x="136061" y="91440"/>
                  </a:cubicBezTo>
                  <a:cubicBezTo>
                    <a:pt x="115744" y="91440"/>
                    <a:pt x="85264" y="81277"/>
                    <a:pt x="75101" y="60960"/>
                  </a:cubicBezTo>
                  <a:cubicBezTo>
                    <a:pt x="64938" y="50797"/>
                    <a:pt x="44621" y="40643"/>
                    <a:pt x="24304" y="50797"/>
                  </a:cubicBezTo>
                  <a:cubicBezTo>
                    <a:pt x="3987" y="60960"/>
                    <a:pt x="-6176" y="81277"/>
                    <a:pt x="3987" y="101594"/>
                  </a:cubicBezTo>
                  <a:lnTo>
                    <a:pt x="410381" y="1686554"/>
                  </a:lnTo>
                  <a:close/>
                </a:path>
              </a:pathLst>
            </a:custGeom>
            <a:solidFill>
              <a:srgbClr val="FFFFFF"/>
            </a:solidFill>
            <a:ln w="9525" cap="flat">
              <a:noFill/>
              <a:prstDash val="solid"/>
              <a:miter/>
            </a:ln>
          </p:spPr>
          <p:txBody>
            <a:bodyPr rtlCol="0" anchor="ctr"/>
            <a:lstStyle/>
            <a:p>
              <a:endParaRPr lang="en-US"/>
            </a:p>
          </p:txBody>
        </p:sp>
        <p:grpSp>
          <p:nvGrpSpPr>
            <p:cNvPr id="20" name="Grafik 5">
              <a:extLst>
                <a:ext uri="{FF2B5EF4-FFF2-40B4-BE49-F238E27FC236}">
                  <a16:creationId xmlns:a16="http://schemas.microsoft.com/office/drawing/2014/main" id="{7F948D0F-3C91-6A65-D30C-92EF7F20A847}"/>
                </a:ext>
              </a:extLst>
            </p:cNvPr>
            <p:cNvGrpSpPr/>
            <p:nvPr/>
          </p:nvGrpSpPr>
          <p:grpSpPr>
            <a:xfrm>
              <a:off x="5547359" y="4719318"/>
              <a:ext cx="1107443" cy="1148081"/>
              <a:chOff x="5547359" y="4719318"/>
              <a:chExt cx="1107443" cy="1148081"/>
            </a:xfrm>
            <a:solidFill>
              <a:srgbClr val="344A5E"/>
            </a:solidFill>
          </p:grpSpPr>
          <p:sp>
            <p:nvSpPr>
              <p:cNvPr id="24" name="Freihandform 23">
                <a:extLst>
                  <a:ext uri="{FF2B5EF4-FFF2-40B4-BE49-F238E27FC236}">
                    <a16:creationId xmlns:a16="http://schemas.microsoft.com/office/drawing/2014/main" id="{62577181-7E53-F0B8-3EA0-A6D85B594777}"/>
                  </a:ext>
                </a:extLst>
              </p:cNvPr>
              <p:cNvSpPr/>
              <p:nvPr/>
            </p:nvSpPr>
            <p:spPr>
              <a:xfrm>
                <a:off x="5781036" y="5654040"/>
                <a:ext cx="629926" cy="213359"/>
              </a:xfrm>
              <a:custGeom>
                <a:avLst/>
                <a:gdLst>
                  <a:gd name="connsiteX0" fmla="*/ 0 w 629926"/>
                  <a:gd name="connsiteY0" fmla="*/ 0 h 213359"/>
                  <a:gd name="connsiteX1" fmla="*/ 314963 w 629926"/>
                  <a:gd name="connsiteY1" fmla="*/ 213360 h 213359"/>
                  <a:gd name="connsiteX2" fmla="*/ 629926 w 629926"/>
                  <a:gd name="connsiteY2" fmla="*/ 0 h 213359"/>
                  <a:gd name="connsiteX3" fmla="*/ 0 w 629926"/>
                  <a:gd name="connsiteY3" fmla="*/ 0 h 213359"/>
                </a:gdLst>
                <a:ahLst/>
                <a:cxnLst>
                  <a:cxn ang="0">
                    <a:pos x="connsiteX0" y="connsiteY0"/>
                  </a:cxn>
                  <a:cxn ang="0">
                    <a:pos x="connsiteX1" y="connsiteY1"/>
                  </a:cxn>
                  <a:cxn ang="0">
                    <a:pos x="connsiteX2" y="connsiteY2"/>
                  </a:cxn>
                  <a:cxn ang="0">
                    <a:pos x="connsiteX3" y="connsiteY3"/>
                  </a:cxn>
                </a:cxnLst>
                <a:rect l="l" t="t" r="r" b="b"/>
                <a:pathLst>
                  <a:path w="629926" h="213359">
                    <a:moveTo>
                      <a:pt x="0" y="0"/>
                    </a:moveTo>
                    <a:cubicBezTo>
                      <a:pt x="50806" y="121920"/>
                      <a:pt x="172726" y="213360"/>
                      <a:pt x="314963" y="213360"/>
                    </a:cubicBezTo>
                    <a:cubicBezTo>
                      <a:pt x="457200" y="213360"/>
                      <a:pt x="579120" y="121920"/>
                      <a:pt x="629926" y="0"/>
                    </a:cubicBezTo>
                    <a:lnTo>
                      <a:pt x="0" y="0"/>
                    </a:lnTo>
                    <a:close/>
                  </a:path>
                </a:pathLst>
              </a:custGeom>
              <a:solidFill>
                <a:schemeClr val="bg2">
                  <a:lumMod val="75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FADED89B-51BD-1FE9-7852-B63B80FA0804}"/>
                  </a:ext>
                </a:extLst>
              </p:cNvPr>
              <p:cNvSpPr/>
              <p:nvPr/>
            </p:nvSpPr>
            <p:spPr>
              <a:xfrm>
                <a:off x="5547359" y="4719318"/>
                <a:ext cx="1107443" cy="944883"/>
              </a:xfrm>
              <a:custGeom>
                <a:avLst/>
                <a:gdLst>
                  <a:gd name="connsiteX0" fmla="*/ 924563 w 1107443"/>
                  <a:gd name="connsiteY0" fmla="*/ 955043 h 955043"/>
                  <a:gd name="connsiteX1" fmla="*/ 182880 w 1107443"/>
                  <a:gd name="connsiteY1" fmla="*/ 955043 h 955043"/>
                  <a:gd name="connsiteX2" fmla="*/ 0 w 1107443"/>
                  <a:gd name="connsiteY2" fmla="*/ 772163 h 955043"/>
                  <a:gd name="connsiteX3" fmla="*/ 0 w 1107443"/>
                  <a:gd name="connsiteY3" fmla="*/ 0 h 955043"/>
                  <a:gd name="connsiteX4" fmla="*/ 1107443 w 1107443"/>
                  <a:gd name="connsiteY4" fmla="*/ 0 h 955043"/>
                  <a:gd name="connsiteX5" fmla="*/ 1107443 w 1107443"/>
                  <a:gd name="connsiteY5" fmla="*/ 772163 h 955043"/>
                  <a:gd name="connsiteX6" fmla="*/ 924563 w 1107443"/>
                  <a:gd name="connsiteY6" fmla="*/ 955043 h 9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443" h="955043">
                    <a:moveTo>
                      <a:pt x="924563" y="955043"/>
                    </a:moveTo>
                    <a:lnTo>
                      <a:pt x="182880" y="955043"/>
                    </a:lnTo>
                    <a:cubicBezTo>
                      <a:pt x="81277" y="955043"/>
                      <a:pt x="0" y="873766"/>
                      <a:pt x="0" y="772163"/>
                    </a:cubicBezTo>
                    <a:lnTo>
                      <a:pt x="0" y="0"/>
                    </a:lnTo>
                    <a:lnTo>
                      <a:pt x="1107443" y="0"/>
                    </a:lnTo>
                    <a:lnTo>
                      <a:pt x="1107443" y="772163"/>
                    </a:lnTo>
                    <a:cubicBezTo>
                      <a:pt x="1107443" y="873757"/>
                      <a:pt x="1026157" y="955043"/>
                      <a:pt x="924563" y="955043"/>
                    </a:cubicBezTo>
                    <a:close/>
                  </a:path>
                </a:pathLst>
              </a:custGeom>
              <a:solidFill>
                <a:schemeClr val="bg2">
                  <a:lumMod val="90000"/>
                </a:schemeClr>
              </a:solidFill>
              <a:ln w="9525" cap="flat">
                <a:noFill/>
                <a:prstDash val="solid"/>
                <a:miter/>
              </a:ln>
            </p:spPr>
            <p:txBody>
              <a:bodyPr rtlCol="0" anchor="ctr"/>
              <a:lstStyle/>
              <a:p>
                <a:endParaRPr lang="en-US"/>
              </a:p>
            </p:txBody>
          </p:sp>
        </p:grpSp>
        <p:grpSp>
          <p:nvGrpSpPr>
            <p:cNvPr id="21" name="Grafik 5">
              <a:extLst>
                <a:ext uri="{FF2B5EF4-FFF2-40B4-BE49-F238E27FC236}">
                  <a16:creationId xmlns:a16="http://schemas.microsoft.com/office/drawing/2014/main" id="{9706410C-D8D4-07A2-B372-143908D70505}"/>
                </a:ext>
              </a:extLst>
            </p:cNvPr>
            <p:cNvGrpSpPr/>
            <p:nvPr/>
          </p:nvGrpSpPr>
          <p:grpSpPr>
            <a:xfrm>
              <a:off x="5435603" y="4871723"/>
              <a:ext cx="1320793" cy="579119"/>
              <a:chOff x="5435603" y="4871723"/>
              <a:chExt cx="1320793" cy="579119"/>
            </a:xfrm>
            <a:solidFill>
              <a:schemeClr val="tx1">
                <a:lumMod val="75000"/>
                <a:lumOff val="25000"/>
              </a:schemeClr>
            </a:solidFill>
          </p:grpSpPr>
          <p:sp>
            <p:nvSpPr>
              <p:cNvPr id="22" name="Freihandform 21">
                <a:extLst>
                  <a:ext uri="{FF2B5EF4-FFF2-40B4-BE49-F238E27FC236}">
                    <a16:creationId xmlns:a16="http://schemas.microsoft.com/office/drawing/2014/main" id="{81878556-002B-4CB5-7FF8-9D192A7E05E0}"/>
                  </a:ext>
                </a:extLst>
              </p:cNvPr>
              <p:cNvSpPr/>
              <p:nvPr/>
            </p:nvSpPr>
            <p:spPr>
              <a:xfrm>
                <a:off x="5435603" y="4871723"/>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1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dirty="0"/>
              </a:p>
            </p:txBody>
          </p:sp>
          <p:sp>
            <p:nvSpPr>
              <p:cNvPr id="23" name="Freihandform 22">
                <a:extLst>
                  <a:ext uri="{FF2B5EF4-FFF2-40B4-BE49-F238E27FC236}">
                    <a16:creationId xmlns:a16="http://schemas.microsoft.com/office/drawing/2014/main" id="{A9588A70-DE0A-82B1-C4BC-03636F43BA10}"/>
                  </a:ext>
                </a:extLst>
              </p:cNvPr>
              <p:cNvSpPr/>
              <p:nvPr/>
            </p:nvSpPr>
            <p:spPr>
              <a:xfrm>
                <a:off x="5435603" y="5227329"/>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0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2309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17"/>
                                        </p:tgtEl>
                                        <p:attrNameLst>
                                          <p:attrName>r</p:attrName>
                                        </p:attrNameLst>
                                      </p:cBhvr>
                                    </p:animRot>
                                    <p:animRot by="-240000">
                                      <p:cBhvr>
                                        <p:cTn id="7" dur="100" fill="hold">
                                          <p:stCondLst>
                                            <p:cond delay="100"/>
                                          </p:stCondLst>
                                        </p:cTn>
                                        <p:tgtEl>
                                          <p:spTgt spid="17"/>
                                        </p:tgtEl>
                                        <p:attrNameLst>
                                          <p:attrName>r</p:attrName>
                                        </p:attrNameLst>
                                      </p:cBhvr>
                                    </p:animRot>
                                    <p:animRot by="240000">
                                      <p:cBhvr>
                                        <p:cTn id="8" dur="100" fill="hold">
                                          <p:stCondLst>
                                            <p:cond delay="200"/>
                                          </p:stCondLst>
                                        </p:cTn>
                                        <p:tgtEl>
                                          <p:spTgt spid="17"/>
                                        </p:tgtEl>
                                        <p:attrNameLst>
                                          <p:attrName>r</p:attrName>
                                        </p:attrNameLst>
                                      </p:cBhvr>
                                    </p:animRot>
                                    <p:animRot by="-240000">
                                      <p:cBhvr>
                                        <p:cTn id="9" dur="100" fill="hold">
                                          <p:stCondLst>
                                            <p:cond delay="300"/>
                                          </p:stCondLst>
                                        </p:cTn>
                                        <p:tgtEl>
                                          <p:spTgt spid="17"/>
                                        </p:tgtEl>
                                        <p:attrNameLst>
                                          <p:attrName>r</p:attrName>
                                        </p:attrNameLst>
                                      </p:cBhvr>
                                    </p:animRot>
                                    <p:animRot by="120000">
                                      <p:cBhvr>
                                        <p:cTn id="10" dur="100" fill="hold">
                                          <p:stCondLst>
                                            <p:cond delay="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3953">
          <p15:clr>
            <a:srgbClr val="FBAE40"/>
          </p15:clr>
        </p15:guide>
        <p15:guide id="9" orient="horz" pos="8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spaltig Graue Fläche">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3" name="Rechteck 2">
            <a:extLst>
              <a:ext uri="{FF2B5EF4-FFF2-40B4-BE49-F238E27FC236}">
                <a16:creationId xmlns:a16="http://schemas.microsoft.com/office/drawing/2014/main" id="{99823647-874F-0A9F-3414-AB97DD1CFAC3}"/>
              </a:ext>
            </a:extLst>
          </p:cNvPr>
          <p:cNvSpPr/>
          <p:nvPr userDrawn="1"/>
        </p:nvSpPr>
        <p:spPr>
          <a:xfrm>
            <a:off x="371475" y="1280005"/>
            <a:ext cx="5545138"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A68D5EA4-9EB4-24C6-431F-25ED155CC10C}"/>
              </a:ext>
            </a:extLst>
          </p:cNvPr>
          <p:cNvSpPr/>
          <p:nvPr userDrawn="1"/>
        </p:nvSpPr>
        <p:spPr>
          <a:xfrm>
            <a:off x="6275387" y="1280005"/>
            <a:ext cx="5545138"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293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ue Fläche">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998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sicht">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Inhaltsplatzhalter 2">
            <a:extLst>
              <a:ext uri="{FF2B5EF4-FFF2-40B4-BE49-F238E27FC236}">
                <a16:creationId xmlns:a16="http://schemas.microsoft.com/office/drawing/2014/main" id="{978C6F65-0FCA-19F5-E133-3AB0FE8BA0A9}"/>
              </a:ext>
            </a:extLst>
          </p:cNvPr>
          <p:cNvSpPr txBox="1">
            <a:spLocks/>
          </p:cNvSpPr>
          <p:nvPr userDrawn="1"/>
        </p:nvSpPr>
        <p:spPr>
          <a:xfrm>
            <a:off x="380902" y="1213338"/>
            <a:ext cx="5535711" cy="76944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fontAlgn="base">
              <a:lnSpc>
                <a:spcPct val="100000"/>
              </a:lnSpc>
              <a:spcAft>
                <a:spcPct val="0"/>
              </a:spcAft>
              <a:buSzPct val="75000"/>
              <a:buNone/>
              <a:defRPr/>
            </a:pPr>
            <a:r>
              <a:rPr lang="de-DE" sz="5000" b="1" kern="0" dirty="0">
                <a:solidFill>
                  <a:schemeClr val="tx2"/>
                </a:solidFill>
                <a:latin typeface="Arial" panose="020B0604020202020204" pitchFamily="34" charset="0"/>
                <a:cs typeface="Arial" panose="020B0604020202020204" pitchFamily="34" charset="0"/>
              </a:rPr>
              <a:t>Übersicht</a:t>
            </a:r>
          </a:p>
        </p:txBody>
      </p:sp>
      <p:grpSp>
        <p:nvGrpSpPr>
          <p:cNvPr id="3" name="Gruppieren 2">
            <a:extLst>
              <a:ext uri="{FF2B5EF4-FFF2-40B4-BE49-F238E27FC236}">
                <a16:creationId xmlns:a16="http://schemas.microsoft.com/office/drawing/2014/main" id="{01F91A6D-E32C-F653-06FF-C4368CFD93C8}"/>
              </a:ext>
            </a:extLst>
          </p:cNvPr>
          <p:cNvGrpSpPr/>
          <p:nvPr userDrawn="1"/>
        </p:nvGrpSpPr>
        <p:grpSpPr>
          <a:xfrm>
            <a:off x="380619" y="2387276"/>
            <a:ext cx="2093952" cy="1995562"/>
            <a:chOff x="380619" y="2387276"/>
            <a:chExt cx="2093952" cy="1995562"/>
          </a:xfrm>
        </p:grpSpPr>
        <p:sp>
          <p:nvSpPr>
            <p:cNvPr id="4" name="Rechteck 3">
              <a:extLst>
                <a:ext uri="{FF2B5EF4-FFF2-40B4-BE49-F238E27FC236}">
                  <a16:creationId xmlns:a16="http://schemas.microsoft.com/office/drawing/2014/main" id="{3097B621-816D-26BD-2108-4D5A3BE22FD4}"/>
                </a:ext>
              </a:extLst>
            </p:cNvPr>
            <p:cNvSpPr/>
            <p:nvPr/>
          </p:nvSpPr>
          <p:spPr>
            <a:xfrm>
              <a:off x="380619" y="2636838"/>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5" name="Oval 4">
              <a:extLst>
                <a:ext uri="{FF2B5EF4-FFF2-40B4-BE49-F238E27FC236}">
                  <a16:creationId xmlns:a16="http://schemas.microsoft.com/office/drawing/2014/main" id="{2936BC0B-6B64-B3D8-A4AC-159406F77FEB}"/>
                </a:ext>
              </a:extLst>
            </p:cNvPr>
            <p:cNvSpPr>
              <a:spLocks noChangeAspect="1"/>
            </p:cNvSpPr>
            <p:nvPr/>
          </p:nvSpPr>
          <p:spPr>
            <a:xfrm>
              <a:off x="1139595" y="2387276"/>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1</a:t>
              </a:r>
            </a:p>
          </p:txBody>
        </p:sp>
        <p:sp>
          <p:nvSpPr>
            <p:cNvPr id="6" name="Textfeld 5">
              <a:extLst>
                <a:ext uri="{FF2B5EF4-FFF2-40B4-BE49-F238E27FC236}">
                  <a16:creationId xmlns:a16="http://schemas.microsoft.com/office/drawing/2014/main" id="{2A335A64-2704-35A9-94E0-EB82C29BAD37}"/>
                </a:ext>
              </a:extLst>
            </p:cNvPr>
            <p:cNvSpPr txBox="1"/>
            <p:nvPr/>
          </p:nvSpPr>
          <p:spPr>
            <a:xfrm>
              <a:off x="426796" y="3155670"/>
              <a:ext cx="2001599" cy="307777"/>
            </a:xfrm>
            <a:prstGeom prst="rect">
              <a:avLst/>
            </a:prstGeom>
            <a:noFill/>
          </p:spPr>
          <p:txBody>
            <a:bodyPr wrap="square" lIns="0" tIns="0" rIns="0" bIns="0" rtlCol="0">
              <a:spAutoFit/>
            </a:bodyPr>
            <a:lstStyle/>
            <a:p>
              <a:pPr marL="0" lvl="2" indent="0" algn="ctr" eaLnBrk="0" fontAlgn="base">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Thema</a:t>
              </a:r>
            </a:p>
          </p:txBody>
        </p:sp>
      </p:grpSp>
      <p:grpSp>
        <p:nvGrpSpPr>
          <p:cNvPr id="7" name="Gruppieren 6">
            <a:extLst>
              <a:ext uri="{FF2B5EF4-FFF2-40B4-BE49-F238E27FC236}">
                <a16:creationId xmlns:a16="http://schemas.microsoft.com/office/drawing/2014/main" id="{81DC12DE-6DEF-8C1C-4EEE-CD05A2B5CF01}"/>
              </a:ext>
            </a:extLst>
          </p:cNvPr>
          <p:cNvGrpSpPr/>
          <p:nvPr userDrawn="1"/>
        </p:nvGrpSpPr>
        <p:grpSpPr>
          <a:xfrm>
            <a:off x="5049024" y="2387276"/>
            <a:ext cx="2093952" cy="1995562"/>
            <a:chOff x="5049024" y="2387276"/>
            <a:chExt cx="2093952" cy="1995562"/>
          </a:xfrm>
        </p:grpSpPr>
        <p:sp>
          <p:nvSpPr>
            <p:cNvPr id="8" name="Rechteck 7">
              <a:extLst>
                <a:ext uri="{FF2B5EF4-FFF2-40B4-BE49-F238E27FC236}">
                  <a16:creationId xmlns:a16="http://schemas.microsoft.com/office/drawing/2014/main" id="{9674B535-3BC8-83FB-22C9-4B44A3C8C216}"/>
                </a:ext>
              </a:extLst>
            </p:cNvPr>
            <p:cNvSpPr/>
            <p:nvPr/>
          </p:nvSpPr>
          <p:spPr>
            <a:xfrm>
              <a:off x="5049024" y="2636838"/>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76D96AA-836A-7B36-E3B7-D4400FFF7436}"/>
                </a:ext>
              </a:extLst>
            </p:cNvPr>
            <p:cNvSpPr>
              <a:spLocks noChangeAspect="1"/>
            </p:cNvSpPr>
            <p:nvPr/>
          </p:nvSpPr>
          <p:spPr>
            <a:xfrm>
              <a:off x="5808000" y="2387276"/>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3</a:t>
              </a:r>
            </a:p>
          </p:txBody>
        </p:sp>
        <p:sp>
          <p:nvSpPr>
            <p:cNvPr id="10" name="Textfeld 9">
              <a:extLst>
                <a:ext uri="{FF2B5EF4-FFF2-40B4-BE49-F238E27FC236}">
                  <a16:creationId xmlns:a16="http://schemas.microsoft.com/office/drawing/2014/main" id="{DCB2E65E-9D84-51AA-0A3D-17B49B56C9A5}"/>
                </a:ext>
              </a:extLst>
            </p:cNvPr>
            <p:cNvSpPr txBox="1"/>
            <p:nvPr/>
          </p:nvSpPr>
          <p:spPr>
            <a:xfrm>
              <a:off x="5095201" y="3155670"/>
              <a:ext cx="2001599" cy="923330"/>
            </a:xfrm>
            <a:prstGeom prst="rect">
              <a:avLst/>
            </a:prstGeom>
            <a:noFill/>
          </p:spPr>
          <p:txBody>
            <a:bodyPr wrap="square" lIns="0" tIns="0" rIns="0" bIns="0" rtlCol="0">
              <a:spAutoFit/>
            </a:bodyPr>
            <a:lstStyle/>
            <a:p>
              <a:pPr marL="0" lvl="2" indent="0" algn="ctr" eaLnBrk="0" fontAlgn="base">
                <a:lnSpc>
                  <a:spcPct val="100000"/>
                </a:lnSpc>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Übersicht </a:t>
              </a:r>
              <a:b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b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Unterrichts-einheit</a:t>
              </a:r>
            </a:p>
          </p:txBody>
        </p:sp>
      </p:grpSp>
      <p:grpSp>
        <p:nvGrpSpPr>
          <p:cNvPr id="12" name="Gruppieren 11">
            <a:extLst>
              <a:ext uri="{FF2B5EF4-FFF2-40B4-BE49-F238E27FC236}">
                <a16:creationId xmlns:a16="http://schemas.microsoft.com/office/drawing/2014/main" id="{F912E5B5-7E04-C559-1B3B-AB7A0C3599CE}"/>
              </a:ext>
            </a:extLst>
          </p:cNvPr>
          <p:cNvGrpSpPr/>
          <p:nvPr userDrawn="1"/>
        </p:nvGrpSpPr>
        <p:grpSpPr>
          <a:xfrm>
            <a:off x="7383227" y="2387276"/>
            <a:ext cx="2093952" cy="1995562"/>
            <a:chOff x="7383227" y="2387276"/>
            <a:chExt cx="2093952" cy="1995562"/>
          </a:xfrm>
        </p:grpSpPr>
        <p:sp>
          <p:nvSpPr>
            <p:cNvPr id="13" name="Rechteck 12">
              <a:extLst>
                <a:ext uri="{FF2B5EF4-FFF2-40B4-BE49-F238E27FC236}">
                  <a16:creationId xmlns:a16="http://schemas.microsoft.com/office/drawing/2014/main" id="{803E7C98-B5BE-16D1-C1D4-40EEDF3DEC44}"/>
                </a:ext>
              </a:extLst>
            </p:cNvPr>
            <p:cNvSpPr/>
            <p:nvPr/>
          </p:nvSpPr>
          <p:spPr>
            <a:xfrm>
              <a:off x="7383227" y="2636838"/>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796A8C9-975D-178A-7E64-EDD563194E43}"/>
                </a:ext>
              </a:extLst>
            </p:cNvPr>
            <p:cNvSpPr>
              <a:spLocks noChangeAspect="1"/>
            </p:cNvSpPr>
            <p:nvPr/>
          </p:nvSpPr>
          <p:spPr>
            <a:xfrm>
              <a:off x="8142203" y="2387276"/>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4</a:t>
              </a:r>
            </a:p>
          </p:txBody>
        </p:sp>
        <p:sp>
          <p:nvSpPr>
            <p:cNvPr id="15" name="Textfeld 14">
              <a:extLst>
                <a:ext uri="{FF2B5EF4-FFF2-40B4-BE49-F238E27FC236}">
                  <a16:creationId xmlns:a16="http://schemas.microsoft.com/office/drawing/2014/main" id="{DAB933EE-831A-818E-B48D-55FDC3A3CC18}"/>
                </a:ext>
              </a:extLst>
            </p:cNvPr>
            <p:cNvSpPr txBox="1"/>
            <p:nvPr/>
          </p:nvSpPr>
          <p:spPr>
            <a:xfrm>
              <a:off x="7429404" y="3155670"/>
              <a:ext cx="2001599" cy="615553"/>
            </a:xfrm>
            <a:prstGeom prst="rect">
              <a:avLst/>
            </a:prstGeom>
            <a:noFill/>
          </p:spPr>
          <p:txBody>
            <a:bodyPr wrap="square" lIns="0" tIns="0" rIns="0" bIns="0" rtlCol="0">
              <a:spAutoFit/>
            </a:bodyPr>
            <a:lstStyle/>
            <a:p>
              <a:pPr marL="0" lvl="2" indent="0" algn="ctr" eaLnBrk="0" fontAlgn="base">
                <a:lnSpc>
                  <a:spcPct val="100000"/>
                </a:lnSpc>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Lehrplanbezug &amp; Kompetenzen</a:t>
              </a:r>
            </a:p>
          </p:txBody>
        </p:sp>
      </p:grpSp>
      <p:grpSp>
        <p:nvGrpSpPr>
          <p:cNvPr id="16" name="Gruppieren 15">
            <a:extLst>
              <a:ext uri="{FF2B5EF4-FFF2-40B4-BE49-F238E27FC236}">
                <a16:creationId xmlns:a16="http://schemas.microsoft.com/office/drawing/2014/main" id="{B6F1493A-73EC-CC8D-D7E9-13EB09E2F2A4}"/>
              </a:ext>
            </a:extLst>
          </p:cNvPr>
          <p:cNvGrpSpPr/>
          <p:nvPr userDrawn="1"/>
        </p:nvGrpSpPr>
        <p:grpSpPr>
          <a:xfrm>
            <a:off x="9726572" y="2387276"/>
            <a:ext cx="2093952" cy="1995562"/>
            <a:chOff x="9726572" y="2387276"/>
            <a:chExt cx="2093952" cy="1995562"/>
          </a:xfrm>
        </p:grpSpPr>
        <p:sp>
          <p:nvSpPr>
            <p:cNvPr id="17" name="Rechteck 16">
              <a:extLst>
                <a:ext uri="{FF2B5EF4-FFF2-40B4-BE49-F238E27FC236}">
                  <a16:creationId xmlns:a16="http://schemas.microsoft.com/office/drawing/2014/main" id="{C3A691B4-2FDC-D1C5-EA4A-AE69EB4D7778}"/>
                </a:ext>
              </a:extLst>
            </p:cNvPr>
            <p:cNvSpPr/>
            <p:nvPr/>
          </p:nvSpPr>
          <p:spPr>
            <a:xfrm>
              <a:off x="9726572" y="2636838"/>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7F5610C-07FC-9B77-3BAC-C130FAF0FFDD}"/>
                </a:ext>
              </a:extLst>
            </p:cNvPr>
            <p:cNvSpPr>
              <a:spLocks noChangeAspect="1"/>
            </p:cNvSpPr>
            <p:nvPr/>
          </p:nvSpPr>
          <p:spPr>
            <a:xfrm>
              <a:off x="10485548" y="2387276"/>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5</a:t>
              </a:r>
            </a:p>
          </p:txBody>
        </p:sp>
        <p:sp>
          <p:nvSpPr>
            <p:cNvPr id="19" name="Textfeld 18">
              <a:extLst>
                <a:ext uri="{FF2B5EF4-FFF2-40B4-BE49-F238E27FC236}">
                  <a16:creationId xmlns:a16="http://schemas.microsoft.com/office/drawing/2014/main" id="{0A025DFD-D877-500C-1AB9-161A78A2862F}"/>
                </a:ext>
              </a:extLst>
            </p:cNvPr>
            <p:cNvSpPr txBox="1"/>
            <p:nvPr/>
          </p:nvSpPr>
          <p:spPr>
            <a:xfrm>
              <a:off x="9772749" y="3155670"/>
              <a:ext cx="2001599" cy="923330"/>
            </a:xfrm>
            <a:prstGeom prst="rect">
              <a:avLst/>
            </a:prstGeom>
            <a:noFill/>
          </p:spPr>
          <p:txBody>
            <a:bodyPr wrap="square" lIns="0" tIns="0" rIns="0" bIns="0" rtlCol="0">
              <a:spAutoFit/>
            </a:bodyPr>
            <a:lstStyle/>
            <a:p>
              <a:pPr marL="0" lvl="2" indent="0" algn="ctr" eaLnBrk="0" fontAlgn="base">
                <a:lnSpc>
                  <a:spcPct val="100000"/>
                </a:lnSpc>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Tabellarischer Unterrichts-</a:t>
              </a:r>
              <a:b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b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verlauf</a:t>
              </a:r>
            </a:p>
          </p:txBody>
        </p:sp>
      </p:grpSp>
      <p:grpSp>
        <p:nvGrpSpPr>
          <p:cNvPr id="20" name="Gruppieren 19">
            <a:extLst>
              <a:ext uri="{FF2B5EF4-FFF2-40B4-BE49-F238E27FC236}">
                <a16:creationId xmlns:a16="http://schemas.microsoft.com/office/drawing/2014/main" id="{FB934013-932E-A1A4-1DF8-D036AE84AB0C}"/>
              </a:ext>
            </a:extLst>
          </p:cNvPr>
          <p:cNvGrpSpPr/>
          <p:nvPr userDrawn="1"/>
        </p:nvGrpSpPr>
        <p:grpSpPr>
          <a:xfrm>
            <a:off x="2714822" y="2387276"/>
            <a:ext cx="2093952" cy="1995562"/>
            <a:chOff x="2714822" y="2387276"/>
            <a:chExt cx="2093952" cy="1995562"/>
          </a:xfrm>
        </p:grpSpPr>
        <p:sp>
          <p:nvSpPr>
            <p:cNvPr id="21" name="Rechteck 20">
              <a:extLst>
                <a:ext uri="{FF2B5EF4-FFF2-40B4-BE49-F238E27FC236}">
                  <a16:creationId xmlns:a16="http://schemas.microsoft.com/office/drawing/2014/main" id="{A6AC823C-A681-0BA1-DF7D-C90CFEFA2A00}"/>
                </a:ext>
              </a:extLst>
            </p:cNvPr>
            <p:cNvSpPr/>
            <p:nvPr/>
          </p:nvSpPr>
          <p:spPr>
            <a:xfrm>
              <a:off x="2714822" y="2636838"/>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75FA733-6BE5-056B-97CC-1D8B7178561E}"/>
                </a:ext>
              </a:extLst>
            </p:cNvPr>
            <p:cNvSpPr>
              <a:spLocks noChangeAspect="1"/>
            </p:cNvSpPr>
            <p:nvPr/>
          </p:nvSpPr>
          <p:spPr>
            <a:xfrm>
              <a:off x="3473798" y="2387276"/>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2</a:t>
              </a:r>
            </a:p>
          </p:txBody>
        </p:sp>
        <p:sp>
          <p:nvSpPr>
            <p:cNvPr id="23" name="Textfeld 22">
              <a:extLst>
                <a:ext uri="{FF2B5EF4-FFF2-40B4-BE49-F238E27FC236}">
                  <a16:creationId xmlns:a16="http://schemas.microsoft.com/office/drawing/2014/main" id="{827549B9-7BFE-3515-F49F-510D0FDE3DAC}"/>
                </a:ext>
              </a:extLst>
            </p:cNvPr>
            <p:cNvSpPr txBox="1"/>
            <p:nvPr/>
          </p:nvSpPr>
          <p:spPr>
            <a:xfrm>
              <a:off x="2760999" y="3155670"/>
              <a:ext cx="2001599" cy="923330"/>
            </a:xfrm>
            <a:prstGeom prst="rect">
              <a:avLst/>
            </a:prstGeom>
            <a:noFill/>
          </p:spPr>
          <p:txBody>
            <a:bodyPr wrap="square" lIns="0" tIns="0" rIns="0" bIns="0" rtlCol="0">
              <a:spAutoFit/>
            </a:bodyPr>
            <a:lstStyle/>
            <a:p>
              <a:pPr marL="0" lvl="2" indent="0" algn="ctr" eaLnBrk="0" fontAlgn="base">
                <a:lnSpc>
                  <a:spcPct val="100000"/>
                </a:lnSpc>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Materialien für den spontanen Einsatz</a:t>
              </a:r>
            </a:p>
          </p:txBody>
        </p:sp>
      </p:grpSp>
      <p:grpSp>
        <p:nvGrpSpPr>
          <p:cNvPr id="24" name="Gruppieren 23">
            <a:extLst>
              <a:ext uri="{FF2B5EF4-FFF2-40B4-BE49-F238E27FC236}">
                <a16:creationId xmlns:a16="http://schemas.microsoft.com/office/drawing/2014/main" id="{BB863227-FF10-E6F5-1663-E45CF5B99F89}"/>
              </a:ext>
            </a:extLst>
          </p:cNvPr>
          <p:cNvGrpSpPr/>
          <p:nvPr userDrawn="1"/>
        </p:nvGrpSpPr>
        <p:grpSpPr>
          <a:xfrm>
            <a:off x="380620" y="4510139"/>
            <a:ext cx="2093952" cy="2001740"/>
            <a:chOff x="380620" y="4510139"/>
            <a:chExt cx="2093952" cy="2001740"/>
          </a:xfrm>
        </p:grpSpPr>
        <p:sp>
          <p:nvSpPr>
            <p:cNvPr id="25" name="Rechteck 24">
              <a:extLst>
                <a:ext uri="{FF2B5EF4-FFF2-40B4-BE49-F238E27FC236}">
                  <a16:creationId xmlns:a16="http://schemas.microsoft.com/office/drawing/2014/main" id="{4C95418E-E243-1D99-5124-B6A94FD7F353}"/>
                </a:ext>
              </a:extLst>
            </p:cNvPr>
            <p:cNvSpPr/>
            <p:nvPr/>
          </p:nvSpPr>
          <p:spPr>
            <a:xfrm>
              <a:off x="380620" y="4765879"/>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6" name="Oval 25">
              <a:extLst>
                <a:ext uri="{FF2B5EF4-FFF2-40B4-BE49-F238E27FC236}">
                  <a16:creationId xmlns:a16="http://schemas.microsoft.com/office/drawing/2014/main" id="{FF461CBB-4D3C-2E81-A0A3-6ACC13D6BAB5}"/>
                </a:ext>
              </a:extLst>
            </p:cNvPr>
            <p:cNvSpPr>
              <a:spLocks noChangeAspect="1"/>
            </p:cNvSpPr>
            <p:nvPr/>
          </p:nvSpPr>
          <p:spPr>
            <a:xfrm>
              <a:off x="1139596" y="4510139"/>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6</a:t>
              </a:r>
            </a:p>
          </p:txBody>
        </p:sp>
        <p:sp>
          <p:nvSpPr>
            <p:cNvPr id="27" name="Textfeld 26">
              <a:extLst>
                <a:ext uri="{FF2B5EF4-FFF2-40B4-BE49-F238E27FC236}">
                  <a16:creationId xmlns:a16="http://schemas.microsoft.com/office/drawing/2014/main" id="{32A5FA68-CDA8-7BD9-1EF6-D1D6EE17EA0B}"/>
                </a:ext>
              </a:extLst>
            </p:cNvPr>
            <p:cNvSpPr txBox="1"/>
            <p:nvPr/>
          </p:nvSpPr>
          <p:spPr>
            <a:xfrm>
              <a:off x="426797" y="5319117"/>
              <a:ext cx="2001599" cy="923330"/>
            </a:xfrm>
            <a:prstGeom prst="rect">
              <a:avLst/>
            </a:prstGeom>
            <a:noFill/>
          </p:spPr>
          <p:txBody>
            <a:bodyPr wrap="square" lIns="0" tIns="0" rIns="0" bIns="0" rtlCol="0">
              <a:spAutoFit/>
            </a:bodyPr>
            <a:lstStyle/>
            <a:p>
              <a:pPr marL="0" lvl="2" algn="ctr" eaLnBrk="0" fontAlgn="base">
                <a:spcAft>
                  <a:spcPct val="0"/>
                </a:spcAft>
                <a:buSzPct val="75000"/>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Urkunden </a:t>
              </a:r>
              <a:b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b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für die Schüler:innen</a:t>
              </a:r>
              <a:endParaRPr lang="de-DE" sz="2800" b="1" kern="0"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grpSp>
      <p:grpSp>
        <p:nvGrpSpPr>
          <p:cNvPr id="28" name="Gruppieren 27">
            <a:extLst>
              <a:ext uri="{FF2B5EF4-FFF2-40B4-BE49-F238E27FC236}">
                <a16:creationId xmlns:a16="http://schemas.microsoft.com/office/drawing/2014/main" id="{BA70FB35-17E5-7B96-084A-8315E6C6221B}"/>
              </a:ext>
            </a:extLst>
          </p:cNvPr>
          <p:cNvGrpSpPr/>
          <p:nvPr userDrawn="1"/>
        </p:nvGrpSpPr>
        <p:grpSpPr>
          <a:xfrm>
            <a:off x="5049024" y="4510139"/>
            <a:ext cx="2093952" cy="2001740"/>
            <a:chOff x="5049024" y="4510139"/>
            <a:chExt cx="2093952" cy="2001740"/>
          </a:xfrm>
        </p:grpSpPr>
        <p:sp>
          <p:nvSpPr>
            <p:cNvPr id="29" name="Rechteck 28">
              <a:extLst>
                <a:ext uri="{FF2B5EF4-FFF2-40B4-BE49-F238E27FC236}">
                  <a16:creationId xmlns:a16="http://schemas.microsoft.com/office/drawing/2014/main" id="{8D807661-4AAE-7286-E580-43B8C3D2DD07}"/>
                </a:ext>
              </a:extLst>
            </p:cNvPr>
            <p:cNvSpPr/>
            <p:nvPr/>
          </p:nvSpPr>
          <p:spPr>
            <a:xfrm>
              <a:off x="5049024" y="4765879"/>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D4CB125-F3E0-5604-3336-F125ECD2C1EC}"/>
                </a:ext>
              </a:extLst>
            </p:cNvPr>
            <p:cNvSpPr>
              <a:spLocks noChangeAspect="1"/>
            </p:cNvSpPr>
            <p:nvPr/>
          </p:nvSpPr>
          <p:spPr>
            <a:xfrm>
              <a:off x="5808000" y="4510139"/>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8</a:t>
              </a:r>
            </a:p>
          </p:txBody>
        </p:sp>
        <p:sp>
          <p:nvSpPr>
            <p:cNvPr id="31" name="Textfeld 30">
              <a:extLst>
                <a:ext uri="{FF2B5EF4-FFF2-40B4-BE49-F238E27FC236}">
                  <a16:creationId xmlns:a16="http://schemas.microsoft.com/office/drawing/2014/main" id="{E01D7AB0-8CBE-5E11-5A67-4D36985A6DFB}"/>
                </a:ext>
              </a:extLst>
            </p:cNvPr>
            <p:cNvSpPr txBox="1"/>
            <p:nvPr/>
          </p:nvSpPr>
          <p:spPr>
            <a:xfrm>
              <a:off x="5095201" y="5319117"/>
              <a:ext cx="2001599" cy="1169551"/>
            </a:xfrm>
            <a:prstGeom prst="rect">
              <a:avLst/>
            </a:prstGeom>
            <a:noFill/>
          </p:spPr>
          <p:txBody>
            <a:bodyPr wrap="square" lIns="0" tIns="0" rIns="0" bIns="0" rtlCol="0">
              <a:spAutoFit/>
            </a:bodyPr>
            <a:lstStyle/>
            <a:p>
              <a:pPr marL="0" lvl="2" indent="0" algn="ctr" eaLnBrk="0" fontAlgn="base">
                <a:lnSpc>
                  <a:spcPct val="100000"/>
                </a:lnSpc>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Lösungs-</a:t>
              </a:r>
              <a:r>
                <a:rPr lang="de-DE" sz="2000" b="1" kern="0" dirty="0" err="1">
                  <a:solidFill>
                    <a:schemeClr val="tx2"/>
                  </a:solidFill>
                  <a:latin typeface="Arial" panose="020B0604020202020204" pitchFamily="34" charset="0"/>
                  <a:ea typeface="Verdana" panose="020B0604030504040204" pitchFamily="34" charset="0"/>
                  <a:cs typeface="Arial" panose="020B0604020202020204" pitchFamily="34" charset="0"/>
                </a:rPr>
                <a:t>vorschlag</a:t>
              </a:r>
              <a:endPar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marL="0" lvl="2" algn="ctr" eaLnBrk="0" fontAlgn="base">
                <a:spcAft>
                  <a:spcPct val="0"/>
                </a:spcAft>
                <a:buSzPct val="75000"/>
                <a:defRPr/>
              </a:pPr>
              <a:r>
                <a:rPr lang="de-DE" kern="0" dirty="0">
                  <a:solidFill>
                    <a:srgbClr val="000000"/>
                  </a:solidFill>
                  <a:latin typeface="Arial" panose="020B0604020202020204" pitchFamily="34" charset="0"/>
                  <a:ea typeface="Verdana" panose="020B0604030504040204" pitchFamily="34" charset="0"/>
                  <a:cs typeface="Arial" panose="020B0604020202020204" pitchFamily="34" charset="0"/>
                </a:rPr>
                <a:t>Open Air in Mittstadt</a:t>
              </a:r>
            </a:p>
          </p:txBody>
        </p:sp>
      </p:grpSp>
      <p:grpSp>
        <p:nvGrpSpPr>
          <p:cNvPr id="32" name="Gruppieren 31">
            <a:extLst>
              <a:ext uri="{FF2B5EF4-FFF2-40B4-BE49-F238E27FC236}">
                <a16:creationId xmlns:a16="http://schemas.microsoft.com/office/drawing/2014/main" id="{F79D8EB6-682C-9F19-54AC-ADED86EEB7EF}"/>
              </a:ext>
            </a:extLst>
          </p:cNvPr>
          <p:cNvGrpSpPr/>
          <p:nvPr userDrawn="1"/>
        </p:nvGrpSpPr>
        <p:grpSpPr>
          <a:xfrm>
            <a:off x="2714822" y="4510139"/>
            <a:ext cx="2093952" cy="2001740"/>
            <a:chOff x="2714822" y="4510139"/>
            <a:chExt cx="2093952" cy="2001740"/>
          </a:xfrm>
        </p:grpSpPr>
        <p:sp>
          <p:nvSpPr>
            <p:cNvPr id="33" name="Rechteck 32">
              <a:extLst>
                <a:ext uri="{FF2B5EF4-FFF2-40B4-BE49-F238E27FC236}">
                  <a16:creationId xmlns:a16="http://schemas.microsoft.com/office/drawing/2014/main" id="{BDC2AB95-7120-361E-AC87-3ECEC44B3FDA}"/>
                </a:ext>
              </a:extLst>
            </p:cNvPr>
            <p:cNvSpPr/>
            <p:nvPr/>
          </p:nvSpPr>
          <p:spPr>
            <a:xfrm>
              <a:off x="2714822" y="4765879"/>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13E79681-450E-A4A0-EECD-435147B7E746}"/>
                </a:ext>
              </a:extLst>
            </p:cNvPr>
            <p:cNvSpPr>
              <a:spLocks noChangeAspect="1"/>
            </p:cNvSpPr>
            <p:nvPr/>
          </p:nvSpPr>
          <p:spPr>
            <a:xfrm>
              <a:off x="3446138" y="4510139"/>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7</a:t>
              </a:r>
            </a:p>
          </p:txBody>
        </p:sp>
        <p:sp>
          <p:nvSpPr>
            <p:cNvPr id="35" name="Textfeld 34">
              <a:extLst>
                <a:ext uri="{FF2B5EF4-FFF2-40B4-BE49-F238E27FC236}">
                  <a16:creationId xmlns:a16="http://schemas.microsoft.com/office/drawing/2014/main" id="{8F1A56E8-B684-8C79-BA95-E7366A50BA72}"/>
                </a:ext>
              </a:extLst>
            </p:cNvPr>
            <p:cNvSpPr txBox="1"/>
            <p:nvPr/>
          </p:nvSpPr>
          <p:spPr>
            <a:xfrm>
              <a:off x="2742482" y="5319117"/>
              <a:ext cx="2001599" cy="307777"/>
            </a:xfrm>
            <a:prstGeom prst="rect">
              <a:avLst/>
            </a:prstGeom>
            <a:noFill/>
          </p:spPr>
          <p:txBody>
            <a:bodyPr wrap="square" lIns="0" tIns="0" rIns="0" bIns="0" rtlCol="0">
              <a:spAutoFit/>
            </a:bodyPr>
            <a:lstStyle/>
            <a:p>
              <a:pPr marL="0" lvl="2" indent="0" algn="ctr" eaLnBrk="0" fontAlgn="base">
                <a:lnSpc>
                  <a:spcPct val="100000"/>
                </a:lnSpc>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Elternbriefe</a:t>
              </a:r>
            </a:p>
          </p:txBody>
        </p:sp>
      </p:grpSp>
    </p:spTree>
    <p:extLst>
      <p:ext uri="{BB962C8B-B14F-4D97-AF65-F5344CB8AC3E}">
        <p14:creationId xmlns:p14="http://schemas.microsoft.com/office/powerpoint/2010/main" val="2147974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Thema">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erade Verbindung 2">
            <a:extLst>
              <a:ext uri="{FF2B5EF4-FFF2-40B4-BE49-F238E27FC236}">
                <a16:creationId xmlns:a16="http://schemas.microsoft.com/office/drawing/2014/main" id="{C340253D-A131-6901-2C98-6E0F74248971}"/>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51FBD112-B638-B502-941A-5F2CA4CB2601}"/>
              </a:ext>
            </a:extLst>
          </p:cNvPr>
          <p:cNvGrpSpPr/>
          <p:nvPr userDrawn="1"/>
        </p:nvGrpSpPr>
        <p:grpSpPr>
          <a:xfrm>
            <a:off x="742950" y="368301"/>
            <a:ext cx="1080000" cy="1080000"/>
            <a:chOff x="742950" y="368301"/>
            <a:chExt cx="1080000" cy="1080000"/>
          </a:xfrm>
        </p:grpSpPr>
        <p:sp>
          <p:nvSpPr>
            <p:cNvPr id="5" name="Oval 4">
              <a:extLst>
                <a:ext uri="{FF2B5EF4-FFF2-40B4-BE49-F238E27FC236}">
                  <a16:creationId xmlns:a16="http://schemas.microsoft.com/office/drawing/2014/main" id="{295DD2EF-8679-D087-E9B5-A5D8181826BC}"/>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6" name="Grafik 11">
              <a:extLst>
                <a:ext uri="{FF2B5EF4-FFF2-40B4-BE49-F238E27FC236}">
                  <a16:creationId xmlns:a16="http://schemas.microsoft.com/office/drawing/2014/main" id="{83B8595E-DC6A-FE6E-3F31-2D81D3031FB7}"/>
                </a:ext>
              </a:extLst>
            </p:cNvPr>
            <p:cNvGrpSpPr/>
            <p:nvPr/>
          </p:nvGrpSpPr>
          <p:grpSpPr>
            <a:xfrm>
              <a:off x="1013117" y="594459"/>
              <a:ext cx="539666" cy="627685"/>
              <a:chOff x="3570972" y="1073402"/>
              <a:chExt cx="4192946" cy="4876802"/>
            </a:xfrm>
          </p:grpSpPr>
          <p:sp>
            <p:nvSpPr>
              <p:cNvPr id="7" name="Freihandform 6">
                <a:extLst>
                  <a:ext uri="{FF2B5EF4-FFF2-40B4-BE49-F238E27FC236}">
                    <a16:creationId xmlns:a16="http://schemas.microsoft.com/office/drawing/2014/main" id="{167AFFC2-712C-A600-8231-34A728045F89}"/>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8" name="Grafik 11">
                <a:extLst>
                  <a:ext uri="{FF2B5EF4-FFF2-40B4-BE49-F238E27FC236}">
                    <a16:creationId xmlns:a16="http://schemas.microsoft.com/office/drawing/2014/main" id="{A397EDDD-8EA9-3384-6EB1-A02700FDC725}"/>
                  </a:ext>
                </a:extLst>
              </p:cNvPr>
              <p:cNvGrpSpPr/>
              <p:nvPr/>
            </p:nvGrpSpPr>
            <p:grpSpPr>
              <a:xfrm>
                <a:off x="3570972" y="1073402"/>
                <a:ext cx="4192946" cy="4876802"/>
                <a:chOff x="3570972" y="1073402"/>
                <a:chExt cx="4192946" cy="4876802"/>
              </a:xfrm>
            </p:grpSpPr>
            <p:sp>
              <p:nvSpPr>
                <p:cNvPr id="14" name="Freihandform 13">
                  <a:extLst>
                    <a:ext uri="{FF2B5EF4-FFF2-40B4-BE49-F238E27FC236}">
                      <a16:creationId xmlns:a16="http://schemas.microsoft.com/office/drawing/2014/main" id="{B43AA9BF-9C05-13DD-7720-3D00CE7955AF}"/>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88AA9FA0-C42D-E03E-D03C-0BE8CD211430}"/>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6" name="Freihandform 15">
                  <a:extLst>
                    <a:ext uri="{FF2B5EF4-FFF2-40B4-BE49-F238E27FC236}">
                      <a16:creationId xmlns:a16="http://schemas.microsoft.com/office/drawing/2014/main" id="{5EE3B4AF-DE65-081C-8D4A-51A7B2D6B8D9}"/>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C5EDA6B9-DB94-B976-E4A9-DE0E5877E2BF}"/>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34E2799D-F1C5-4479-87F6-907B276A3AC4}"/>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06F65134-48A0-C016-2291-950E836E1461}"/>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0" name="Grafik 11">
                  <a:extLst>
                    <a:ext uri="{FF2B5EF4-FFF2-40B4-BE49-F238E27FC236}">
                      <a16:creationId xmlns:a16="http://schemas.microsoft.com/office/drawing/2014/main" id="{2301674B-507F-E485-C0CF-BE081511255A}"/>
                    </a:ext>
                  </a:extLst>
                </p:cNvPr>
                <p:cNvGrpSpPr/>
                <p:nvPr/>
              </p:nvGrpSpPr>
              <p:grpSpPr>
                <a:xfrm>
                  <a:off x="4921009" y="4441441"/>
                  <a:ext cx="1502559" cy="780250"/>
                  <a:chOff x="4921009" y="4441441"/>
                  <a:chExt cx="1502559" cy="780250"/>
                </a:xfrm>
                <a:solidFill>
                  <a:srgbClr val="F9F6F6"/>
                </a:solidFill>
              </p:grpSpPr>
              <p:sp>
                <p:nvSpPr>
                  <p:cNvPr id="33" name="Freihandform 32">
                    <a:extLst>
                      <a:ext uri="{FF2B5EF4-FFF2-40B4-BE49-F238E27FC236}">
                        <a16:creationId xmlns:a16="http://schemas.microsoft.com/office/drawing/2014/main" id="{90D57B93-A6C9-86E4-76D2-603433841B85}"/>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D706E166-52ED-D207-37EB-29694BF7D64B}"/>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1" name="Freihandform 20">
                  <a:extLst>
                    <a:ext uri="{FF2B5EF4-FFF2-40B4-BE49-F238E27FC236}">
                      <a16:creationId xmlns:a16="http://schemas.microsoft.com/office/drawing/2014/main" id="{C7826E11-A68A-F00F-9F57-815E37FB155D}"/>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2" name="Freihandform 21">
                  <a:extLst>
                    <a:ext uri="{FF2B5EF4-FFF2-40B4-BE49-F238E27FC236}">
                      <a16:creationId xmlns:a16="http://schemas.microsoft.com/office/drawing/2014/main" id="{C949B4BE-3234-BE62-E4E6-23CB7E81FFA3}"/>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3" name="Freihandform 22">
                  <a:extLst>
                    <a:ext uri="{FF2B5EF4-FFF2-40B4-BE49-F238E27FC236}">
                      <a16:creationId xmlns:a16="http://schemas.microsoft.com/office/drawing/2014/main" id="{3ADAF282-694B-9BA4-09C9-87532905DBD5}"/>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7832815D-24BC-463F-F5B1-4B7E08A6DA9C}"/>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F2DBB126-170D-E439-FD0C-C616380C6172}"/>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6" name="Grafik 11">
                  <a:extLst>
                    <a:ext uri="{FF2B5EF4-FFF2-40B4-BE49-F238E27FC236}">
                      <a16:creationId xmlns:a16="http://schemas.microsoft.com/office/drawing/2014/main" id="{636DAD79-1039-3AB1-CBB4-7D7B42EED2C8}"/>
                    </a:ext>
                  </a:extLst>
                </p:cNvPr>
                <p:cNvGrpSpPr/>
                <p:nvPr/>
              </p:nvGrpSpPr>
              <p:grpSpPr>
                <a:xfrm>
                  <a:off x="4162238" y="2883812"/>
                  <a:ext cx="3020120" cy="567213"/>
                  <a:chOff x="4162238" y="2883812"/>
                  <a:chExt cx="3020120" cy="567213"/>
                </a:xfrm>
                <a:solidFill>
                  <a:srgbClr val="FFAB69"/>
                </a:solidFill>
              </p:grpSpPr>
              <p:sp>
                <p:nvSpPr>
                  <p:cNvPr id="31" name="Freihandform 30">
                    <a:extLst>
                      <a:ext uri="{FF2B5EF4-FFF2-40B4-BE49-F238E27FC236}">
                        <a16:creationId xmlns:a16="http://schemas.microsoft.com/office/drawing/2014/main" id="{EAE3CF66-ACD3-1CBF-FAAF-F8AB1E918ED0}"/>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2" name="Freihandform 31">
                    <a:extLst>
                      <a:ext uri="{FF2B5EF4-FFF2-40B4-BE49-F238E27FC236}">
                        <a16:creationId xmlns:a16="http://schemas.microsoft.com/office/drawing/2014/main" id="{CD2D0E2B-5F32-8ED7-6F7B-74A67F4B34BE}"/>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7" name="Freihandform 26">
                  <a:extLst>
                    <a:ext uri="{FF2B5EF4-FFF2-40B4-BE49-F238E27FC236}">
                      <a16:creationId xmlns:a16="http://schemas.microsoft.com/office/drawing/2014/main" id="{9C7BDEE2-7C45-6825-16F0-0C6BDCE15B38}"/>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28" name="Freihandform 27">
                  <a:extLst>
                    <a:ext uri="{FF2B5EF4-FFF2-40B4-BE49-F238E27FC236}">
                      <a16:creationId xmlns:a16="http://schemas.microsoft.com/office/drawing/2014/main" id="{C1A40075-572F-C94D-2CAB-6A5907FEA8F0}"/>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AAEEFD9C-38B7-E679-6EAE-AABCE8680A65}"/>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0" name="Freihandform 29">
                  <a:extLst>
                    <a:ext uri="{FF2B5EF4-FFF2-40B4-BE49-F238E27FC236}">
                      <a16:creationId xmlns:a16="http://schemas.microsoft.com/office/drawing/2014/main" id="{90B3F7C2-83DD-BD9F-933D-6033140AADCD}"/>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9" name="Grafik 11">
                <a:extLst>
                  <a:ext uri="{FF2B5EF4-FFF2-40B4-BE49-F238E27FC236}">
                    <a16:creationId xmlns:a16="http://schemas.microsoft.com/office/drawing/2014/main" id="{1FE96CF5-078E-8C10-E73F-87B31F05403C}"/>
                  </a:ext>
                </a:extLst>
              </p:cNvPr>
              <p:cNvGrpSpPr/>
              <p:nvPr/>
            </p:nvGrpSpPr>
            <p:grpSpPr>
              <a:xfrm>
                <a:off x="5168107" y="2997931"/>
                <a:ext cx="1008373" cy="820045"/>
                <a:chOff x="5168107" y="2997931"/>
                <a:chExt cx="1008373" cy="820045"/>
              </a:xfrm>
              <a:solidFill>
                <a:srgbClr val="574D56"/>
              </a:solidFill>
            </p:grpSpPr>
            <p:sp>
              <p:nvSpPr>
                <p:cNvPr id="10" name="Freihandform 9">
                  <a:extLst>
                    <a:ext uri="{FF2B5EF4-FFF2-40B4-BE49-F238E27FC236}">
                      <a16:creationId xmlns:a16="http://schemas.microsoft.com/office/drawing/2014/main" id="{7BBFC40B-F0E1-6F84-8471-24827804781F}"/>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2" name="Freihandform 11">
                  <a:extLst>
                    <a:ext uri="{FF2B5EF4-FFF2-40B4-BE49-F238E27FC236}">
                      <a16:creationId xmlns:a16="http://schemas.microsoft.com/office/drawing/2014/main" id="{A288C2BB-DC71-ED3C-DA91-E8B28C3A9931}"/>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B2E7DF49-BE53-4695-6EA2-68B87A4A623B}"/>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5" name="Rechteck 34">
            <a:extLst>
              <a:ext uri="{FF2B5EF4-FFF2-40B4-BE49-F238E27FC236}">
                <a16:creationId xmlns:a16="http://schemas.microsoft.com/office/drawing/2014/main" id="{BE5868C5-2999-33C8-79CA-33FA2B7905B5}"/>
              </a:ext>
            </a:extLst>
          </p:cNvPr>
          <p:cNvSpPr/>
          <p:nvPr userDrawn="1"/>
        </p:nvSpPr>
        <p:spPr>
          <a:xfrm>
            <a:off x="742950" y="1744314"/>
            <a:ext cx="480718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1. Thema</a:t>
            </a:r>
          </a:p>
        </p:txBody>
      </p:sp>
      <p:sp>
        <p:nvSpPr>
          <p:cNvPr id="36" name="Rechteck 35">
            <a:extLst>
              <a:ext uri="{FF2B5EF4-FFF2-40B4-BE49-F238E27FC236}">
                <a16:creationId xmlns:a16="http://schemas.microsoft.com/office/drawing/2014/main" id="{88128A06-7462-774B-8ABC-7F482AADCC0D}"/>
              </a:ext>
            </a:extLst>
          </p:cNvPr>
          <p:cNvSpPr/>
          <p:nvPr userDrawn="1"/>
        </p:nvSpPr>
        <p:spPr>
          <a:xfrm>
            <a:off x="742950" y="2314898"/>
            <a:ext cx="10814050" cy="2670411"/>
          </a:xfrm>
          <a:prstGeom prst="rect">
            <a:avLst/>
          </a:prstGeom>
        </p:spPr>
        <p:txBody>
          <a:bodyPr wrap="square" lIns="0" tIns="0" rIns="0" bIns="0">
            <a:spAutoFit/>
          </a:bodyPr>
          <a:lstStyle/>
          <a:p>
            <a:pPr>
              <a:lnSpc>
                <a:spcPct val="110000"/>
              </a:lnSpc>
              <a:spcBef>
                <a:spcPts val="1000"/>
              </a:spcBef>
            </a:pPr>
            <a:r>
              <a:rPr lang="de-DE" sz="1800" dirty="0">
                <a:solidFill>
                  <a:srgbClr val="000000"/>
                </a:solidFill>
                <a:latin typeface="Arial" panose="020B0604020202020204" pitchFamily="34" charset="0"/>
                <a:cs typeface="Arial" panose="020B0604020202020204" pitchFamily="34" charset="0"/>
              </a:rPr>
              <a:t>Naturkatastrophen, Kriege, Amokläufe, Terroranschläge oder Krisen sind täglicher Bestandteil der medialen Berichterstattung. Zeitung, Fernsehen und Radio spielen dabei eine zentrale Rolle.</a:t>
            </a:r>
          </a:p>
          <a:p>
            <a:pPr>
              <a:lnSpc>
                <a:spcPct val="110000"/>
              </a:lnSpc>
              <a:spcBef>
                <a:spcPts val="1000"/>
              </a:spcBef>
            </a:pPr>
            <a:r>
              <a:rPr lang="de-DE" sz="1800" dirty="0">
                <a:solidFill>
                  <a:srgbClr val="000000"/>
                </a:solidFill>
                <a:latin typeface="Arial" panose="020B0604020202020204" pitchFamily="34" charset="0"/>
                <a:cs typeface="Arial" panose="020B0604020202020204" pitchFamily="34" charset="0"/>
              </a:rPr>
              <a:t>Aber auch Social-Media-Angebote und Online-Videoplattformen nehmen bei der Informationsrecherche einen wichtigen Platz ein – insbesondere bei Kindern und Jugendlichen. Sie können die Geschehnisse auf den Plattformen nahezu zeitgleich mitverfolgen und sich dort mit anderen austauschen. </a:t>
            </a:r>
          </a:p>
          <a:p>
            <a:pPr>
              <a:lnSpc>
                <a:spcPct val="110000"/>
              </a:lnSpc>
              <a:spcBef>
                <a:spcPts val="1000"/>
              </a:spcBef>
            </a:pPr>
            <a:r>
              <a:rPr lang="de-DE" sz="1800" dirty="0">
                <a:solidFill>
                  <a:srgbClr val="000000"/>
                </a:solidFill>
                <a:latin typeface="Arial" panose="020B0604020202020204" pitchFamily="34" charset="0"/>
                <a:cs typeface="Arial" panose="020B0604020202020204" pitchFamily="34" charset="0"/>
              </a:rPr>
              <a:t>Das kann jedoch auch Unsicherheiten und Fragen hervorrufen. Wichtiger denn je sind daher ein Grundverständnis für die Funktionsweisen medialer Berichterstattung und die Vermittlung von Informationskompetenz.</a:t>
            </a:r>
          </a:p>
        </p:txBody>
      </p:sp>
      <p:sp>
        <p:nvSpPr>
          <p:cNvPr id="37" name="Textfeld 36">
            <a:extLst>
              <a:ext uri="{FF2B5EF4-FFF2-40B4-BE49-F238E27FC236}">
                <a16:creationId xmlns:a16="http://schemas.microsoft.com/office/drawing/2014/main" id="{6D2678F7-F6CE-FAAC-162D-2D4D0B1AC4EA}"/>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8. und 9.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
        <p:nvSpPr>
          <p:cNvPr id="38" name="Rechteck 37">
            <a:hlinkClick r:id="rId3"/>
            <a:extLst>
              <a:ext uri="{FF2B5EF4-FFF2-40B4-BE49-F238E27FC236}">
                <a16:creationId xmlns:a16="http://schemas.microsoft.com/office/drawing/2014/main" id="{32BB1F73-0F07-0114-0711-72F8B4F6577C}"/>
              </a:ext>
            </a:extLst>
          </p:cNvPr>
          <p:cNvSpPr/>
          <p:nvPr userDrawn="1"/>
        </p:nvSpPr>
        <p:spPr>
          <a:xfrm>
            <a:off x="746964" y="5212948"/>
            <a:ext cx="4825530" cy="1107719"/>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feld 38">
            <a:hlinkClick r:id="rId3"/>
            <a:extLst>
              <a:ext uri="{FF2B5EF4-FFF2-40B4-BE49-F238E27FC236}">
                <a16:creationId xmlns:a16="http://schemas.microsoft.com/office/drawing/2014/main" id="{C99D6F78-0C51-8905-6A33-B28DB4E7485D}"/>
              </a:ext>
            </a:extLst>
          </p:cNvPr>
          <p:cNvSpPr txBox="1"/>
          <p:nvPr userDrawn="1"/>
        </p:nvSpPr>
        <p:spPr>
          <a:xfrm>
            <a:off x="1031568" y="5441398"/>
            <a:ext cx="2878441" cy="650819"/>
          </a:xfrm>
          <a:prstGeom prst="rect">
            <a:avLst/>
          </a:prstGeom>
          <a:noFill/>
        </p:spPr>
        <p:txBody>
          <a:bodyPr wrap="square" lIns="0" tIns="0" rIns="0" bIns="0">
            <a:spAutoFit/>
          </a:bodyPr>
          <a:lstStyle/>
          <a:p>
            <a:pPr>
              <a:lnSpc>
                <a:spcPct val="110000"/>
              </a:lnSpc>
              <a:spcBef>
                <a:spcPts val="1000"/>
              </a:spcBef>
            </a:pPr>
            <a:r>
              <a:rPr lang="de-DE" sz="2000" dirty="0">
                <a:solidFill>
                  <a:srgbClr val="000000"/>
                </a:solidFill>
                <a:latin typeface="Arial" panose="020B0604020202020204" pitchFamily="34" charset="0"/>
                <a:cs typeface="Arial" panose="020B0604020202020204" pitchFamily="34" charset="0"/>
                <a:hlinkClick r:id="rId3"/>
              </a:rPr>
              <a:t>Hintergrundinformationen zum Thema</a:t>
            </a:r>
            <a:endParaRPr lang="de-DE" sz="2000" dirty="0">
              <a:solidFill>
                <a:srgbClr val="FF0000"/>
              </a:solidFill>
              <a:latin typeface="Arial" panose="020B0604020202020204" pitchFamily="34" charset="0"/>
              <a:cs typeface="Arial" panose="020B0604020202020204" pitchFamily="34" charset="0"/>
            </a:endParaRPr>
          </a:p>
        </p:txBody>
      </p:sp>
      <p:grpSp>
        <p:nvGrpSpPr>
          <p:cNvPr id="40" name="Gruppieren 39">
            <a:extLst>
              <a:ext uri="{FF2B5EF4-FFF2-40B4-BE49-F238E27FC236}">
                <a16:creationId xmlns:a16="http://schemas.microsoft.com/office/drawing/2014/main" id="{EC48B638-6FA2-D302-C4D7-4828F785D357}"/>
              </a:ext>
            </a:extLst>
          </p:cNvPr>
          <p:cNvGrpSpPr/>
          <p:nvPr userDrawn="1"/>
        </p:nvGrpSpPr>
        <p:grpSpPr>
          <a:xfrm>
            <a:off x="4621953" y="5376663"/>
            <a:ext cx="780287" cy="780288"/>
            <a:chOff x="3657604" y="990598"/>
            <a:chExt cx="4876790" cy="4876797"/>
          </a:xfrm>
          <a:solidFill>
            <a:schemeClr val="tx2"/>
          </a:solidFill>
        </p:grpSpPr>
        <p:sp>
          <p:nvSpPr>
            <p:cNvPr id="41" name="Freihandform 40">
              <a:extLst>
                <a:ext uri="{FF2B5EF4-FFF2-40B4-BE49-F238E27FC236}">
                  <a16:creationId xmlns:a16="http://schemas.microsoft.com/office/drawing/2014/main" id="{A5005951-EB10-C4D7-FB56-C73808A42393}"/>
                </a:ext>
              </a:extLst>
            </p:cNvPr>
            <p:cNvSpPr/>
            <p:nvPr/>
          </p:nvSpPr>
          <p:spPr>
            <a:xfrm>
              <a:off x="5297417" y="990598"/>
              <a:ext cx="3236977" cy="3080881"/>
            </a:xfrm>
            <a:custGeom>
              <a:avLst/>
              <a:gdLst>
                <a:gd name="connsiteX0" fmla="*/ 2902207 w 3236977"/>
                <a:gd name="connsiteY0" fmla="*/ 334786 h 3080881"/>
                <a:gd name="connsiteX1" fmla="*/ 1285757 w 3236977"/>
                <a:gd name="connsiteY1" fmla="*/ 334776 h 3080881"/>
                <a:gd name="connsiteX2" fmla="*/ 330457 w 3236977"/>
                <a:gd name="connsiteY2" fmla="*/ 1290077 h 3080881"/>
                <a:gd name="connsiteX3" fmla="*/ 330457 w 3236977"/>
                <a:gd name="connsiteY3" fmla="*/ 2906527 h 3080881"/>
                <a:gd name="connsiteX4" fmla="*/ 560219 w 3236977"/>
                <a:gd name="connsiteY4" fmla="*/ 3080882 h 3080881"/>
                <a:gd name="connsiteX5" fmla="*/ 734574 w 3236977"/>
                <a:gd name="connsiteY5" fmla="*/ 2906527 h 3080881"/>
                <a:gd name="connsiteX6" fmla="*/ 806621 w 3236977"/>
                <a:gd name="connsiteY6" fmla="*/ 2561969 h 3080881"/>
                <a:gd name="connsiteX7" fmla="*/ 734574 w 3236977"/>
                <a:gd name="connsiteY7" fmla="*/ 2502409 h 3080881"/>
                <a:gd name="connsiteX8" fmla="*/ 734574 w 3236977"/>
                <a:gd name="connsiteY8" fmla="*/ 1694184 h 3080881"/>
                <a:gd name="connsiteX9" fmla="*/ 1689855 w 3236977"/>
                <a:gd name="connsiteY9" fmla="*/ 738903 h 3080881"/>
                <a:gd name="connsiteX10" fmla="*/ 2498080 w 3236977"/>
                <a:gd name="connsiteY10" fmla="*/ 738903 h 3080881"/>
                <a:gd name="connsiteX11" fmla="*/ 2498080 w 3236977"/>
                <a:gd name="connsiteY11" fmla="*/ 1547128 h 3080881"/>
                <a:gd name="connsiteX12" fmla="*/ 1866639 w 3236977"/>
                <a:gd name="connsiteY12" fmla="*/ 2178569 h 3080881"/>
                <a:gd name="connsiteX13" fmla="*/ 1938115 w 3236977"/>
                <a:gd name="connsiteY13" fmla="*/ 2913718 h 3080881"/>
                <a:gd name="connsiteX14" fmla="*/ 1946907 w 3236977"/>
                <a:gd name="connsiteY14" fmla="*/ 2906536 h 3080881"/>
                <a:gd name="connsiteX15" fmla="*/ 2902207 w 3236977"/>
                <a:gd name="connsiteY15" fmla="*/ 1951236 h 3080881"/>
                <a:gd name="connsiteX16" fmla="*/ 2902207 w 3236977"/>
                <a:gd name="connsiteY16" fmla="*/ 334786 h 308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977" h="3080881">
                  <a:moveTo>
                    <a:pt x="2902207" y="334786"/>
                  </a:moveTo>
                  <a:cubicBezTo>
                    <a:pt x="2455828" y="-111594"/>
                    <a:pt x="1732137" y="-111594"/>
                    <a:pt x="1285757" y="334776"/>
                  </a:cubicBezTo>
                  <a:lnTo>
                    <a:pt x="330457" y="1290077"/>
                  </a:lnTo>
                  <a:cubicBezTo>
                    <a:pt x="-131267" y="1751820"/>
                    <a:pt x="-88519" y="2487531"/>
                    <a:pt x="330457" y="2906527"/>
                  </a:cubicBezTo>
                  <a:cubicBezTo>
                    <a:pt x="400618" y="2976688"/>
                    <a:pt x="478247" y="3033895"/>
                    <a:pt x="560219" y="3080882"/>
                  </a:cubicBezTo>
                  <a:lnTo>
                    <a:pt x="734574" y="2906527"/>
                  </a:lnTo>
                  <a:cubicBezTo>
                    <a:pt x="848931" y="2792150"/>
                    <a:pt x="808679" y="2658448"/>
                    <a:pt x="806621" y="2561969"/>
                  </a:cubicBezTo>
                  <a:cubicBezTo>
                    <a:pt x="781523" y="2544177"/>
                    <a:pt x="757110" y="2524945"/>
                    <a:pt x="734574" y="2502409"/>
                  </a:cubicBezTo>
                  <a:cubicBezTo>
                    <a:pt x="519566" y="2287421"/>
                    <a:pt x="509899" y="1918860"/>
                    <a:pt x="734574" y="1694184"/>
                  </a:cubicBezTo>
                  <a:cubicBezTo>
                    <a:pt x="767940" y="1660818"/>
                    <a:pt x="1669606" y="759153"/>
                    <a:pt x="1689855" y="738903"/>
                  </a:cubicBezTo>
                  <a:cubicBezTo>
                    <a:pt x="1912731" y="516028"/>
                    <a:pt x="2275205" y="516028"/>
                    <a:pt x="2498080" y="738903"/>
                  </a:cubicBezTo>
                  <a:cubicBezTo>
                    <a:pt x="2720956" y="961779"/>
                    <a:pt x="2720956" y="1324253"/>
                    <a:pt x="2498080" y="1547128"/>
                  </a:cubicBezTo>
                  <a:lnTo>
                    <a:pt x="1866639" y="2178569"/>
                  </a:lnTo>
                  <a:cubicBezTo>
                    <a:pt x="1884899" y="2279601"/>
                    <a:pt x="1994484" y="2518926"/>
                    <a:pt x="1938115" y="2913718"/>
                  </a:cubicBezTo>
                  <a:cubicBezTo>
                    <a:pt x="1940868" y="2911013"/>
                    <a:pt x="1944163" y="2909270"/>
                    <a:pt x="1946907" y="2906536"/>
                  </a:cubicBezTo>
                  <a:lnTo>
                    <a:pt x="2902207" y="1951236"/>
                  </a:lnTo>
                  <a:cubicBezTo>
                    <a:pt x="3348568" y="1504856"/>
                    <a:pt x="3348568" y="781166"/>
                    <a:pt x="2902207" y="334786"/>
                  </a:cubicBezTo>
                  <a:close/>
                </a:path>
              </a:pathLst>
            </a:custGeom>
            <a:grpFill/>
            <a:ln w="9525" cap="flat">
              <a:noFill/>
              <a:prstDash val="solid"/>
              <a:miter/>
            </a:ln>
          </p:spPr>
          <p:txBody>
            <a:bodyPr rtlCol="0" anchor="ctr"/>
            <a:lstStyle/>
            <a:p>
              <a:endParaRPr lang="en-US"/>
            </a:p>
          </p:txBody>
        </p:sp>
        <p:sp>
          <p:nvSpPr>
            <p:cNvPr id="42" name="Freihandform 41">
              <a:extLst>
                <a:ext uri="{FF2B5EF4-FFF2-40B4-BE49-F238E27FC236}">
                  <a16:creationId xmlns:a16="http://schemas.microsoft.com/office/drawing/2014/main" id="{4754574E-55A2-7CC0-EC4B-143858903BAC}"/>
                </a:ext>
              </a:extLst>
            </p:cNvPr>
            <p:cNvSpPr/>
            <p:nvPr/>
          </p:nvSpPr>
          <p:spPr>
            <a:xfrm>
              <a:off x="3657604" y="2712491"/>
              <a:ext cx="3311188" cy="3154904"/>
            </a:xfrm>
            <a:custGeom>
              <a:avLst/>
              <a:gdLst>
                <a:gd name="connsiteX0" fmla="*/ 2980539 w 3311188"/>
                <a:gd name="connsiteY0" fmla="*/ 174355 h 3154904"/>
                <a:gd name="connsiteX1" fmla="*/ 2750796 w 3311188"/>
                <a:gd name="connsiteY1" fmla="*/ 0 h 3154904"/>
                <a:gd name="connsiteX2" fmla="*/ 2576441 w 3311188"/>
                <a:gd name="connsiteY2" fmla="*/ 174355 h 3154904"/>
                <a:gd name="connsiteX3" fmla="*/ 2504375 w 3311188"/>
                <a:gd name="connsiteY3" fmla="*/ 518893 h 3154904"/>
                <a:gd name="connsiteX4" fmla="*/ 2576441 w 3311188"/>
                <a:gd name="connsiteY4" fmla="*/ 578453 h 3154904"/>
                <a:gd name="connsiteX5" fmla="*/ 2576441 w 3311188"/>
                <a:gd name="connsiteY5" fmla="*/ 1386678 h 3154904"/>
                <a:gd name="connsiteX6" fmla="*/ 1547112 w 3311188"/>
                <a:gd name="connsiteY6" fmla="*/ 2416007 h 3154904"/>
                <a:gd name="connsiteX7" fmla="*/ 738888 w 3311188"/>
                <a:gd name="connsiteY7" fmla="*/ 2416007 h 3154904"/>
                <a:gd name="connsiteX8" fmla="*/ 738888 w 3311188"/>
                <a:gd name="connsiteY8" fmla="*/ 1607782 h 3154904"/>
                <a:gd name="connsiteX9" fmla="*/ 1444376 w 3311188"/>
                <a:gd name="connsiteY9" fmla="*/ 902294 h 3154904"/>
                <a:gd name="connsiteX10" fmla="*/ 1372900 w 3311188"/>
                <a:gd name="connsiteY10" fmla="*/ 167145 h 3154904"/>
                <a:gd name="connsiteX11" fmla="*/ 1364090 w 3311188"/>
                <a:gd name="connsiteY11" fmla="*/ 174346 h 3154904"/>
                <a:gd name="connsiteX12" fmla="*/ 334770 w 3311188"/>
                <a:gd name="connsiteY12" fmla="*/ 1203684 h 3154904"/>
                <a:gd name="connsiteX13" fmla="*/ 334770 w 3311188"/>
                <a:gd name="connsiteY13" fmla="*/ 2820134 h 3154904"/>
                <a:gd name="connsiteX14" fmla="*/ 1951211 w 3311188"/>
                <a:gd name="connsiteY14" fmla="*/ 2820134 h 3154904"/>
                <a:gd name="connsiteX15" fmla="*/ 2980539 w 3311188"/>
                <a:gd name="connsiteY15" fmla="*/ 1790805 h 3154904"/>
                <a:gd name="connsiteX16" fmla="*/ 2980539 w 3311188"/>
                <a:gd name="connsiteY16" fmla="*/ 174355 h 315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1188" h="3154904">
                  <a:moveTo>
                    <a:pt x="2980539" y="174355"/>
                  </a:moveTo>
                  <a:cubicBezTo>
                    <a:pt x="2910388" y="104194"/>
                    <a:pt x="2832749" y="46987"/>
                    <a:pt x="2750796" y="0"/>
                  </a:cubicBezTo>
                  <a:lnTo>
                    <a:pt x="2576441" y="174355"/>
                  </a:lnTo>
                  <a:cubicBezTo>
                    <a:pt x="2462065" y="288712"/>
                    <a:pt x="2502318" y="422415"/>
                    <a:pt x="2504375" y="518893"/>
                  </a:cubicBezTo>
                  <a:cubicBezTo>
                    <a:pt x="2529492" y="536686"/>
                    <a:pt x="2553905" y="555917"/>
                    <a:pt x="2576441" y="578453"/>
                  </a:cubicBezTo>
                  <a:cubicBezTo>
                    <a:pt x="2791449" y="793461"/>
                    <a:pt x="2801117" y="1162002"/>
                    <a:pt x="2576441" y="1386678"/>
                  </a:cubicBezTo>
                  <a:cubicBezTo>
                    <a:pt x="2542999" y="1420120"/>
                    <a:pt x="1566648" y="2396471"/>
                    <a:pt x="1547112" y="2416007"/>
                  </a:cubicBezTo>
                  <a:cubicBezTo>
                    <a:pt x="1324237" y="2638882"/>
                    <a:pt x="961763" y="2638882"/>
                    <a:pt x="738888" y="2416007"/>
                  </a:cubicBezTo>
                  <a:cubicBezTo>
                    <a:pt x="516012" y="2193131"/>
                    <a:pt x="516012" y="1830658"/>
                    <a:pt x="738888" y="1607782"/>
                  </a:cubicBezTo>
                  <a:lnTo>
                    <a:pt x="1444376" y="902294"/>
                  </a:lnTo>
                  <a:cubicBezTo>
                    <a:pt x="1426116" y="801262"/>
                    <a:pt x="1316522" y="561937"/>
                    <a:pt x="1372900" y="167145"/>
                  </a:cubicBezTo>
                  <a:cubicBezTo>
                    <a:pt x="1370148" y="169850"/>
                    <a:pt x="1366833" y="171612"/>
                    <a:pt x="1364090" y="174346"/>
                  </a:cubicBezTo>
                  <a:lnTo>
                    <a:pt x="334770" y="1203684"/>
                  </a:lnTo>
                  <a:cubicBezTo>
                    <a:pt x="-111590" y="1650063"/>
                    <a:pt x="-111590" y="2373754"/>
                    <a:pt x="334770" y="2820134"/>
                  </a:cubicBezTo>
                  <a:cubicBezTo>
                    <a:pt x="781150" y="3266494"/>
                    <a:pt x="1504831" y="3266494"/>
                    <a:pt x="1951211" y="2820134"/>
                  </a:cubicBezTo>
                  <a:lnTo>
                    <a:pt x="2980539" y="1790805"/>
                  </a:lnTo>
                  <a:cubicBezTo>
                    <a:pt x="3433701" y="1337643"/>
                    <a:pt x="3408936" y="602742"/>
                    <a:pt x="2980539" y="174355"/>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8764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Materialien für den spontanen Einsatz">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43E490A7-D8EE-0896-D847-6EF30D2023C9}"/>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565DC162-BC0E-C1B7-6AC2-6F63A8008908}"/>
              </a:ext>
            </a:extLst>
          </p:cNvPr>
          <p:cNvSpPr/>
          <p:nvPr userDrawn="1"/>
        </p:nvSpPr>
        <p:spPr>
          <a:xfrm>
            <a:off x="742950" y="1744314"/>
            <a:ext cx="512445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2. Materialien für den spontanen Einsatz</a:t>
            </a:r>
          </a:p>
        </p:txBody>
      </p:sp>
      <p:sp>
        <p:nvSpPr>
          <p:cNvPr id="4" name="Rechteck 3">
            <a:extLst>
              <a:ext uri="{FF2B5EF4-FFF2-40B4-BE49-F238E27FC236}">
                <a16:creationId xmlns:a16="http://schemas.microsoft.com/office/drawing/2014/main" id="{C466515D-9A31-577D-6C98-79EAF2E82955}"/>
              </a:ext>
            </a:extLst>
          </p:cNvPr>
          <p:cNvSpPr/>
          <p:nvPr userDrawn="1"/>
        </p:nvSpPr>
        <p:spPr>
          <a:xfrm>
            <a:off x="742950" y="2314898"/>
            <a:ext cx="6838064" cy="2810385"/>
          </a:xfrm>
          <a:prstGeom prst="rect">
            <a:avLst/>
          </a:prstGeom>
        </p:spPr>
        <p:txBody>
          <a:bodyPr wrap="square" lIns="0" tIns="0" rIns="0" bIns="0">
            <a:spAutoFit/>
          </a:bodyPr>
          <a:lstStyle/>
          <a:p>
            <a:pPr>
              <a:lnSpc>
                <a:spcPct val="110000"/>
              </a:lnSpc>
              <a:spcBef>
                <a:spcPts val="1000"/>
              </a:spcBef>
            </a:pPr>
            <a:r>
              <a:rPr lang="de-DE" sz="2000" dirty="0">
                <a:solidFill>
                  <a:srgbClr val="000000"/>
                </a:solidFill>
                <a:latin typeface="Arial" panose="020B0604020202020204" pitchFamily="34" charset="0"/>
                <a:cs typeface="Arial" panose="020B0604020202020204" pitchFamily="34" charset="0"/>
              </a:rPr>
              <a:t>Um unmittelbar nach der Berichterstattung über ein aktuelles Krisenereignis auf Gesprächs- und Reflexionsbedürfnisse der Schüler:innen zu reagieren, gibt es zusätzlich Materialien für den spontanen Einsatz im Unterricht. </a:t>
            </a:r>
          </a:p>
          <a:p>
            <a:pPr>
              <a:lnSpc>
                <a:spcPct val="110000"/>
              </a:lnSpc>
              <a:spcBef>
                <a:spcPts val="1000"/>
              </a:spcBef>
            </a:pPr>
            <a:r>
              <a:rPr lang="de-DE" sz="2000" dirty="0">
                <a:solidFill>
                  <a:srgbClr val="000000"/>
                </a:solidFill>
                <a:latin typeface="Arial" panose="020B0604020202020204" pitchFamily="34" charset="0"/>
                <a:cs typeface="Arial" panose="020B0604020202020204" pitchFamily="34" charset="0"/>
              </a:rPr>
              <a:t>Ihnen stehen eine Checkliste und ein Gesprächsleitfaden zur Verfügung, mit denen Sie sich auf ein Gespräch zur Berichterstattung über ein Krisenereignis vorbereiten können. </a:t>
            </a:r>
          </a:p>
        </p:txBody>
      </p:sp>
      <p:cxnSp>
        <p:nvCxnSpPr>
          <p:cNvPr id="5" name="Gerade Verbindung 4">
            <a:extLst>
              <a:ext uri="{FF2B5EF4-FFF2-40B4-BE49-F238E27FC236}">
                <a16:creationId xmlns:a16="http://schemas.microsoft.com/office/drawing/2014/main" id="{9FACA11E-F982-723A-020C-9671523F9FA8}"/>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A2E1DA0A-9817-3CC7-8558-EAFDB8A73278}"/>
              </a:ext>
            </a:extLst>
          </p:cNvPr>
          <p:cNvGrpSpPr/>
          <p:nvPr userDrawn="1"/>
        </p:nvGrpSpPr>
        <p:grpSpPr>
          <a:xfrm>
            <a:off x="742950" y="368301"/>
            <a:ext cx="1080000" cy="1080000"/>
            <a:chOff x="742950" y="368301"/>
            <a:chExt cx="1080000" cy="1080000"/>
          </a:xfrm>
        </p:grpSpPr>
        <p:sp>
          <p:nvSpPr>
            <p:cNvPr id="7" name="Oval 6">
              <a:extLst>
                <a:ext uri="{FF2B5EF4-FFF2-40B4-BE49-F238E27FC236}">
                  <a16:creationId xmlns:a16="http://schemas.microsoft.com/office/drawing/2014/main" id="{03A23FC1-2D80-285F-73DF-38D10C270BC0}"/>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8" name="Grafik 11">
              <a:extLst>
                <a:ext uri="{FF2B5EF4-FFF2-40B4-BE49-F238E27FC236}">
                  <a16:creationId xmlns:a16="http://schemas.microsoft.com/office/drawing/2014/main" id="{45756214-8431-A09D-635C-DA4AA51389B1}"/>
                </a:ext>
              </a:extLst>
            </p:cNvPr>
            <p:cNvGrpSpPr/>
            <p:nvPr/>
          </p:nvGrpSpPr>
          <p:grpSpPr>
            <a:xfrm>
              <a:off x="1013117" y="594459"/>
              <a:ext cx="539666" cy="627685"/>
              <a:chOff x="3570972" y="1073402"/>
              <a:chExt cx="4192946" cy="4876802"/>
            </a:xfrm>
          </p:grpSpPr>
          <p:sp>
            <p:nvSpPr>
              <p:cNvPr id="9" name="Freihandform 8">
                <a:extLst>
                  <a:ext uri="{FF2B5EF4-FFF2-40B4-BE49-F238E27FC236}">
                    <a16:creationId xmlns:a16="http://schemas.microsoft.com/office/drawing/2014/main" id="{6762F0C1-DF53-AE7B-969E-814CA615FD83}"/>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10" name="Grafik 11">
                <a:extLst>
                  <a:ext uri="{FF2B5EF4-FFF2-40B4-BE49-F238E27FC236}">
                    <a16:creationId xmlns:a16="http://schemas.microsoft.com/office/drawing/2014/main" id="{13A71E2F-224F-2F32-F567-78A7D2B366F1}"/>
                  </a:ext>
                </a:extLst>
              </p:cNvPr>
              <p:cNvGrpSpPr/>
              <p:nvPr/>
            </p:nvGrpSpPr>
            <p:grpSpPr>
              <a:xfrm>
                <a:off x="3570972" y="1073402"/>
                <a:ext cx="4192946" cy="4876802"/>
                <a:chOff x="3570972" y="1073402"/>
                <a:chExt cx="4192946" cy="4876802"/>
              </a:xfrm>
            </p:grpSpPr>
            <p:sp>
              <p:nvSpPr>
                <p:cNvPr id="16" name="Freihandform 15">
                  <a:extLst>
                    <a:ext uri="{FF2B5EF4-FFF2-40B4-BE49-F238E27FC236}">
                      <a16:creationId xmlns:a16="http://schemas.microsoft.com/office/drawing/2014/main" id="{E8F1740C-4748-E276-9799-5482383E85EC}"/>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C479A8F4-BD12-8AF3-DEE8-EE117F062194}"/>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1BB1A9A5-F0EF-4605-03D9-1D596019A400}"/>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BD792BBA-2D92-858E-979D-0EEEB4B6BF48}"/>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B6D2318B-241B-6656-D225-D5598A4247A7}"/>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1656520F-0259-44E0-BF1C-225B9C8F9B0D}"/>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2" name="Grafik 11">
                  <a:extLst>
                    <a:ext uri="{FF2B5EF4-FFF2-40B4-BE49-F238E27FC236}">
                      <a16:creationId xmlns:a16="http://schemas.microsoft.com/office/drawing/2014/main" id="{C076E87D-4973-52DB-CE09-E744322E8CF7}"/>
                    </a:ext>
                  </a:extLst>
                </p:cNvPr>
                <p:cNvGrpSpPr/>
                <p:nvPr/>
              </p:nvGrpSpPr>
              <p:grpSpPr>
                <a:xfrm>
                  <a:off x="4921009" y="4441441"/>
                  <a:ext cx="1502559" cy="780250"/>
                  <a:chOff x="4921009" y="4441441"/>
                  <a:chExt cx="1502559" cy="780250"/>
                </a:xfrm>
                <a:solidFill>
                  <a:srgbClr val="F9F6F6"/>
                </a:solidFill>
              </p:grpSpPr>
              <p:sp>
                <p:nvSpPr>
                  <p:cNvPr id="35" name="Freihandform 34">
                    <a:extLst>
                      <a:ext uri="{FF2B5EF4-FFF2-40B4-BE49-F238E27FC236}">
                        <a16:creationId xmlns:a16="http://schemas.microsoft.com/office/drawing/2014/main" id="{33198637-39FB-07F4-3CF7-DA6CD9D45CAB}"/>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9BEDE1E7-BCF9-C390-5F2D-487E71DAB088}"/>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3" name="Freihandform 22">
                  <a:extLst>
                    <a:ext uri="{FF2B5EF4-FFF2-40B4-BE49-F238E27FC236}">
                      <a16:creationId xmlns:a16="http://schemas.microsoft.com/office/drawing/2014/main" id="{8E600676-E539-370B-D340-2CE554348300}"/>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FA40B89A-284F-2317-2446-A46E5C8183C8}"/>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C50FAC68-1F0A-A39E-B276-949A633CC55B}"/>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B55544A0-12B3-4AAD-5424-B1B1A13B660D}"/>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AA00489A-7475-54D0-09B5-F6567264A6CD}"/>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8" name="Grafik 11">
                  <a:extLst>
                    <a:ext uri="{FF2B5EF4-FFF2-40B4-BE49-F238E27FC236}">
                      <a16:creationId xmlns:a16="http://schemas.microsoft.com/office/drawing/2014/main" id="{67F20538-D48F-103E-14A5-B7B997ED3745}"/>
                    </a:ext>
                  </a:extLst>
                </p:cNvPr>
                <p:cNvGrpSpPr/>
                <p:nvPr/>
              </p:nvGrpSpPr>
              <p:grpSpPr>
                <a:xfrm>
                  <a:off x="4162238" y="2883812"/>
                  <a:ext cx="3020120" cy="567213"/>
                  <a:chOff x="4162238" y="2883812"/>
                  <a:chExt cx="3020120" cy="567213"/>
                </a:xfrm>
                <a:solidFill>
                  <a:srgbClr val="FFAB69"/>
                </a:solidFill>
              </p:grpSpPr>
              <p:sp>
                <p:nvSpPr>
                  <p:cNvPr id="33" name="Freihandform 32">
                    <a:extLst>
                      <a:ext uri="{FF2B5EF4-FFF2-40B4-BE49-F238E27FC236}">
                        <a16:creationId xmlns:a16="http://schemas.microsoft.com/office/drawing/2014/main" id="{0566FC30-C521-3E60-45AD-0A016CEA80F0}"/>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96ED4E57-9FAB-211D-7F84-765C43E1DCD9}"/>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9" name="Freihandform 28">
                  <a:extLst>
                    <a:ext uri="{FF2B5EF4-FFF2-40B4-BE49-F238E27FC236}">
                      <a16:creationId xmlns:a16="http://schemas.microsoft.com/office/drawing/2014/main" id="{7C26A030-7A22-9B7F-C117-70E630C1BC45}"/>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9AF1C20F-710C-E587-BC84-4252CB0BCDC6}"/>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A3FA0914-7BD2-A301-C9BA-071E249D6323}"/>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2" name="Freihandform 31">
                  <a:extLst>
                    <a:ext uri="{FF2B5EF4-FFF2-40B4-BE49-F238E27FC236}">
                      <a16:creationId xmlns:a16="http://schemas.microsoft.com/office/drawing/2014/main" id="{7A6DF925-0E82-A556-2EDA-BBB7C7288CFA}"/>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12" name="Grafik 11">
                <a:extLst>
                  <a:ext uri="{FF2B5EF4-FFF2-40B4-BE49-F238E27FC236}">
                    <a16:creationId xmlns:a16="http://schemas.microsoft.com/office/drawing/2014/main" id="{EF13A962-42BB-71E9-9D80-5E49691FC950}"/>
                  </a:ext>
                </a:extLst>
              </p:cNvPr>
              <p:cNvGrpSpPr/>
              <p:nvPr/>
            </p:nvGrpSpPr>
            <p:grpSpPr>
              <a:xfrm>
                <a:off x="5168107" y="2997931"/>
                <a:ext cx="1008373" cy="820045"/>
                <a:chOff x="5168107" y="2997931"/>
                <a:chExt cx="1008373" cy="820045"/>
              </a:xfrm>
              <a:solidFill>
                <a:srgbClr val="574D56"/>
              </a:solidFill>
            </p:grpSpPr>
            <p:sp>
              <p:nvSpPr>
                <p:cNvPr id="13" name="Freihandform 12">
                  <a:extLst>
                    <a:ext uri="{FF2B5EF4-FFF2-40B4-BE49-F238E27FC236}">
                      <a16:creationId xmlns:a16="http://schemas.microsoft.com/office/drawing/2014/main" id="{2918F941-7FF1-0207-15D1-1E9F527909F3}"/>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8B3114B6-722C-95B9-A2CA-8D10FCE78338}"/>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38890701-460C-AB38-4B80-AA3BBEB12477}"/>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7" name="Textfeld 36">
            <a:extLst>
              <a:ext uri="{FF2B5EF4-FFF2-40B4-BE49-F238E27FC236}">
                <a16:creationId xmlns:a16="http://schemas.microsoft.com/office/drawing/2014/main" id="{1E1BFBB5-B2A6-0DB9-8BC7-C0C759FDDA71}"/>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8. und 9.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pic>
        <p:nvPicPr>
          <p:cNvPr id="38" name="Grafik 37">
            <a:extLst>
              <a:ext uri="{FF2B5EF4-FFF2-40B4-BE49-F238E27FC236}">
                <a16:creationId xmlns:a16="http://schemas.microsoft.com/office/drawing/2014/main" id="{4AC73C41-27D8-7DC2-60A0-423416B125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3380" y="1726394"/>
            <a:ext cx="3243016" cy="4594273"/>
          </a:xfrm>
          <a:prstGeom prst="rect">
            <a:avLst/>
          </a:prstGeom>
          <a:solidFill>
            <a:schemeClr val="bg1"/>
          </a:solidFill>
        </p:spPr>
      </p:pic>
      <p:sp>
        <p:nvSpPr>
          <p:cNvPr id="39" name="Rechteck 38">
            <a:hlinkClick r:id="rId4"/>
            <a:extLst>
              <a:ext uri="{FF2B5EF4-FFF2-40B4-BE49-F238E27FC236}">
                <a16:creationId xmlns:a16="http://schemas.microsoft.com/office/drawing/2014/main" id="{E2F11A9D-8579-E563-5A3E-A0E2B9230F21}"/>
              </a:ext>
            </a:extLst>
          </p:cNvPr>
          <p:cNvSpPr/>
          <p:nvPr userDrawn="1"/>
        </p:nvSpPr>
        <p:spPr>
          <a:xfrm>
            <a:off x="746964" y="5212948"/>
            <a:ext cx="4825530" cy="1107719"/>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
            <a:hlinkClick r:id="rId4"/>
            <a:extLst>
              <a:ext uri="{FF2B5EF4-FFF2-40B4-BE49-F238E27FC236}">
                <a16:creationId xmlns:a16="http://schemas.microsoft.com/office/drawing/2014/main" id="{8B5FBC18-21CB-C7B9-626C-EF7B86D5368C}"/>
              </a:ext>
            </a:extLst>
          </p:cNvPr>
          <p:cNvSpPr>
            <a:spLocks noChangeArrowheads="1"/>
          </p:cNvSpPr>
          <p:nvPr userDrawn="1"/>
        </p:nvSpPr>
        <p:spPr bwMode="auto">
          <a:xfrm>
            <a:off x="1031568" y="5459031"/>
            <a:ext cx="223138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de-DE" sz="2000" dirty="0">
                <a:solidFill>
                  <a:srgbClr val="EA5901"/>
                </a:solidFill>
                <a:latin typeface="Arial" panose="020B0604020202020204" pitchFamily="34" charset="0"/>
                <a:cs typeface="Arial" panose="020B0604020202020204" pitchFamily="34" charset="0"/>
                <a:hlinkClick r:id="rId4"/>
              </a:rPr>
              <a:t>„Wenn Nachrichten Angst </a:t>
            </a:r>
            <a:r>
              <a:rPr lang="de-DE" sz="2000" dirty="0">
                <a:solidFill>
                  <a:schemeClr val="accent1"/>
                </a:solidFill>
                <a:latin typeface="Arial" panose="020B0604020202020204" pitchFamily="34" charset="0"/>
                <a:cs typeface="Arial" panose="020B0604020202020204" pitchFamily="34" charset="0"/>
                <a:hlinkClick r:id="rId4"/>
              </a:rPr>
              <a:t>machen</a:t>
            </a:r>
            <a:r>
              <a:rPr lang="de-DE" sz="2000" kern="1200" dirty="0">
                <a:solidFill>
                  <a:schemeClr val="accent1"/>
                </a:solidFill>
                <a:latin typeface="Arial" panose="020B0604020202020204" pitchFamily="34" charset="0"/>
                <a:ea typeface="+mn-ea"/>
                <a:cs typeface="Arial" panose="020B0604020202020204" pitchFamily="34" charset="0"/>
                <a:hlinkClick r:id="rId4"/>
              </a:rPr>
              <a:t>“</a:t>
            </a:r>
            <a:endParaRPr lang="de-DE" sz="2000" kern="1200" dirty="0">
              <a:solidFill>
                <a:schemeClr val="accent1"/>
              </a:solidFill>
              <a:latin typeface="Arial" panose="020B0604020202020204" pitchFamily="34" charset="0"/>
              <a:ea typeface="+mn-ea"/>
              <a:cs typeface="Arial" panose="020B0604020202020204" pitchFamily="34" charset="0"/>
            </a:endParaRPr>
          </a:p>
        </p:txBody>
      </p:sp>
      <p:grpSp>
        <p:nvGrpSpPr>
          <p:cNvPr id="41" name="Gruppieren 40">
            <a:extLst>
              <a:ext uri="{FF2B5EF4-FFF2-40B4-BE49-F238E27FC236}">
                <a16:creationId xmlns:a16="http://schemas.microsoft.com/office/drawing/2014/main" id="{273C3E17-BF24-2614-9D04-15D1BF730FC2}"/>
              </a:ext>
            </a:extLst>
          </p:cNvPr>
          <p:cNvGrpSpPr/>
          <p:nvPr userDrawn="1"/>
        </p:nvGrpSpPr>
        <p:grpSpPr>
          <a:xfrm>
            <a:off x="4621953" y="5376663"/>
            <a:ext cx="780287" cy="780288"/>
            <a:chOff x="3657604" y="990598"/>
            <a:chExt cx="4876790" cy="4876797"/>
          </a:xfrm>
          <a:solidFill>
            <a:schemeClr val="tx2"/>
          </a:solidFill>
        </p:grpSpPr>
        <p:sp>
          <p:nvSpPr>
            <p:cNvPr id="42" name="Freihandform 41">
              <a:extLst>
                <a:ext uri="{FF2B5EF4-FFF2-40B4-BE49-F238E27FC236}">
                  <a16:creationId xmlns:a16="http://schemas.microsoft.com/office/drawing/2014/main" id="{FFCEC99F-D2F5-732C-77D2-5C559CADA005}"/>
                </a:ext>
              </a:extLst>
            </p:cNvPr>
            <p:cNvSpPr/>
            <p:nvPr/>
          </p:nvSpPr>
          <p:spPr>
            <a:xfrm>
              <a:off x="5297417" y="990598"/>
              <a:ext cx="3236977" cy="3080881"/>
            </a:xfrm>
            <a:custGeom>
              <a:avLst/>
              <a:gdLst>
                <a:gd name="connsiteX0" fmla="*/ 2902207 w 3236977"/>
                <a:gd name="connsiteY0" fmla="*/ 334786 h 3080881"/>
                <a:gd name="connsiteX1" fmla="*/ 1285757 w 3236977"/>
                <a:gd name="connsiteY1" fmla="*/ 334776 h 3080881"/>
                <a:gd name="connsiteX2" fmla="*/ 330457 w 3236977"/>
                <a:gd name="connsiteY2" fmla="*/ 1290077 h 3080881"/>
                <a:gd name="connsiteX3" fmla="*/ 330457 w 3236977"/>
                <a:gd name="connsiteY3" fmla="*/ 2906527 h 3080881"/>
                <a:gd name="connsiteX4" fmla="*/ 560219 w 3236977"/>
                <a:gd name="connsiteY4" fmla="*/ 3080882 h 3080881"/>
                <a:gd name="connsiteX5" fmla="*/ 734574 w 3236977"/>
                <a:gd name="connsiteY5" fmla="*/ 2906527 h 3080881"/>
                <a:gd name="connsiteX6" fmla="*/ 806621 w 3236977"/>
                <a:gd name="connsiteY6" fmla="*/ 2561969 h 3080881"/>
                <a:gd name="connsiteX7" fmla="*/ 734574 w 3236977"/>
                <a:gd name="connsiteY7" fmla="*/ 2502409 h 3080881"/>
                <a:gd name="connsiteX8" fmla="*/ 734574 w 3236977"/>
                <a:gd name="connsiteY8" fmla="*/ 1694184 h 3080881"/>
                <a:gd name="connsiteX9" fmla="*/ 1689855 w 3236977"/>
                <a:gd name="connsiteY9" fmla="*/ 738903 h 3080881"/>
                <a:gd name="connsiteX10" fmla="*/ 2498080 w 3236977"/>
                <a:gd name="connsiteY10" fmla="*/ 738903 h 3080881"/>
                <a:gd name="connsiteX11" fmla="*/ 2498080 w 3236977"/>
                <a:gd name="connsiteY11" fmla="*/ 1547128 h 3080881"/>
                <a:gd name="connsiteX12" fmla="*/ 1866639 w 3236977"/>
                <a:gd name="connsiteY12" fmla="*/ 2178569 h 3080881"/>
                <a:gd name="connsiteX13" fmla="*/ 1938115 w 3236977"/>
                <a:gd name="connsiteY13" fmla="*/ 2913718 h 3080881"/>
                <a:gd name="connsiteX14" fmla="*/ 1946907 w 3236977"/>
                <a:gd name="connsiteY14" fmla="*/ 2906536 h 3080881"/>
                <a:gd name="connsiteX15" fmla="*/ 2902207 w 3236977"/>
                <a:gd name="connsiteY15" fmla="*/ 1951236 h 3080881"/>
                <a:gd name="connsiteX16" fmla="*/ 2902207 w 3236977"/>
                <a:gd name="connsiteY16" fmla="*/ 334786 h 308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977" h="3080881">
                  <a:moveTo>
                    <a:pt x="2902207" y="334786"/>
                  </a:moveTo>
                  <a:cubicBezTo>
                    <a:pt x="2455828" y="-111594"/>
                    <a:pt x="1732137" y="-111594"/>
                    <a:pt x="1285757" y="334776"/>
                  </a:cubicBezTo>
                  <a:lnTo>
                    <a:pt x="330457" y="1290077"/>
                  </a:lnTo>
                  <a:cubicBezTo>
                    <a:pt x="-131267" y="1751820"/>
                    <a:pt x="-88519" y="2487531"/>
                    <a:pt x="330457" y="2906527"/>
                  </a:cubicBezTo>
                  <a:cubicBezTo>
                    <a:pt x="400618" y="2976688"/>
                    <a:pt x="478247" y="3033895"/>
                    <a:pt x="560219" y="3080882"/>
                  </a:cubicBezTo>
                  <a:lnTo>
                    <a:pt x="734574" y="2906527"/>
                  </a:lnTo>
                  <a:cubicBezTo>
                    <a:pt x="848931" y="2792150"/>
                    <a:pt x="808679" y="2658448"/>
                    <a:pt x="806621" y="2561969"/>
                  </a:cubicBezTo>
                  <a:cubicBezTo>
                    <a:pt x="781523" y="2544177"/>
                    <a:pt x="757110" y="2524945"/>
                    <a:pt x="734574" y="2502409"/>
                  </a:cubicBezTo>
                  <a:cubicBezTo>
                    <a:pt x="519566" y="2287421"/>
                    <a:pt x="509899" y="1918860"/>
                    <a:pt x="734574" y="1694184"/>
                  </a:cubicBezTo>
                  <a:cubicBezTo>
                    <a:pt x="767940" y="1660818"/>
                    <a:pt x="1669606" y="759153"/>
                    <a:pt x="1689855" y="738903"/>
                  </a:cubicBezTo>
                  <a:cubicBezTo>
                    <a:pt x="1912731" y="516028"/>
                    <a:pt x="2275205" y="516028"/>
                    <a:pt x="2498080" y="738903"/>
                  </a:cubicBezTo>
                  <a:cubicBezTo>
                    <a:pt x="2720956" y="961779"/>
                    <a:pt x="2720956" y="1324253"/>
                    <a:pt x="2498080" y="1547128"/>
                  </a:cubicBezTo>
                  <a:lnTo>
                    <a:pt x="1866639" y="2178569"/>
                  </a:lnTo>
                  <a:cubicBezTo>
                    <a:pt x="1884899" y="2279601"/>
                    <a:pt x="1994484" y="2518926"/>
                    <a:pt x="1938115" y="2913718"/>
                  </a:cubicBezTo>
                  <a:cubicBezTo>
                    <a:pt x="1940868" y="2911013"/>
                    <a:pt x="1944163" y="2909270"/>
                    <a:pt x="1946907" y="2906536"/>
                  </a:cubicBezTo>
                  <a:lnTo>
                    <a:pt x="2902207" y="1951236"/>
                  </a:lnTo>
                  <a:cubicBezTo>
                    <a:pt x="3348568" y="1504856"/>
                    <a:pt x="3348568" y="781166"/>
                    <a:pt x="2902207" y="334786"/>
                  </a:cubicBezTo>
                  <a:close/>
                </a:path>
              </a:pathLst>
            </a:custGeom>
            <a:grpFill/>
            <a:ln w="9525" cap="flat">
              <a:noFill/>
              <a:prstDash val="solid"/>
              <a:miter/>
            </a:ln>
          </p:spPr>
          <p:txBody>
            <a:bodyPr rtlCol="0" anchor="ctr"/>
            <a:lstStyle/>
            <a:p>
              <a:endParaRPr lang="en-US"/>
            </a:p>
          </p:txBody>
        </p:sp>
        <p:sp>
          <p:nvSpPr>
            <p:cNvPr id="43" name="Freihandform 42">
              <a:extLst>
                <a:ext uri="{FF2B5EF4-FFF2-40B4-BE49-F238E27FC236}">
                  <a16:creationId xmlns:a16="http://schemas.microsoft.com/office/drawing/2014/main" id="{8D16BEC3-0976-F3D3-A825-F0A8B9A54E5E}"/>
                </a:ext>
              </a:extLst>
            </p:cNvPr>
            <p:cNvSpPr/>
            <p:nvPr/>
          </p:nvSpPr>
          <p:spPr>
            <a:xfrm>
              <a:off x="3657604" y="2712491"/>
              <a:ext cx="3311188" cy="3154904"/>
            </a:xfrm>
            <a:custGeom>
              <a:avLst/>
              <a:gdLst>
                <a:gd name="connsiteX0" fmla="*/ 2980539 w 3311188"/>
                <a:gd name="connsiteY0" fmla="*/ 174355 h 3154904"/>
                <a:gd name="connsiteX1" fmla="*/ 2750796 w 3311188"/>
                <a:gd name="connsiteY1" fmla="*/ 0 h 3154904"/>
                <a:gd name="connsiteX2" fmla="*/ 2576441 w 3311188"/>
                <a:gd name="connsiteY2" fmla="*/ 174355 h 3154904"/>
                <a:gd name="connsiteX3" fmla="*/ 2504375 w 3311188"/>
                <a:gd name="connsiteY3" fmla="*/ 518893 h 3154904"/>
                <a:gd name="connsiteX4" fmla="*/ 2576441 w 3311188"/>
                <a:gd name="connsiteY4" fmla="*/ 578453 h 3154904"/>
                <a:gd name="connsiteX5" fmla="*/ 2576441 w 3311188"/>
                <a:gd name="connsiteY5" fmla="*/ 1386678 h 3154904"/>
                <a:gd name="connsiteX6" fmla="*/ 1547112 w 3311188"/>
                <a:gd name="connsiteY6" fmla="*/ 2416007 h 3154904"/>
                <a:gd name="connsiteX7" fmla="*/ 738888 w 3311188"/>
                <a:gd name="connsiteY7" fmla="*/ 2416007 h 3154904"/>
                <a:gd name="connsiteX8" fmla="*/ 738888 w 3311188"/>
                <a:gd name="connsiteY8" fmla="*/ 1607782 h 3154904"/>
                <a:gd name="connsiteX9" fmla="*/ 1444376 w 3311188"/>
                <a:gd name="connsiteY9" fmla="*/ 902294 h 3154904"/>
                <a:gd name="connsiteX10" fmla="*/ 1372900 w 3311188"/>
                <a:gd name="connsiteY10" fmla="*/ 167145 h 3154904"/>
                <a:gd name="connsiteX11" fmla="*/ 1364090 w 3311188"/>
                <a:gd name="connsiteY11" fmla="*/ 174346 h 3154904"/>
                <a:gd name="connsiteX12" fmla="*/ 334770 w 3311188"/>
                <a:gd name="connsiteY12" fmla="*/ 1203684 h 3154904"/>
                <a:gd name="connsiteX13" fmla="*/ 334770 w 3311188"/>
                <a:gd name="connsiteY13" fmla="*/ 2820134 h 3154904"/>
                <a:gd name="connsiteX14" fmla="*/ 1951211 w 3311188"/>
                <a:gd name="connsiteY14" fmla="*/ 2820134 h 3154904"/>
                <a:gd name="connsiteX15" fmla="*/ 2980539 w 3311188"/>
                <a:gd name="connsiteY15" fmla="*/ 1790805 h 3154904"/>
                <a:gd name="connsiteX16" fmla="*/ 2980539 w 3311188"/>
                <a:gd name="connsiteY16" fmla="*/ 174355 h 315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1188" h="3154904">
                  <a:moveTo>
                    <a:pt x="2980539" y="174355"/>
                  </a:moveTo>
                  <a:cubicBezTo>
                    <a:pt x="2910388" y="104194"/>
                    <a:pt x="2832749" y="46987"/>
                    <a:pt x="2750796" y="0"/>
                  </a:cubicBezTo>
                  <a:lnTo>
                    <a:pt x="2576441" y="174355"/>
                  </a:lnTo>
                  <a:cubicBezTo>
                    <a:pt x="2462065" y="288712"/>
                    <a:pt x="2502318" y="422415"/>
                    <a:pt x="2504375" y="518893"/>
                  </a:cubicBezTo>
                  <a:cubicBezTo>
                    <a:pt x="2529492" y="536686"/>
                    <a:pt x="2553905" y="555917"/>
                    <a:pt x="2576441" y="578453"/>
                  </a:cubicBezTo>
                  <a:cubicBezTo>
                    <a:pt x="2791449" y="793461"/>
                    <a:pt x="2801117" y="1162002"/>
                    <a:pt x="2576441" y="1386678"/>
                  </a:cubicBezTo>
                  <a:cubicBezTo>
                    <a:pt x="2542999" y="1420120"/>
                    <a:pt x="1566648" y="2396471"/>
                    <a:pt x="1547112" y="2416007"/>
                  </a:cubicBezTo>
                  <a:cubicBezTo>
                    <a:pt x="1324237" y="2638882"/>
                    <a:pt x="961763" y="2638882"/>
                    <a:pt x="738888" y="2416007"/>
                  </a:cubicBezTo>
                  <a:cubicBezTo>
                    <a:pt x="516012" y="2193131"/>
                    <a:pt x="516012" y="1830658"/>
                    <a:pt x="738888" y="1607782"/>
                  </a:cubicBezTo>
                  <a:lnTo>
                    <a:pt x="1444376" y="902294"/>
                  </a:lnTo>
                  <a:cubicBezTo>
                    <a:pt x="1426116" y="801262"/>
                    <a:pt x="1316522" y="561937"/>
                    <a:pt x="1372900" y="167145"/>
                  </a:cubicBezTo>
                  <a:cubicBezTo>
                    <a:pt x="1370148" y="169850"/>
                    <a:pt x="1366833" y="171612"/>
                    <a:pt x="1364090" y="174346"/>
                  </a:cubicBezTo>
                  <a:lnTo>
                    <a:pt x="334770" y="1203684"/>
                  </a:lnTo>
                  <a:cubicBezTo>
                    <a:pt x="-111590" y="1650063"/>
                    <a:pt x="-111590" y="2373754"/>
                    <a:pt x="334770" y="2820134"/>
                  </a:cubicBezTo>
                  <a:cubicBezTo>
                    <a:pt x="781150" y="3266494"/>
                    <a:pt x="1504831" y="3266494"/>
                    <a:pt x="1951211" y="2820134"/>
                  </a:cubicBezTo>
                  <a:lnTo>
                    <a:pt x="2980539" y="1790805"/>
                  </a:lnTo>
                  <a:cubicBezTo>
                    <a:pt x="3433701" y="1337643"/>
                    <a:pt x="3408936" y="602742"/>
                    <a:pt x="2980539" y="174355"/>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5724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Übersicht Unterrichtseinheit">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1A0B611C-A752-6A63-C630-F42524D6C302}"/>
              </a:ext>
            </a:extLst>
          </p:cNvPr>
          <p:cNvSpPr/>
          <p:nvPr userDrawn="1"/>
        </p:nvSpPr>
        <p:spPr>
          <a:xfrm>
            <a:off x="742950" y="1744314"/>
            <a:ext cx="5173663"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3. Übersicht Unterrichtseinheit</a:t>
            </a:r>
          </a:p>
        </p:txBody>
      </p:sp>
      <p:cxnSp>
        <p:nvCxnSpPr>
          <p:cNvPr id="3" name="Gerade Verbindung 2">
            <a:extLst>
              <a:ext uri="{FF2B5EF4-FFF2-40B4-BE49-F238E27FC236}">
                <a16:creationId xmlns:a16="http://schemas.microsoft.com/office/drawing/2014/main" id="{5E6A9699-B155-7542-0ADE-3BABAA1BAE73}"/>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4499AA2A-9DD1-5345-B173-E55015732C4E}"/>
              </a:ext>
            </a:extLst>
          </p:cNvPr>
          <p:cNvGrpSpPr/>
          <p:nvPr userDrawn="1"/>
        </p:nvGrpSpPr>
        <p:grpSpPr>
          <a:xfrm>
            <a:off x="742950" y="368301"/>
            <a:ext cx="1080000" cy="1080000"/>
            <a:chOff x="742950" y="368301"/>
            <a:chExt cx="1080000" cy="1080000"/>
          </a:xfrm>
        </p:grpSpPr>
        <p:sp>
          <p:nvSpPr>
            <p:cNvPr id="5" name="Oval 4">
              <a:extLst>
                <a:ext uri="{FF2B5EF4-FFF2-40B4-BE49-F238E27FC236}">
                  <a16:creationId xmlns:a16="http://schemas.microsoft.com/office/drawing/2014/main" id="{143DB80E-F7E0-41AC-D1D0-203FEB768CB3}"/>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6" name="Grafik 11">
              <a:extLst>
                <a:ext uri="{FF2B5EF4-FFF2-40B4-BE49-F238E27FC236}">
                  <a16:creationId xmlns:a16="http://schemas.microsoft.com/office/drawing/2014/main" id="{E285042C-C34B-AA27-0BFF-862CA9A6F996}"/>
                </a:ext>
              </a:extLst>
            </p:cNvPr>
            <p:cNvGrpSpPr/>
            <p:nvPr/>
          </p:nvGrpSpPr>
          <p:grpSpPr>
            <a:xfrm>
              <a:off x="1013117" y="594459"/>
              <a:ext cx="539666" cy="627685"/>
              <a:chOff x="3570972" y="1073402"/>
              <a:chExt cx="4192946" cy="4876802"/>
            </a:xfrm>
          </p:grpSpPr>
          <p:sp>
            <p:nvSpPr>
              <p:cNvPr id="7" name="Freihandform 6">
                <a:extLst>
                  <a:ext uri="{FF2B5EF4-FFF2-40B4-BE49-F238E27FC236}">
                    <a16:creationId xmlns:a16="http://schemas.microsoft.com/office/drawing/2014/main" id="{2D2F73AD-7AD6-3F09-EAD6-10C89D61B8E7}"/>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8" name="Grafik 11">
                <a:extLst>
                  <a:ext uri="{FF2B5EF4-FFF2-40B4-BE49-F238E27FC236}">
                    <a16:creationId xmlns:a16="http://schemas.microsoft.com/office/drawing/2014/main" id="{7393F413-036A-D113-E80F-B8ED2EA95384}"/>
                  </a:ext>
                </a:extLst>
              </p:cNvPr>
              <p:cNvGrpSpPr/>
              <p:nvPr/>
            </p:nvGrpSpPr>
            <p:grpSpPr>
              <a:xfrm>
                <a:off x="3570972" y="1073402"/>
                <a:ext cx="4192946" cy="4876802"/>
                <a:chOff x="3570972" y="1073402"/>
                <a:chExt cx="4192946" cy="4876802"/>
              </a:xfrm>
            </p:grpSpPr>
            <p:sp>
              <p:nvSpPr>
                <p:cNvPr id="14" name="Freihandform 13">
                  <a:extLst>
                    <a:ext uri="{FF2B5EF4-FFF2-40B4-BE49-F238E27FC236}">
                      <a16:creationId xmlns:a16="http://schemas.microsoft.com/office/drawing/2014/main" id="{A6B9E62B-1692-BE2C-ADE5-75DCC6E05134}"/>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C4FC54D0-C7D4-6AB2-7D7C-B41856E4432D}"/>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6" name="Freihandform 15">
                  <a:extLst>
                    <a:ext uri="{FF2B5EF4-FFF2-40B4-BE49-F238E27FC236}">
                      <a16:creationId xmlns:a16="http://schemas.microsoft.com/office/drawing/2014/main" id="{36D12E1E-2D05-1951-56E5-13A14EC0A131}"/>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10FB06CA-17CB-0025-104B-E0FEBF7B2CB6}"/>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EEB10E63-90A1-7F3B-1169-17E15BFDA5E3}"/>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A4F00F86-58A5-600C-B0DD-2F28B012E7B7}"/>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0" name="Grafik 11">
                  <a:extLst>
                    <a:ext uri="{FF2B5EF4-FFF2-40B4-BE49-F238E27FC236}">
                      <a16:creationId xmlns:a16="http://schemas.microsoft.com/office/drawing/2014/main" id="{03702B42-86FC-D35D-423C-9B719EC504CC}"/>
                    </a:ext>
                  </a:extLst>
                </p:cNvPr>
                <p:cNvGrpSpPr/>
                <p:nvPr/>
              </p:nvGrpSpPr>
              <p:grpSpPr>
                <a:xfrm>
                  <a:off x="4921009" y="4441441"/>
                  <a:ext cx="1502559" cy="780250"/>
                  <a:chOff x="4921009" y="4441441"/>
                  <a:chExt cx="1502559" cy="780250"/>
                </a:xfrm>
                <a:solidFill>
                  <a:srgbClr val="F9F6F6"/>
                </a:solidFill>
              </p:grpSpPr>
              <p:sp>
                <p:nvSpPr>
                  <p:cNvPr id="33" name="Freihandform 32">
                    <a:extLst>
                      <a:ext uri="{FF2B5EF4-FFF2-40B4-BE49-F238E27FC236}">
                        <a16:creationId xmlns:a16="http://schemas.microsoft.com/office/drawing/2014/main" id="{7EE6D72B-F83B-6831-DAE6-2FFF56B93E3A}"/>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84CE78CB-1587-8998-4EFF-B7C74C200109}"/>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1" name="Freihandform 20">
                  <a:extLst>
                    <a:ext uri="{FF2B5EF4-FFF2-40B4-BE49-F238E27FC236}">
                      <a16:creationId xmlns:a16="http://schemas.microsoft.com/office/drawing/2014/main" id="{37B85AC4-1051-E084-8CB3-F3B31932EF84}"/>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2" name="Freihandform 21">
                  <a:extLst>
                    <a:ext uri="{FF2B5EF4-FFF2-40B4-BE49-F238E27FC236}">
                      <a16:creationId xmlns:a16="http://schemas.microsoft.com/office/drawing/2014/main" id="{B5116679-5ECD-33EE-757F-0A390FD7B401}"/>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3" name="Freihandform 22">
                  <a:extLst>
                    <a:ext uri="{FF2B5EF4-FFF2-40B4-BE49-F238E27FC236}">
                      <a16:creationId xmlns:a16="http://schemas.microsoft.com/office/drawing/2014/main" id="{B19595F8-A186-8CB7-E1EF-EC7322030993}"/>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508FD525-7326-85DB-94DE-A11AF06593A9}"/>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F89360A3-E849-E2E9-31A0-734FAF286F9E}"/>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6" name="Grafik 11">
                  <a:extLst>
                    <a:ext uri="{FF2B5EF4-FFF2-40B4-BE49-F238E27FC236}">
                      <a16:creationId xmlns:a16="http://schemas.microsoft.com/office/drawing/2014/main" id="{86CB4240-BFAA-B4CC-0B0A-C38CC59B2722}"/>
                    </a:ext>
                  </a:extLst>
                </p:cNvPr>
                <p:cNvGrpSpPr/>
                <p:nvPr/>
              </p:nvGrpSpPr>
              <p:grpSpPr>
                <a:xfrm>
                  <a:off x="4162238" y="2883812"/>
                  <a:ext cx="3020120" cy="567213"/>
                  <a:chOff x="4162238" y="2883812"/>
                  <a:chExt cx="3020120" cy="567213"/>
                </a:xfrm>
                <a:solidFill>
                  <a:srgbClr val="FFAB69"/>
                </a:solidFill>
              </p:grpSpPr>
              <p:sp>
                <p:nvSpPr>
                  <p:cNvPr id="31" name="Freihandform 30">
                    <a:extLst>
                      <a:ext uri="{FF2B5EF4-FFF2-40B4-BE49-F238E27FC236}">
                        <a16:creationId xmlns:a16="http://schemas.microsoft.com/office/drawing/2014/main" id="{EE5EE717-5966-1240-CA86-ED7A3B7E2248}"/>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2" name="Freihandform 31">
                    <a:extLst>
                      <a:ext uri="{FF2B5EF4-FFF2-40B4-BE49-F238E27FC236}">
                        <a16:creationId xmlns:a16="http://schemas.microsoft.com/office/drawing/2014/main" id="{9CC31477-A3CE-7846-70F6-16BA290D7787}"/>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7" name="Freihandform 26">
                  <a:extLst>
                    <a:ext uri="{FF2B5EF4-FFF2-40B4-BE49-F238E27FC236}">
                      <a16:creationId xmlns:a16="http://schemas.microsoft.com/office/drawing/2014/main" id="{AC4A7D59-48C0-3175-828E-6B368F3DFF77}"/>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28" name="Freihandform 27">
                  <a:extLst>
                    <a:ext uri="{FF2B5EF4-FFF2-40B4-BE49-F238E27FC236}">
                      <a16:creationId xmlns:a16="http://schemas.microsoft.com/office/drawing/2014/main" id="{0CF6AC57-2416-5F09-E0CE-73AD889295F4}"/>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D964EDA6-0E2D-9183-A68B-876CF688B038}"/>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0" name="Freihandform 29">
                  <a:extLst>
                    <a:ext uri="{FF2B5EF4-FFF2-40B4-BE49-F238E27FC236}">
                      <a16:creationId xmlns:a16="http://schemas.microsoft.com/office/drawing/2014/main" id="{E14E0290-5A11-8947-153F-591B992A0AA5}"/>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9" name="Grafik 11">
                <a:extLst>
                  <a:ext uri="{FF2B5EF4-FFF2-40B4-BE49-F238E27FC236}">
                    <a16:creationId xmlns:a16="http://schemas.microsoft.com/office/drawing/2014/main" id="{7E17391A-A734-1266-94F4-BB517F487A24}"/>
                  </a:ext>
                </a:extLst>
              </p:cNvPr>
              <p:cNvGrpSpPr/>
              <p:nvPr/>
            </p:nvGrpSpPr>
            <p:grpSpPr>
              <a:xfrm>
                <a:off x="5168107" y="2997931"/>
                <a:ext cx="1008373" cy="820045"/>
                <a:chOff x="5168107" y="2997931"/>
                <a:chExt cx="1008373" cy="820045"/>
              </a:xfrm>
              <a:solidFill>
                <a:srgbClr val="574D56"/>
              </a:solidFill>
            </p:grpSpPr>
            <p:sp>
              <p:nvSpPr>
                <p:cNvPr id="10" name="Freihandform 9">
                  <a:extLst>
                    <a:ext uri="{FF2B5EF4-FFF2-40B4-BE49-F238E27FC236}">
                      <a16:creationId xmlns:a16="http://schemas.microsoft.com/office/drawing/2014/main" id="{3354788D-2995-8864-117A-FE7C6AA820FF}"/>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2" name="Freihandform 11">
                  <a:extLst>
                    <a:ext uri="{FF2B5EF4-FFF2-40B4-BE49-F238E27FC236}">
                      <a16:creationId xmlns:a16="http://schemas.microsoft.com/office/drawing/2014/main" id="{423B4503-AC26-8D3C-3988-5A57EF3E1A1D}"/>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0E17C641-18F1-28C6-21D9-22A18EBE8280}"/>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5" name="Textfeld 34">
            <a:extLst>
              <a:ext uri="{FF2B5EF4-FFF2-40B4-BE49-F238E27FC236}">
                <a16:creationId xmlns:a16="http://schemas.microsoft.com/office/drawing/2014/main" id="{152272A7-0694-EED4-5AC1-75ABE69E2831}"/>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8. und 9.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
        <p:nvSpPr>
          <p:cNvPr id="36" name="Rechteck 35">
            <a:extLst>
              <a:ext uri="{FF2B5EF4-FFF2-40B4-BE49-F238E27FC236}">
                <a16:creationId xmlns:a16="http://schemas.microsoft.com/office/drawing/2014/main" id="{3E447453-AB59-EE18-B414-07C4A99A31E0}"/>
              </a:ext>
            </a:extLst>
          </p:cNvPr>
          <p:cNvSpPr/>
          <p:nvPr userDrawn="1"/>
        </p:nvSpPr>
        <p:spPr>
          <a:xfrm>
            <a:off x="391354" y="2312988"/>
            <a:ext cx="3613023" cy="417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hteck 36">
            <a:extLst>
              <a:ext uri="{FF2B5EF4-FFF2-40B4-BE49-F238E27FC236}">
                <a16:creationId xmlns:a16="http://schemas.microsoft.com/office/drawing/2014/main" id="{4F9A8DA9-D8A3-1878-F958-D985C6853829}"/>
              </a:ext>
            </a:extLst>
          </p:cNvPr>
          <p:cNvSpPr/>
          <p:nvPr userDrawn="1"/>
        </p:nvSpPr>
        <p:spPr>
          <a:xfrm>
            <a:off x="4299428" y="2312988"/>
            <a:ext cx="3613023" cy="417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hteck 37">
            <a:extLst>
              <a:ext uri="{FF2B5EF4-FFF2-40B4-BE49-F238E27FC236}">
                <a16:creationId xmlns:a16="http://schemas.microsoft.com/office/drawing/2014/main" id="{A3B5B211-597C-2D19-45D1-FC966BAEDC6F}"/>
              </a:ext>
            </a:extLst>
          </p:cNvPr>
          <p:cNvSpPr/>
          <p:nvPr userDrawn="1"/>
        </p:nvSpPr>
        <p:spPr>
          <a:xfrm>
            <a:off x="8207502" y="2312988"/>
            <a:ext cx="3613023" cy="417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hteck 38">
            <a:extLst>
              <a:ext uri="{FF2B5EF4-FFF2-40B4-BE49-F238E27FC236}">
                <a16:creationId xmlns:a16="http://schemas.microsoft.com/office/drawing/2014/main" id="{E019015D-4551-0026-221A-9B906D18A997}"/>
              </a:ext>
            </a:extLst>
          </p:cNvPr>
          <p:cNvSpPr/>
          <p:nvPr userDrawn="1"/>
        </p:nvSpPr>
        <p:spPr>
          <a:xfrm>
            <a:off x="603802" y="3585236"/>
            <a:ext cx="3014042" cy="2209836"/>
          </a:xfrm>
          <a:prstGeom prst="rect">
            <a:avLst/>
          </a:prstGeom>
        </p:spPr>
        <p:txBody>
          <a:bodyPr wrap="square" lIns="0" tIns="0" rIns="0" bIns="0">
            <a:spAutoFit/>
          </a:bodyPr>
          <a:lstStyle/>
          <a:p>
            <a:pPr marL="0" lvl="1" eaLnBrk="0" fontAlgn="base">
              <a:lnSpc>
                <a:spcPct val="110000"/>
              </a:lnSpc>
              <a:spcAft>
                <a:spcPts val="600"/>
              </a:spcAft>
              <a:buSzPct val="75000"/>
              <a:defRPr/>
            </a:pPr>
            <a:r>
              <a:rPr lang="de-DE" b="1" dirty="0">
                <a:solidFill>
                  <a:srgbClr val="000000"/>
                </a:solidFill>
                <a:latin typeface="Arial" panose="020B0604020202020204" pitchFamily="34" charset="0"/>
                <a:cs typeface="Arial" panose="020B0604020202020204" pitchFamily="34" charset="0"/>
              </a:rPr>
              <a:t>Zeitbedarf</a:t>
            </a:r>
          </a:p>
          <a:p>
            <a:pPr marL="0" lvl="1" eaLnBrk="0" fontAlgn="base">
              <a:lnSpc>
                <a:spcPct val="110000"/>
              </a:lnSpc>
              <a:spcAft>
                <a:spcPct val="0"/>
              </a:spcAft>
              <a:buSzPct val="75000"/>
              <a:defRPr/>
            </a:pPr>
            <a:r>
              <a:rPr lang="de-DE" dirty="0">
                <a:solidFill>
                  <a:srgbClr val="000000"/>
                </a:solidFill>
                <a:latin typeface="Arial" panose="020B0604020202020204" pitchFamily="34" charset="0"/>
                <a:cs typeface="Arial" panose="020B0604020202020204" pitchFamily="34" charset="0"/>
              </a:rPr>
              <a:t>Die Unterrichtseinheit ist für eine Doppelstunde </a:t>
            </a:r>
          </a:p>
          <a:p>
            <a:pPr marL="0" lvl="1" eaLnBrk="0" fontAlgn="base">
              <a:lnSpc>
                <a:spcPct val="110000"/>
              </a:lnSpc>
              <a:spcAft>
                <a:spcPct val="0"/>
              </a:spcAft>
              <a:buSzPct val="75000"/>
              <a:defRPr/>
            </a:pPr>
            <a:r>
              <a:rPr lang="de-DE" dirty="0">
                <a:solidFill>
                  <a:srgbClr val="000000"/>
                </a:solidFill>
                <a:latin typeface="Arial" panose="020B0604020202020204" pitchFamily="34" charset="0"/>
                <a:cs typeface="Arial" panose="020B0604020202020204" pitchFamily="34" charset="0"/>
              </a:rPr>
              <a:t>(90 Minuten) konzipiert. </a:t>
            </a:r>
          </a:p>
          <a:p>
            <a:pPr marL="0" lvl="1" eaLnBrk="0" fontAlgn="base">
              <a:lnSpc>
                <a:spcPct val="110000"/>
              </a:lnSpc>
              <a:spcAft>
                <a:spcPct val="0"/>
              </a:spcAft>
              <a:buSzPct val="75000"/>
              <a:defRPr/>
            </a:pPr>
            <a:r>
              <a:rPr lang="de-DE" dirty="0">
                <a:solidFill>
                  <a:srgbClr val="000000"/>
                </a:solidFill>
                <a:latin typeface="Arial" panose="020B0604020202020204" pitchFamily="34" charset="0"/>
                <a:cs typeface="Arial" panose="020B0604020202020204" pitchFamily="34" charset="0"/>
              </a:rPr>
              <a:t>Bei Bedarf kann sie durch Zusatzaufgaben jedoch zeitlich verlängert werden.</a:t>
            </a:r>
          </a:p>
        </p:txBody>
      </p:sp>
      <p:sp>
        <p:nvSpPr>
          <p:cNvPr id="40" name="Rechteck 39">
            <a:extLst>
              <a:ext uri="{FF2B5EF4-FFF2-40B4-BE49-F238E27FC236}">
                <a16:creationId xmlns:a16="http://schemas.microsoft.com/office/drawing/2014/main" id="{4DEA3C09-88C3-701D-390E-36D665DD8B76}"/>
              </a:ext>
            </a:extLst>
          </p:cNvPr>
          <p:cNvSpPr/>
          <p:nvPr userDrawn="1"/>
        </p:nvSpPr>
        <p:spPr>
          <a:xfrm>
            <a:off x="4568272" y="3585236"/>
            <a:ext cx="3115228" cy="1218795"/>
          </a:xfrm>
          <a:prstGeom prst="rect">
            <a:avLst/>
          </a:prstGeom>
        </p:spPr>
        <p:txBody>
          <a:bodyPr wrap="square" lIns="0" tIns="0" rIns="0" bIns="0">
            <a:spAutoFit/>
          </a:bodyPr>
          <a:lstStyle/>
          <a:p>
            <a:pPr marL="0" lvl="1" eaLnBrk="0" fontAlgn="base">
              <a:lnSpc>
                <a:spcPct val="110000"/>
              </a:lnSpc>
              <a:spcBef>
                <a:spcPts val="600"/>
              </a:spcBef>
              <a:spcAft>
                <a:spcPct val="0"/>
              </a:spcAft>
              <a:buClr>
                <a:srgbClr val="26ABB4"/>
              </a:buClr>
              <a:buSzPct val="100000"/>
              <a:defRPr/>
            </a:pPr>
            <a:r>
              <a:rPr lang="de-DE" b="1" dirty="0">
                <a:solidFill>
                  <a:srgbClr val="000000"/>
                </a:solidFill>
                <a:latin typeface="Arial" panose="020B0604020202020204" pitchFamily="34" charset="0"/>
                <a:cs typeface="Arial" panose="020B0604020202020204" pitchFamily="34" charset="0"/>
              </a:rPr>
              <a:t>Sozialform</a:t>
            </a:r>
          </a:p>
          <a:p>
            <a:pPr marL="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Input der Lehrkraft</a:t>
            </a:r>
          </a:p>
          <a:p>
            <a:pPr marL="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Unterrichtsgespräch</a:t>
            </a:r>
          </a:p>
          <a:p>
            <a:pPr marL="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Gruppenarbeit/ Einzelarbeit</a:t>
            </a:r>
          </a:p>
        </p:txBody>
      </p:sp>
      <p:sp>
        <p:nvSpPr>
          <p:cNvPr id="41" name="Rechteck 40">
            <a:extLst>
              <a:ext uri="{FF2B5EF4-FFF2-40B4-BE49-F238E27FC236}">
                <a16:creationId xmlns:a16="http://schemas.microsoft.com/office/drawing/2014/main" id="{2C9E3198-6260-4F80-2ABF-237170372D9F}"/>
              </a:ext>
            </a:extLst>
          </p:cNvPr>
          <p:cNvSpPr/>
          <p:nvPr userDrawn="1"/>
        </p:nvSpPr>
        <p:spPr>
          <a:xfrm>
            <a:off x="8464411" y="3585236"/>
            <a:ext cx="3216966" cy="1295739"/>
          </a:xfrm>
          <a:prstGeom prst="rect">
            <a:avLst/>
          </a:prstGeom>
        </p:spPr>
        <p:txBody>
          <a:bodyPr wrap="square" lIns="0" tIns="0" rIns="0" bIns="0">
            <a:spAutoFit/>
          </a:bodyPr>
          <a:lstStyle/>
          <a:p>
            <a:pPr marL="0" lvl="1" eaLnBrk="0" fontAlgn="base">
              <a:lnSpc>
                <a:spcPct val="110000"/>
              </a:lnSpc>
              <a:spcAft>
                <a:spcPts val="600"/>
              </a:spcAft>
              <a:buClr>
                <a:srgbClr val="26ABB4"/>
              </a:buClr>
              <a:buSzPct val="100000"/>
              <a:defRPr/>
            </a:pPr>
            <a:r>
              <a:rPr lang="de-DE" b="1" dirty="0">
                <a:solidFill>
                  <a:srgbClr val="000000"/>
                </a:solidFill>
                <a:latin typeface="Arial" panose="020B0604020202020204" pitchFamily="34" charset="0"/>
                <a:cs typeface="Arial" panose="020B0604020202020204" pitchFamily="34" charset="0"/>
              </a:rPr>
              <a:t>Technische Voraussetzungen</a:t>
            </a:r>
          </a:p>
          <a:p>
            <a:pPr marL="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PC/Laptop/Tablet</a:t>
            </a:r>
          </a:p>
          <a:p>
            <a:pPr marL="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Beamer</a:t>
            </a:r>
          </a:p>
          <a:p>
            <a:pPr marL="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Lautsprecher</a:t>
            </a:r>
          </a:p>
        </p:txBody>
      </p:sp>
      <p:pic>
        <p:nvPicPr>
          <p:cNvPr id="42" name="Grafik 41">
            <a:extLst>
              <a:ext uri="{FF2B5EF4-FFF2-40B4-BE49-F238E27FC236}">
                <a16:creationId xmlns:a16="http://schemas.microsoft.com/office/drawing/2014/main" id="{3FBD5AB9-3C91-78F4-82F2-65E6BED5E30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579" y="2628198"/>
            <a:ext cx="641828" cy="641828"/>
          </a:xfrm>
          <a:prstGeom prst="rect">
            <a:avLst/>
          </a:prstGeom>
        </p:spPr>
      </p:pic>
      <p:pic>
        <p:nvPicPr>
          <p:cNvPr id="43" name="Grafik 42">
            <a:extLst>
              <a:ext uri="{FF2B5EF4-FFF2-40B4-BE49-F238E27FC236}">
                <a16:creationId xmlns:a16="http://schemas.microsoft.com/office/drawing/2014/main" id="{D1F5F6DA-8F13-F4B9-9380-7D32CCA2E00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68272" y="2607016"/>
            <a:ext cx="641828" cy="641828"/>
          </a:xfrm>
          <a:prstGeom prst="rect">
            <a:avLst/>
          </a:prstGeom>
        </p:spPr>
      </p:pic>
      <p:pic>
        <p:nvPicPr>
          <p:cNvPr id="44" name="Grafik 43">
            <a:extLst>
              <a:ext uri="{FF2B5EF4-FFF2-40B4-BE49-F238E27FC236}">
                <a16:creationId xmlns:a16="http://schemas.microsoft.com/office/drawing/2014/main" id="{B2514C3F-E55C-BD55-5C2C-4A33180065B0}"/>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64411" y="2607015"/>
            <a:ext cx="655307" cy="655307"/>
          </a:xfrm>
          <a:prstGeom prst="rect">
            <a:avLst/>
          </a:prstGeom>
        </p:spPr>
      </p:pic>
    </p:spTree>
    <p:extLst>
      <p:ext uri="{BB962C8B-B14F-4D97-AF65-F5344CB8AC3E}">
        <p14:creationId xmlns:p14="http://schemas.microsoft.com/office/powerpoint/2010/main" val="37920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ihandform 1">
            <a:extLst>
              <a:ext uri="{FF2B5EF4-FFF2-40B4-BE49-F238E27FC236}">
                <a16:creationId xmlns:a16="http://schemas.microsoft.com/office/drawing/2014/main" id="{27983569-7C61-782D-7552-DFCA49EF488A}"/>
              </a:ext>
            </a:extLst>
          </p:cNvPr>
          <p:cNvSpPr/>
          <p:nvPr userDrawn="1"/>
        </p:nvSpPr>
        <p:spPr>
          <a:xfrm>
            <a:off x="11593127" y="6306450"/>
            <a:ext cx="601638" cy="551551"/>
          </a:xfrm>
          <a:custGeom>
            <a:avLst/>
            <a:gdLst>
              <a:gd name="connsiteX0" fmla="*/ 556330 w 556330"/>
              <a:gd name="connsiteY0" fmla="*/ 0 h 510015"/>
              <a:gd name="connsiteX1" fmla="*/ 556330 w 556330"/>
              <a:gd name="connsiteY1" fmla="*/ 510015 h 510015"/>
              <a:gd name="connsiteX2" fmla="*/ 0 w 556330"/>
              <a:gd name="connsiteY2" fmla="*/ 510015 h 510015"/>
              <a:gd name="connsiteX3" fmla="*/ 30307 w 556330"/>
              <a:gd name="connsiteY3" fmla="*/ 443750 h 510015"/>
              <a:gd name="connsiteX4" fmla="*/ 495700 w 556330"/>
              <a:gd name="connsiteY4" fmla="*/ 22003 h 5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30" h="510015">
                <a:moveTo>
                  <a:pt x="556330" y="0"/>
                </a:moveTo>
                <a:lnTo>
                  <a:pt x="556330" y="510015"/>
                </a:lnTo>
                <a:lnTo>
                  <a:pt x="0" y="510015"/>
                </a:lnTo>
                <a:lnTo>
                  <a:pt x="30307" y="443750"/>
                </a:lnTo>
                <a:cubicBezTo>
                  <a:pt x="133629" y="256269"/>
                  <a:pt x="297564" y="106883"/>
                  <a:pt x="495700" y="2200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feld 2">
            <a:extLst>
              <a:ext uri="{FF2B5EF4-FFF2-40B4-BE49-F238E27FC236}">
                <a16:creationId xmlns:a16="http://schemas.microsoft.com/office/drawing/2014/main" id="{F95A2160-1E7C-59E2-44D0-D5176696863F}"/>
              </a:ext>
            </a:extLst>
          </p:cNvPr>
          <p:cNvSpPr txBox="1"/>
          <p:nvPr userDrawn="1"/>
        </p:nvSpPr>
        <p:spPr>
          <a:xfrm>
            <a:off x="11827934" y="6599159"/>
            <a:ext cx="293728" cy="153888"/>
          </a:xfrm>
          <a:prstGeom prst="rect">
            <a:avLst/>
          </a:prstGeom>
          <a:noFill/>
        </p:spPr>
        <p:txBody>
          <a:bodyPr wrap="square" lIns="0" tIns="0" rIns="0" bIns="0" rtlCol="0">
            <a:spAutoFit/>
          </a:bodyPr>
          <a:lstStyle/>
          <a:p>
            <a:pPr algn="ctr"/>
            <a:fld id="{163120CE-475D-384F-86E6-0C1F7406C81D}" type="slidenum">
              <a:rPr lang="en-US" sz="1000" smtClean="0">
                <a:solidFill>
                  <a:schemeClr val="bg1"/>
                </a:solidFill>
                <a:latin typeface="Arial" panose="020B0604020202020204" pitchFamily="34" charset="0"/>
                <a:cs typeface="Arial" panose="020B0604020202020204" pitchFamily="34" charset="0"/>
              </a:rPr>
              <a:pPr algn="ctr"/>
              <a:t>‹Nr.›</a:t>
            </a:fld>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5582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63"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932979"/>
      </p:ext>
    </p:extLst>
  </p:cSld>
  <p:clrMap bg1="lt1" tx1="dk1" bg2="lt2" tx2="dk2" accent1="accent1" accent2="accent2" accent3="accent3" accent4="accent4" accent5="accent5" accent6="accent6" hlink="hlink" folHlink="folHlink"/>
  <p:sldLayoutIdLst>
    <p:sldLayoutId id="2147483670"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1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98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0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59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27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4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68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01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40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48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60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9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6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03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57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40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57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43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22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9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57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34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07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8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18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33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21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44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13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8./9. Jahrgnagsstufe">
  <a:themeElements>
    <a:clrScheme name="Medienführerschein 8+9 Jahrgangsstufe">
      <a:dk1>
        <a:srgbClr val="000000"/>
      </a:dk1>
      <a:lt1>
        <a:srgbClr val="FFFFFF"/>
      </a:lt1>
      <a:dk2>
        <a:srgbClr val="004573"/>
      </a:dk2>
      <a:lt2>
        <a:srgbClr val="004573"/>
      </a:lt2>
      <a:accent1>
        <a:srgbClr val="EA5901"/>
      </a:accent1>
      <a:accent2>
        <a:srgbClr val="FFFFFF"/>
      </a:accent2>
      <a:accent3>
        <a:srgbClr val="D6DFE7"/>
      </a:accent3>
      <a:accent4>
        <a:srgbClr val="C7CFDB"/>
      </a:accent4>
      <a:accent5>
        <a:srgbClr val="A5B2C8"/>
      </a:accent5>
      <a:accent6>
        <a:srgbClr val="004573"/>
      </a:accent6>
      <a:hlink>
        <a:srgbClr val="EA5901"/>
      </a:hlink>
      <a:folHlink>
        <a:srgbClr val="EA590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nner">
  <a:themeElements>
    <a:clrScheme name="Medienführerschein 8+9 Jahrgangsstufe">
      <a:dk1>
        <a:srgbClr val="000000"/>
      </a:dk1>
      <a:lt1>
        <a:srgbClr val="FFFFFF"/>
      </a:lt1>
      <a:dk2>
        <a:srgbClr val="004573"/>
      </a:dk2>
      <a:lt2>
        <a:srgbClr val="004573"/>
      </a:lt2>
      <a:accent1>
        <a:srgbClr val="EA5901"/>
      </a:accent1>
      <a:accent2>
        <a:srgbClr val="FFFFFF"/>
      </a:accent2>
      <a:accent3>
        <a:srgbClr val="D6DFE7"/>
      </a:accent3>
      <a:accent4>
        <a:srgbClr val="C7CFDB"/>
      </a:accent4>
      <a:accent5>
        <a:srgbClr val="A5B2C8"/>
      </a:accent5>
      <a:accent6>
        <a:srgbClr val="004573"/>
      </a:accent6>
      <a:hlink>
        <a:srgbClr val="EA5901"/>
      </a:hlink>
      <a:folHlink>
        <a:srgbClr val="EA590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2013–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742</Words>
  <Application>Microsoft Macintosh PowerPoint</Application>
  <PresentationFormat>Breitbild</PresentationFormat>
  <Paragraphs>150</Paragraphs>
  <Slides>29</Slides>
  <Notes>29</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29</vt:i4>
      </vt:variant>
    </vt:vector>
  </HeadingPairs>
  <TitlesOfParts>
    <vt:vector size="34" baseType="lpstr">
      <vt:lpstr>Arial</vt:lpstr>
      <vt:lpstr>Calibri</vt:lpstr>
      <vt:lpstr>Symbol</vt:lpstr>
      <vt:lpstr>8./9. Jahrgnagsstufe</vt:lpstr>
      <vt:lpstr>Trenner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Berg Maria</dc:creator>
  <cp:lastModifiedBy>Selina Eichhorn</cp:lastModifiedBy>
  <cp:revision>132</cp:revision>
  <cp:lastPrinted>2023-02-01T16:57:20Z</cp:lastPrinted>
  <dcterms:created xsi:type="dcterms:W3CDTF">2022-06-09T07:44:16Z</dcterms:created>
  <dcterms:modified xsi:type="dcterms:W3CDTF">2023-02-02T10:28:32Z</dcterms:modified>
</cp:coreProperties>
</file>