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9"/>
  </p:notesMasterIdLst>
  <p:handoutMasterIdLst>
    <p:handoutMasterId r:id="rId10"/>
  </p:handoutMasterIdLst>
  <p:sldIdLst>
    <p:sldId id="303" r:id="rId2"/>
    <p:sldId id="304" r:id="rId3"/>
    <p:sldId id="306" r:id="rId4"/>
    <p:sldId id="307" r:id="rId5"/>
    <p:sldId id="308" r:id="rId6"/>
    <p:sldId id="309" r:id="rId7"/>
    <p:sldId id="310" r:id="rId8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8"/>
    <a:srgbClr val="CBD7D6"/>
    <a:srgbClr val="5A6A6A"/>
    <a:srgbClr val="484848"/>
    <a:srgbClr val="FF6300"/>
    <a:srgbClr val="ACBCB8"/>
    <a:srgbClr val="A4BBC8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549" autoAdjust="0"/>
  </p:normalViewPr>
  <p:slideViewPr>
    <p:cSldViewPr>
      <p:cViewPr>
        <p:scale>
          <a:sx n="130" d="100"/>
          <a:sy n="130" d="100"/>
        </p:scale>
        <p:origin x="-990" y="-30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7419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87350" y="5274999"/>
            <a:ext cx="8235915" cy="700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Bayern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Gefördert durch die Bayerische Staatskanzlei und das Bayerische Staatsministerium für Wirtschaft und Medien, Energie und Technologie.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169420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www.medienfuehrerschein.bayern.de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8" r:id="rId9"/>
    <p:sldLayoutId id="2147483732" r:id="rId10"/>
    <p:sldLayoutId id="2147483733" r:id="rId11"/>
    <p:sldLayoutId id="2147483734" r:id="rId12"/>
    <p:sldLayoutId id="2147483735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 smtClean="0"/>
              <a:t>Generation Games?</a:t>
            </a:r>
            <a:br>
              <a:rPr lang="de-DE" dirty="0" smtClean="0"/>
            </a:br>
            <a:r>
              <a:rPr lang="de-DE" sz="2000" dirty="0"/>
              <a:t>D</a:t>
            </a:r>
            <a:r>
              <a:rPr lang="de-DE" sz="2000" dirty="0" smtClean="0"/>
              <a:t>igitales Element: Thesen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" y="1030288"/>
            <a:ext cx="8415338" cy="4289425"/>
          </a:xfrm>
        </p:spPr>
        <p:txBody>
          <a:bodyPr anchor="ctr"/>
          <a:lstStyle/>
          <a:p>
            <a:pPr algn="ctr"/>
            <a:r>
              <a:rPr lang="de-DE" sz="4000" dirty="0" smtClean="0"/>
              <a:t>„Computerspielen macht Spaß.“</a:t>
            </a:r>
          </a:p>
          <a:p>
            <a:pPr algn="ctr"/>
            <a:endParaRPr lang="de-DE" sz="4000" dirty="0"/>
          </a:p>
        </p:txBody>
      </p:sp>
      <p:sp>
        <p:nvSpPr>
          <p:cNvPr id="9" name="Textplatzhalt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34847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" y="1164704"/>
            <a:ext cx="8415338" cy="4289425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de-DE" sz="4000" dirty="0" smtClean="0"/>
              <a:t>„Computerspiele können </a:t>
            </a:r>
            <a:br>
              <a:rPr lang="de-DE" sz="4000" dirty="0" smtClean="0"/>
            </a:br>
            <a:r>
              <a:rPr lang="de-DE" sz="4000" dirty="0" smtClean="0"/>
              <a:t>aggressiv machen.“</a:t>
            </a:r>
            <a:endParaRPr lang="de-DE" sz="40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14058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2510" y="1040210"/>
            <a:ext cx="8415338" cy="4289425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de-DE" sz="4000" dirty="0" smtClean="0"/>
              <a:t>„Computerspiele sind Zeitverschwendung.“</a:t>
            </a:r>
            <a:endParaRPr lang="de-DE" sz="40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19959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" y="1030288"/>
            <a:ext cx="8415338" cy="4289425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de-DE" sz="4000" dirty="0" smtClean="0"/>
              <a:t>„Computerspiele können </a:t>
            </a:r>
            <a:br>
              <a:rPr lang="de-DE" sz="4000" dirty="0" smtClean="0"/>
            </a:br>
            <a:r>
              <a:rPr lang="de-DE" sz="4000" dirty="0" smtClean="0"/>
              <a:t>süchtig machen.“</a:t>
            </a:r>
            <a:endParaRPr lang="de-DE" sz="40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72099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Thesen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4442" y="1030288"/>
            <a:ext cx="8415338" cy="4289425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de-DE" sz="4000" dirty="0" smtClean="0"/>
              <a:t>„Mit Computerspielen wird Jugendlichen das Geld aus der Tasche gezogen.“</a:t>
            </a:r>
            <a:endParaRPr lang="de-DE" sz="40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Generation Games?</a:t>
            </a:r>
          </a:p>
        </p:txBody>
      </p:sp>
    </p:spTree>
    <p:extLst>
      <p:ext uri="{BB962C8B-B14F-4D97-AF65-F5344CB8AC3E}">
        <p14:creationId xmlns:p14="http://schemas.microsoft.com/office/powerpoint/2010/main" val="65627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94281"/>
      </p:ext>
    </p:extLst>
  </p:cSld>
  <p:clrMapOvr>
    <a:masterClrMapping/>
  </p:clrMapOvr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Benutzerdefiniert</PresentationFormat>
  <Paragraphs>17</Paragraphs>
  <Slides>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SCHUFA_Praesentationsvorlage</vt:lpstr>
      <vt:lpstr>Generation Games? Digitales Element: Thesen</vt:lpstr>
      <vt:lpstr>Thesen</vt:lpstr>
      <vt:lpstr>Thesen</vt:lpstr>
      <vt:lpstr>Thesen</vt:lpstr>
      <vt:lpstr>Thesen</vt:lpstr>
      <vt:lpstr>Thesen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Computerspiele - Thesen</dc:title>
  <dc:subject>SCHUFA Masterlayout</dc:subject>
  <dc:creator>Helliwood media &amp; education</dc:creator>
  <cp:lastModifiedBy>Reisel Lina</cp:lastModifiedBy>
  <cp:revision>374</cp:revision>
  <cp:lastPrinted>2013-07-01T08:57:45Z</cp:lastPrinted>
  <dcterms:created xsi:type="dcterms:W3CDTF">2008-07-07T09:25:06Z</dcterms:created>
  <dcterms:modified xsi:type="dcterms:W3CDTF">2014-07-08T12:53:50Z</dcterms:modified>
</cp:coreProperties>
</file>