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
  </p:notesMasterIdLst>
  <p:handoutMasterIdLst>
    <p:handoutMasterId r:id="rId7"/>
  </p:handoutMasterIdLst>
  <p:sldIdLst>
    <p:sldId id="267" r:id="rId2"/>
    <p:sldId id="268" r:id="rId3"/>
    <p:sldId id="274" r:id="rId4"/>
    <p:sldId id="273" r:id="rId5"/>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636">
          <p15:clr>
            <a:srgbClr val="A4A3A4"/>
          </p15:clr>
        </p15:guide>
        <p15:guide id="3" orient="horz" pos="410">
          <p15:clr>
            <a:srgbClr val="A4A3A4"/>
          </p15:clr>
        </p15:guide>
        <p15:guide id="4" orient="horz" pos="314">
          <p15:clr>
            <a:srgbClr val="A4A3A4"/>
          </p15:clr>
        </p15:guide>
        <p15:guide id="5" orient="horz" pos="2886">
          <p15:clr>
            <a:srgbClr val="A4A3A4"/>
          </p15:clr>
        </p15:guide>
        <p15:guide id="6" orient="horz" pos="188">
          <p15:clr>
            <a:srgbClr val="A4A3A4"/>
          </p15:clr>
        </p15:guide>
        <p15:guide id="7" pos="2880">
          <p15:clr>
            <a:srgbClr val="A4A3A4"/>
          </p15:clr>
        </p15:guide>
        <p15:guide id="8" pos="340">
          <p15:clr>
            <a:srgbClr val="A4A3A4"/>
          </p15:clr>
        </p15:guide>
        <p15:guide id="9" pos="54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F7A"/>
    <a:srgbClr val="7FC31C"/>
    <a:srgbClr val="008AA3"/>
    <a:srgbClr val="7FC3A3"/>
    <a:srgbClr val="E5E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4344" autoAdjust="0"/>
  </p:normalViewPr>
  <p:slideViewPr>
    <p:cSldViewPr>
      <p:cViewPr>
        <p:scale>
          <a:sx n="113" d="100"/>
          <a:sy n="113" d="100"/>
        </p:scale>
        <p:origin x="-1596" y="-66"/>
      </p:cViewPr>
      <p:guideLst>
        <p:guide orient="horz" pos="2160"/>
        <p:guide orient="horz" pos="636"/>
        <p:guide orient="horz" pos="410"/>
        <p:guide orient="horz" pos="314"/>
        <p:guide orient="horz" pos="2886"/>
        <p:guide orient="horz" pos="188"/>
        <p:guide pos="2880"/>
        <p:guide pos="340"/>
        <p:guide pos="54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415D535-91BB-48A9-9CD0-D7D62E12E4EA}" type="datetimeFigureOut">
              <a:rPr lang="de-DE"/>
              <a:pPr>
                <a:defRPr/>
              </a:pPr>
              <a:t>05.09.2017</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2372E62-0925-40DA-8502-92A6F0E92553}" type="slidenum">
              <a:rPr lang="de-DE"/>
              <a:pPr>
                <a:defRPr/>
              </a:pPr>
              <a:t>‹Nr.›</a:t>
            </a:fld>
            <a:endParaRPr lang="de-DE"/>
          </a:p>
        </p:txBody>
      </p:sp>
    </p:spTree>
    <p:extLst>
      <p:ext uri="{BB962C8B-B14F-4D97-AF65-F5344CB8AC3E}">
        <p14:creationId xmlns:p14="http://schemas.microsoft.com/office/powerpoint/2010/main" val="274947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CAC9B7D-6ED1-41C4-80F7-C890EA01F25C}" type="datetimeFigureOut">
              <a:rPr lang="de-DE"/>
              <a:pPr>
                <a:defRPr/>
              </a:pPr>
              <a:t>05.09.2017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E60F06-5868-4A5E-994E-A1929FA8DF68}" type="slidenum">
              <a:rPr lang="de-DE"/>
              <a:pPr>
                <a:defRPr/>
              </a:pPr>
              <a:t>‹Nr.›</a:t>
            </a:fld>
            <a:endParaRPr lang="de-DE"/>
          </a:p>
        </p:txBody>
      </p:sp>
    </p:spTree>
    <p:extLst>
      <p:ext uri="{BB962C8B-B14F-4D97-AF65-F5344CB8AC3E}">
        <p14:creationId xmlns:p14="http://schemas.microsoft.com/office/powerpoint/2010/main" val="1767246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bwMode="auto">
          <a:xfrm>
            <a:off x="0" y="2"/>
            <a:ext cx="9144000" cy="6173669"/>
          </a:xfrm>
          <a:prstGeom prst="rect">
            <a:avLst/>
          </a:prstGeom>
          <a:noFill/>
          <a:ln w="9525" cap="flat" cmpd="sng" algn="ctr">
            <a:noFill/>
            <a:prstDash val="solid"/>
            <a:round/>
            <a:headEnd type="none" w="med" len="med"/>
            <a:tailEnd type="none" w="med" len="med"/>
          </a:ln>
          <a:effectLst/>
          <a:extLst/>
        </p:spPr>
        <p:txBody>
          <a:bodyPr vert="horz" wrap="square" lIns="91419" tIns="45709" rIns="91419" bIns="45709" numCol="1" rtlCol="0" anchor="t" anchorCtr="0" compatLnSpc="1">
            <a:prstTxWarp prst="textNoShape">
              <a:avLst/>
            </a:prstTxWarp>
          </a:bodyPr>
          <a:lstStyle/>
          <a:p>
            <a:pPr marL="0" marR="0" indent="0" algn="l" defTabSz="872929"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3" name="Rechteck 2"/>
          <p:cNvSpPr/>
          <p:nvPr userDrawn="1"/>
        </p:nvSpPr>
        <p:spPr bwMode="auto">
          <a:xfrm>
            <a:off x="0" y="5666065"/>
            <a:ext cx="9144000" cy="86756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19" tIns="45709" rIns="91419" bIns="45709" numCol="1" rtlCol="0" anchor="t" anchorCtr="0" compatLnSpc="1">
            <a:prstTxWarp prst="textNoShape">
              <a:avLst/>
            </a:prstTxWarp>
          </a:bodyPr>
          <a:lstStyle/>
          <a:p>
            <a:pPr marL="0" marR="0" indent="0" algn="l" defTabSz="87295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138692" name="Rectangle 4"/>
          <p:cNvSpPr>
            <a:spLocks noGrp="1" noChangeArrowheads="1"/>
          </p:cNvSpPr>
          <p:nvPr>
            <p:ph type="ctrTitle" sz="quarter"/>
          </p:nvPr>
        </p:nvSpPr>
        <p:spPr>
          <a:xfrm>
            <a:off x="444423" y="5948696"/>
            <a:ext cx="6306043" cy="619181"/>
          </a:xfrm>
        </p:spPr>
        <p:txBody>
          <a:bodyPr lIns="0" tIns="0" rIns="0" bIns="0" anchor="t"/>
          <a:lstStyle>
            <a:lvl1pPr>
              <a:lnSpc>
                <a:spcPts val="3199"/>
              </a:lnSpc>
              <a:defRPr sz="2799"/>
            </a:lvl1pPr>
          </a:lstStyle>
          <a:p>
            <a:pPr lvl="0"/>
            <a:r>
              <a:rPr lang="de-DE" noProof="0" dirty="0" smtClean="0"/>
              <a:t>Mastertitelformat bearbeiten</a:t>
            </a:r>
          </a:p>
        </p:txBody>
      </p:sp>
      <p:pic>
        <p:nvPicPr>
          <p:cNvPr id="10" name="Grafik 9"/>
          <p:cNvPicPr>
            <a:picLocks noChangeAspect="1"/>
          </p:cNvPicPr>
          <p:nvPr userDrawn="1"/>
        </p:nvPicPr>
        <p:blipFill>
          <a:blip r:embed="rId2"/>
          <a:stretch>
            <a:fillRect/>
          </a:stretch>
        </p:blipFill>
        <p:spPr>
          <a:xfrm>
            <a:off x="7136840" y="5858708"/>
            <a:ext cx="1687881" cy="512260"/>
          </a:xfrm>
          <a:prstGeom prst="rect">
            <a:avLst/>
          </a:prstGeom>
        </p:spPr>
      </p:pic>
    </p:spTree>
    <p:extLst>
      <p:ext uri="{BB962C8B-B14F-4D97-AF65-F5344CB8AC3E}">
        <p14:creationId xmlns:p14="http://schemas.microsoft.com/office/powerpoint/2010/main" val="5765549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0"/>
          <p:cNvSpPr>
            <a:spLocks noGrp="1" noChangeArrowheads="1"/>
          </p:cNvSpPr>
          <p:nvPr>
            <p:ph type="sldNum" sz="quarter" idx="10"/>
          </p:nvPr>
        </p:nvSpPr>
        <p:spPr>
          <a:xfrm>
            <a:off x="3487134" y="6411496"/>
            <a:ext cx="2133231" cy="257115"/>
          </a:xfrm>
          <a:prstGeom prst="rect">
            <a:avLst/>
          </a:prstGeom>
          <a:ln/>
        </p:spPr>
        <p:txBody>
          <a:bodyPr/>
          <a:lstStyle>
            <a:lvl1pPr>
              <a:defRPr/>
            </a:lvl1pPr>
          </a:lstStyle>
          <a:p>
            <a:r>
              <a:rPr lang="de-DE"/>
              <a:t>Seite </a:t>
            </a:r>
            <a:fld id="{D8EC55B5-962F-4881-9BDD-9EE60289423B}" type="slidenum">
              <a:rPr lang="de-DE"/>
              <a:pPr/>
              <a:t>‹Nr.›</a:t>
            </a:fld>
            <a:endParaRPr lang="de-DE"/>
          </a:p>
        </p:txBody>
      </p:sp>
    </p:spTree>
    <p:extLst>
      <p:ext uri="{BB962C8B-B14F-4D97-AF65-F5344CB8AC3E}">
        <p14:creationId xmlns:p14="http://schemas.microsoft.com/office/powerpoint/2010/main" val="220853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0"/>
          <p:cNvSpPr>
            <a:spLocks noGrp="1" noChangeArrowheads="1"/>
          </p:cNvSpPr>
          <p:nvPr>
            <p:ph type="sldNum" sz="quarter" idx="10"/>
          </p:nvPr>
        </p:nvSpPr>
        <p:spPr>
          <a:xfrm>
            <a:off x="3487134" y="6411496"/>
            <a:ext cx="2133231" cy="257115"/>
          </a:xfrm>
          <a:prstGeom prst="rect">
            <a:avLst/>
          </a:prstGeom>
          <a:ln/>
        </p:spPr>
        <p:txBody>
          <a:bodyPr/>
          <a:lstStyle>
            <a:lvl1pPr>
              <a:defRPr/>
            </a:lvl1pPr>
          </a:lstStyle>
          <a:p>
            <a:r>
              <a:rPr lang="de-DE"/>
              <a:t>Seite </a:t>
            </a:r>
            <a:fld id="{EEFF5075-79E7-46F6-B89E-C3C3FA0AD7F4}" type="slidenum">
              <a:rPr lang="de-DE"/>
              <a:pPr/>
              <a:t>‹Nr.›</a:t>
            </a:fld>
            <a:endParaRPr lang="de-DE"/>
          </a:p>
        </p:txBody>
      </p:sp>
    </p:spTree>
    <p:extLst>
      <p:ext uri="{BB962C8B-B14F-4D97-AF65-F5344CB8AC3E}">
        <p14:creationId xmlns:p14="http://schemas.microsoft.com/office/powerpoint/2010/main" val="2933579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pyright">
    <p:spTree>
      <p:nvGrpSpPr>
        <p:cNvPr id="1" name=""/>
        <p:cNvGrpSpPr/>
        <p:nvPr/>
      </p:nvGrpSpPr>
      <p:grpSpPr>
        <a:xfrm>
          <a:off x="0" y="0"/>
          <a:ext cx="0" cy="0"/>
          <a:chOff x="0" y="0"/>
          <a:chExt cx="0" cy="0"/>
        </a:xfrm>
      </p:grpSpPr>
      <p:sp>
        <p:nvSpPr>
          <p:cNvPr id="3" name="Rectangle 40"/>
          <p:cNvSpPr txBox="1">
            <a:spLocks noChangeArrowheads="1"/>
          </p:cNvSpPr>
          <p:nvPr userDrawn="1"/>
        </p:nvSpPr>
        <p:spPr bwMode="auto">
          <a:xfrm>
            <a:off x="387283" y="6160205"/>
            <a:ext cx="2564819"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l" defTabSz="914217" rtl="0" eaLnBrk="0" fontAlgn="base" latinLnBrk="0" hangingPunct="0">
              <a:lnSpc>
                <a:spcPct val="100000"/>
              </a:lnSpc>
              <a:spcBef>
                <a:spcPct val="0"/>
              </a:spcBef>
              <a:spcAft>
                <a:spcPct val="0"/>
              </a:spcAft>
              <a:buClrTx/>
              <a:buSzTx/>
              <a:buFontTx/>
              <a:buNone/>
              <a:tabLst/>
              <a:defRPr/>
            </a:pPr>
            <a:r>
              <a:rPr lang="de-DE" sz="800" dirty="0" smtClean="0"/>
              <a:t>Seite </a:t>
            </a:r>
            <a:fld id="{B5447626-1553-4A18-BC71-2D7C38194047}" type="slidenum">
              <a:rPr lang="de-DE" sz="800" smtClean="0"/>
              <a:pPr marL="0" marR="0" indent="0" algn="l" defTabSz="914217" rtl="0" eaLnBrk="0" fontAlgn="base" latinLnBrk="0" hangingPunct="0">
                <a:lnSpc>
                  <a:spcPct val="100000"/>
                </a:lnSpc>
                <a:spcBef>
                  <a:spcPct val="0"/>
                </a:spcBef>
                <a:spcAft>
                  <a:spcPct val="0"/>
                </a:spcAft>
                <a:buClrTx/>
                <a:buSzTx/>
                <a:buFontTx/>
                <a:buNone/>
                <a:tabLst/>
                <a:defRPr/>
              </a:pPr>
              <a:t>‹Nr.›</a:t>
            </a:fld>
            <a:r>
              <a:rPr lang="de-DE" sz="800" dirty="0" smtClean="0"/>
              <a:t> | </a:t>
            </a:r>
            <a:r>
              <a:rPr lang="de-DE" sz="800" b="0" i="0" u="none" strike="noStrike" kern="1200" baseline="0" dirty="0" smtClean="0">
                <a:solidFill>
                  <a:schemeClr val="tx1"/>
                </a:solidFill>
                <a:latin typeface="Arial" panose="020B0604020202020204" pitchFamily="34" charset="0"/>
                <a:ea typeface="+mn-ea"/>
                <a:cs typeface="+mn-cs"/>
              </a:rPr>
              <a:t>Stiftung Medienpädagogik Bayern</a:t>
            </a:r>
            <a:endParaRPr lang="de-DE" sz="800" dirty="0"/>
          </a:p>
        </p:txBody>
      </p:sp>
      <p:sp>
        <p:nvSpPr>
          <p:cNvPr id="2" name="Textfeld 1"/>
          <p:cNvSpPr txBox="1"/>
          <p:nvPr userDrawn="1"/>
        </p:nvSpPr>
        <p:spPr>
          <a:xfrm>
            <a:off x="387283" y="5273778"/>
            <a:ext cx="8234485" cy="700030"/>
          </a:xfrm>
          <a:prstGeom prst="rect">
            <a:avLst/>
          </a:prstGeom>
          <a:noFill/>
        </p:spPr>
        <p:txBody>
          <a:bodyPr wrap="square" rtlCol="0">
            <a:spAutoFit/>
          </a:bodyPr>
          <a:lstStyle/>
          <a:p>
            <a:pPr>
              <a:spcAft>
                <a:spcPts val="300"/>
              </a:spcAft>
            </a:pPr>
            <a:r>
              <a:rPr lang="de-DE" sz="800" kern="1200" dirty="0" smtClean="0">
                <a:solidFill>
                  <a:schemeClr val="tx1"/>
                </a:solidFill>
                <a:effectLst/>
                <a:latin typeface="Arial" panose="020B0604020202020204" pitchFamily="34" charset="0"/>
                <a:ea typeface="+mn-ea"/>
                <a:cs typeface="+mn-cs"/>
              </a:rPr>
              <a:t>Copyright: Stiftung Medienpädagogik Bayern</a:t>
            </a:r>
          </a:p>
          <a:p>
            <a:pPr>
              <a:spcAft>
                <a:spcPts val="300"/>
              </a:spcAft>
            </a:pPr>
            <a:r>
              <a:rPr lang="de-DE" sz="800" kern="1200" dirty="0" smtClean="0">
                <a:solidFill>
                  <a:schemeClr val="tx1"/>
                </a:solidFill>
                <a:effectLst/>
                <a:latin typeface="Arial" panose="020B0604020202020204" pitchFamily="34" charset="0"/>
                <a:ea typeface="+mn-ea"/>
                <a:cs typeface="+mn-cs"/>
              </a:rPr>
              <a:t>Gefördert durch die Bayerische Staatskanzlei und das Bayerische Staatsministerium für Wirtschaft und Medien, Energie und Technologie.</a:t>
            </a:r>
          </a:p>
          <a:p>
            <a:pPr>
              <a:spcAft>
                <a:spcPts val="300"/>
              </a:spcAft>
            </a:pPr>
            <a:r>
              <a:rPr lang="de-DE" sz="800" kern="1200" dirty="0" smtClean="0">
                <a:solidFill>
                  <a:schemeClr val="tx1"/>
                </a:solidFill>
                <a:effectLst/>
                <a:latin typeface="Arial" panose="020B0604020202020204" pitchFamily="34" charset="0"/>
                <a:ea typeface="+mn-ea"/>
                <a:cs typeface="+mn-cs"/>
              </a:rPr>
              <a:t>Alle Rechte vorbehalten.</a:t>
            </a:r>
          </a:p>
          <a:p>
            <a:pPr>
              <a:spcAft>
                <a:spcPts val="300"/>
              </a:spcAft>
            </a:pPr>
            <a:r>
              <a:rPr lang="de-DE" sz="800" kern="1200" dirty="0" smtClean="0">
                <a:solidFill>
                  <a:schemeClr val="tx1"/>
                </a:solidFill>
                <a:effectLst/>
                <a:latin typeface="Arial" panose="020B0604020202020204" pitchFamily="34" charset="0"/>
                <a:ea typeface="+mn-ea"/>
                <a:cs typeface="+mn-cs"/>
              </a:rPr>
              <a:t>Die in der Präsentation vorhandenen Bilder sind urheberrechtlich geschützt und dürfen nicht von dieser getrennt verwendet werden.</a:t>
            </a:r>
          </a:p>
        </p:txBody>
      </p:sp>
    </p:spTree>
    <p:extLst>
      <p:ext uri="{BB962C8B-B14F-4D97-AF65-F5344CB8AC3E}">
        <p14:creationId xmlns:p14="http://schemas.microsoft.com/office/powerpoint/2010/main" val="42376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122" y="272987"/>
            <a:ext cx="3007791" cy="116178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4431" y="272988"/>
            <a:ext cx="5112449" cy="585334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122" y="1434769"/>
            <a:ext cx="3007791" cy="4691564"/>
          </a:xfrm>
        </p:spPr>
        <p:txBody>
          <a:bodyPr/>
          <a:lstStyle>
            <a:lvl1pPr marL="0" indent="0">
              <a:buNone/>
              <a:defRPr sz="1400"/>
            </a:lvl1pPr>
            <a:lvl2pPr marL="457098" indent="0">
              <a:buNone/>
              <a:defRPr sz="1200"/>
            </a:lvl2pPr>
            <a:lvl3pPr marL="914194" indent="0">
              <a:buNone/>
              <a:defRPr sz="1000"/>
            </a:lvl3pPr>
            <a:lvl4pPr marL="1371292" indent="0">
              <a:buNone/>
              <a:defRPr sz="900"/>
            </a:lvl4pPr>
            <a:lvl5pPr marL="1828388" indent="0">
              <a:buNone/>
              <a:defRPr sz="900"/>
            </a:lvl5pPr>
            <a:lvl6pPr marL="2285486" indent="0">
              <a:buNone/>
              <a:defRPr sz="900"/>
            </a:lvl6pPr>
            <a:lvl7pPr marL="2742582" indent="0">
              <a:buNone/>
              <a:defRPr sz="900"/>
            </a:lvl7pPr>
            <a:lvl8pPr marL="3199680" indent="0">
              <a:buNone/>
              <a:defRPr sz="900"/>
            </a:lvl8pPr>
            <a:lvl9pPr marL="3656777" indent="0">
              <a:buNone/>
              <a:defRPr sz="900"/>
            </a:lvl9pPr>
          </a:lstStyle>
          <a:p>
            <a:pPr lvl="0"/>
            <a:r>
              <a:rPr lang="de-DE" smtClean="0"/>
              <a:t>Textmasterformat bearbeiten</a:t>
            </a:r>
          </a:p>
        </p:txBody>
      </p:sp>
      <p:sp>
        <p:nvSpPr>
          <p:cNvPr id="5" name="Rectangle 40"/>
          <p:cNvSpPr>
            <a:spLocks noGrp="1" noChangeArrowheads="1"/>
          </p:cNvSpPr>
          <p:nvPr>
            <p:ph type="sldNum" sz="quarter" idx="10"/>
          </p:nvPr>
        </p:nvSpPr>
        <p:spPr>
          <a:xfrm>
            <a:off x="3487134" y="6411496"/>
            <a:ext cx="2133231" cy="257115"/>
          </a:xfrm>
          <a:prstGeom prst="rect">
            <a:avLst/>
          </a:prstGeom>
          <a:ln/>
        </p:spPr>
        <p:txBody>
          <a:bodyPr/>
          <a:lstStyle>
            <a:lvl1pPr>
              <a:defRPr/>
            </a:lvl1pPr>
          </a:lstStyle>
          <a:p>
            <a:r>
              <a:rPr lang="de-DE"/>
              <a:t>Seite </a:t>
            </a:r>
            <a:fld id="{25CA0AE7-A23D-4992-99B4-0B732257B8FC}" type="slidenum">
              <a:rPr lang="de-DE"/>
              <a:pPr/>
              <a:t>‹Nr.›</a:t>
            </a:fld>
            <a:endParaRPr lang="de-DE"/>
          </a:p>
        </p:txBody>
      </p:sp>
    </p:spTree>
    <p:extLst>
      <p:ext uri="{BB962C8B-B14F-4D97-AF65-F5344CB8AC3E}">
        <p14:creationId xmlns:p14="http://schemas.microsoft.com/office/powerpoint/2010/main" val="2739839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1977" y="4801077"/>
            <a:ext cx="5487033" cy="566606"/>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1977" y="612633"/>
            <a:ext cx="5487033" cy="4115435"/>
          </a:xfrm>
        </p:spPr>
        <p:txBody>
          <a:bodyPr/>
          <a:lstStyle>
            <a:lvl1pPr marL="0" indent="0">
              <a:buNone/>
              <a:defRPr sz="3199"/>
            </a:lvl1pPr>
            <a:lvl2pPr marL="457098" indent="0">
              <a:buNone/>
              <a:defRPr sz="2799"/>
            </a:lvl2pPr>
            <a:lvl3pPr marL="914194" indent="0">
              <a:buNone/>
              <a:defRPr sz="2400"/>
            </a:lvl3pPr>
            <a:lvl4pPr marL="1371292" indent="0">
              <a:buNone/>
              <a:defRPr sz="2000"/>
            </a:lvl4pPr>
            <a:lvl5pPr marL="1828388" indent="0">
              <a:buNone/>
              <a:defRPr sz="2000"/>
            </a:lvl5pPr>
            <a:lvl6pPr marL="2285486" indent="0">
              <a:buNone/>
              <a:defRPr sz="2000"/>
            </a:lvl6pPr>
            <a:lvl7pPr marL="2742582" indent="0">
              <a:buNone/>
              <a:defRPr sz="2000"/>
            </a:lvl7pPr>
            <a:lvl8pPr marL="3199680" indent="0">
              <a:buNone/>
              <a:defRPr sz="2000"/>
            </a:lvl8pPr>
            <a:lvl9pPr marL="3656777" indent="0">
              <a:buNone/>
              <a:defRPr sz="2000"/>
            </a:lvl9pPr>
          </a:lstStyle>
          <a:p>
            <a:pPr lvl="0"/>
            <a:endParaRPr lang="de-DE" noProof="0" smtClean="0"/>
          </a:p>
        </p:txBody>
      </p:sp>
      <p:sp>
        <p:nvSpPr>
          <p:cNvPr id="4" name="Textplatzhalter 3"/>
          <p:cNvSpPr>
            <a:spLocks noGrp="1"/>
          </p:cNvSpPr>
          <p:nvPr>
            <p:ph type="body" sz="half" idx="2"/>
          </p:nvPr>
        </p:nvSpPr>
        <p:spPr>
          <a:xfrm>
            <a:off x="1791977" y="5367683"/>
            <a:ext cx="5487033" cy="804677"/>
          </a:xfrm>
        </p:spPr>
        <p:txBody>
          <a:bodyPr/>
          <a:lstStyle>
            <a:lvl1pPr marL="0" indent="0">
              <a:buNone/>
              <a:defRPr sz="1400"/>
            </a:lvl1pPr>
            <a:lvl2pPr marL="457098" indent="0">
              <a:buNone/>
              <a:defRPr sz="1200"/>
            </a:lvl2pPr>
            <a:lvl3pPr marL="914194" indent="0">
              <a:buNone/>
              <a:defRPr sz="1000"/>
            </a:lvl3pPr>
            <a:lvl4pPr marL="1371292" indent="0">
              <a:buNone/>
              <a:defRPr sz="900"/>
            </a:lvl4pPr>
            <a:lvl5pPr marL="1828388" indent="0">
              <a:buNone/>
              <a:defRPr sz="900"/>
            </a:lvl5pPr>
            <a:lvl6pPr marL="2285486" indent="0">
              <a:buNone/>
              <a:defRPr sz="900"/>
            </a:lvl6pPr>
            <a:lvl7pPr marL="2742582" indent="0">
              <a:buNone/>
              <a:defRPr sz="900"/>
            </a:lvl7pPr>
            <a:lvl8pPr marL="3199680" indent="0">
              <a:buNone/>
              <a:defRPr sz="900"/>
            </a:lvl8pPr>
            <a:lvl9pPr marL="3656777" indent="0">
              <a:buNone/>
              <a:defRPr sz="900"/>
            </a:lvl9pPr>
          </a:lstStyle>
          <a:p>
            <a:pPr lvl="0"/>
            <a:r>
              <a:rPr lang="de-DE" smtClean="0"/>
              <a:t>Textmasterformat bearbeiten</a:t>
            </a:r>
          </a:p>
        </p:txBody>
      </p:sp>
      <p:sp>
        <p:nvSpPr>
          <p:cNvPr id="5" name="Rectangle 40"/>
          <p:cNvSpPr>
            <a:spLocks noGrp="1" noChangeArrowheads="1"/>
          </p:cNvSpPr>
          <p:nvPr>
            <p:ph type="sldNum" sz="quarter" idx="10"/>
          </p:nvPr>
        </p:nvSpPr>
        <p:spPr>
          <a:xfrm>
            <a:off x="3487134" y="6411496"/>
            <a:ext cx="2133231" cy="257115"/>
          </a:xfrm>
          <a:prstGeom prst="rect">
            <a:avLst/>
          </a:prstGeom>
          <a:ln/>
        </p:spPr>
        <p:txBody>
          <a:bodyPr/>
          <a:lstStyle>
            <a:lvl1pPr>
              <a:defRPr/>
            </a:lvl1pPr>
          </a:lstStyle>
          <a:p>
            <a:r>
              <a:rPr lang="de-DE"/>
              <a:t>Seite </a:t>
            </a:r>
            <a:fld id="{EC9C7C83-9C1F-4361-85FF-74434A82D97A}" type="slidenum">
              <a:rPr lang="de-DE"/>
              <a:pPr/>
              <a:t>‹Nr.›</a:t>
            </a:fld>
            <a:endParaRPr lang="de-DE"/>
          </a:p>
        </p:txBody>
      </p:sp>
    </p:spTree>
    <p:extLst>
      <p:ext uri="{BB962C8B-B14F-4D97-AF65-F5344CB8AC3E}">
        <p14:creationId xmlns:p14="http://schemas.microsoft.com/office/powerpoint/2010/main" val="49025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sldNum" sz="quarter" idx="10"/>
          </p:nvPr>
        </p:nvSpPr>
        <p:spPr>
          <a:xfrm>
            <a:off x="3487134" y="6411496"/>
            <a:ext cx="2133231" cy="257115"/>
          </a:xfrm>
          <a:prstGeom prst="rect">
            <a:avLst/>
          </a:prstGeom>
          <a:ln/>
        </p:spPr>
        <p:txBody>
          <a:bodyPr/>
          <a:lstStyle>
            <a:lvl1pPr>
              <a:defRPr/>
            </a:lvl1pPr>
          </a:lstStyle>
          <a:p>
            <a:r>
              <a:rPr lang="de-DE"/>
              <a:t>Seite </a:t>
            </a:r>
            <a:fld id="{FEB59AAB-1B9B-4A0D-9BEF-93BA71F0F425}" type="slidenum">
              <a:rPr lang="de-DE"/>
              <a:pPr/>
              <a:t>‹Nr.›</a:t>
            </a:fld>
            <a:endParaRPr lang="de-DE"/>
          </a:p>
        </p:txBody>
      </p:sp>
    </p:spTree>
    <p:extLst>
      <p:ext uri="{BB962C8B-B14F-4D97-AF65-F5344CB8AC3E}">
        <p14:creationId xmlns:p14="http://schemas.microsoft.com/office/powerpoint/2010/main" val="267433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8087" y="323776"/>
            <a:ext cx="2103073" cy="562479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87284" y="323776"/>
            <a:ext cx="6158429" cy="562479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sldNum" sz="quarter" idx="10"/>
          </p:nvPr>
        </p:nvSpPr>
        <p:spPr>
          <a:xfrm>
            <a:off x="3487134" y="6411496"/>
            <a:ext cx="2133231" cy="257115"/>
          </a:xfrm>
          <a:prstGeom prst="rect">
            <a:avLst/>
          </a:prstGeom>
          <a:ln/>
        </p:spPr>
        <p:txBody>
          <a:bodyPr/>
          <a:lstStyle>
            <a:lvl1pPr>
              <a:defRPr/>
            </a:lvl1pPr>
          </a:lstStyle>
          <a:p>
            <a:r>
              <a:rPr lang="de-DE"/>
              <a:t>Seite </a:t>
            </a:r>
            <a:fld id="{C548495B-27F7-48B1-9BA9-FA5415843C3E}" type="slidenum">
              <a:rPr lang="de-DE"/>
              <a:pPr/>
              <a:t>‹Nr.›</a:t>
            </a:fld>
            <a:endParaRPr lang="de-DE"/>
          </a:p>
        </p:txBody>
      </p:sp>
    </p:spTree>
    <p:extLst>
      <p:ext uri="{BB962C8B-B14F-4D97-AF65-F5344CB8AC3E}">
        <p14:creationId xmlns:p14="http://schemas.microsoft.com/office/powerpoint/2010/main" val="142519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631B3241-0B3F-4990-9424-361185E198ED}" type="datetimeFigureOut">
              <a:rPr lang="de-DE" smtClean="0"/>
              <a:t>05.09.2017</a:t>
            </a:fld>
            <a:endParaRPr lang="de-DE"/>
          </a:p>
        </p:txBody>
      </p:sp>
      <p:sp>
        <p:nvSpPr>
          <p:cNvPr id="5" name="Fußzeilenplatzhalter 4"/>
          <p:cNvSpPr>
            <a:spLocks noGrp="1"/>
          </p:cNvSpPr>
          <p:nvPr>
            <p:ph type="ftr" sz="quarter" idx="11"/>
          </p:nvPr>
        </p:nvSpPr>
        <p:spPr>
          <a:xfrm>
            <a:off x="3124201"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1" y="6356350"/>
            <a:ext cx="2133600" cy="365125"/>
          </a:xfrm>
          <a:prstGeom prst="rect">
            <a:avLst/>
          </a:prstGeom>
        </p:spPr>
        <p:txBody>
          <a:bodyPr/>
          <a:lstStyle/>
          <a:p>
            <a:fld id="{8AC3AEFF-E440-4CBE-8C62-06E05C6CF1A3}" type="slidenum">
              <a:rPr lang="de-DE" smtClean="0"/>
              <a:t>‹Nr.›</a:t>
            </a:fld>
            <a:endParaRPr lang="de-DE"/>
          </a:p>
        </p:txBody>
      </p:sp>
    </p:spTree>
    <p:extLst>
      <p:ext uri="{BB962C8B-B14F-4D97-AF65-F5344CB8AC3E}">
        <p14:creationId xmlns:p14="http://schemas.microsoft.com/office/powerpoint/2010/main" val="255703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fel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40"/>
          <p:cNvSpPr txBox="1">
            <a:spLocks noChangeArrowheads="1"/>
          </p:cNvSpPr>
          <p:nvPr userDrawn="1"/>
        </p:nvSpPr>
        <p:spPr bwMode="auto">
          <a:xfrm>
            <a:off x="387283" y="6160205"/>
            <a:ext cx="2564819"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l" defTabSz="914217" rtl="0" eaLnBrk="0" fontAlgn="base" latinLnBrk="0" hangingPunct="0">
              <a:lnSpc>
                <a:spcPct val="100000"/>
              </a:lnSpc>
              <a:spcBef>
                <a:spcPct val="0"/>
              </a:spcBef>
              <a:spcAft>
                <a:spcPct val="0"/>
              </a:spcAft>
              <a:buClrTx/>
              <a:buSzTx/>
              <a:buFontTx/>
              <a:buNone/>
              <a:tabLst/>
              <a:defRPr/>
            </a:pPr>
            <a:r>
              <a:rPr lang="de-DE" sz="800" dirty="0" smtClean="0"/>
              <a:t>Seite </a:t>
            </a:r>
            <a:fld id="{B5447626-1553-4A18-BC71-2D7C38194047}" type="slidenum">
              <a:rPr lang="de-DE" sz="800" smtClean="0"/>
              <a:pPr marL="0" marR="0" indent="0" algn="l" defTabSz="914217" rtl="0" eaLnBrk="0" fontAlgn="base" latinLnBrk="0" hangingPunct="0">
                <a:lnSpc>
                  <a:spcPct val="100000"/>
                </a:lnSpc>
                <a:spcBef>
                  <a:spcPct val="0"/>
                </a:spcBef>
                <a:spcAft>
                  <a:spcPct val="0"/>
                </a:spcAft>
                <a:buClrTx/>
                <a:buSzTx/>
                <a:buFontTx/>
                <a:buNone/>
                <a:tabLst/>
                <a:defRPr/>
              </a:pPr>
              <a:t>‹Nr.›</a:t>
            </a:fld>
            <a:r>
              <a:rPr lang="de-DE" sz="800" dirty="0" smtClean="0"/>
              <a:t> | </a:t>
            </a:r>
            <a:r>
              <a:rPr lang="de-DE" sz="800" b="0" i="0" u="none" strike="noStrike" kern="1200" baseline="0" dirty="0" smtClean="0">
                <a:solidFill>
                  <a:schemeClr val="tx1"/>
                </a:solidFill>
                <a:latin typeface="Arial" panose="020B0604020202020204" pitchFamily="34" charset="0"/>
                <a:ea typeface="+mn-ea"/>
                <a:cs typeface="+mn-cs"/>
              </a:rPr>
              <a:t>Stiftung Medienpädagogik Bayern</a:t>
            </a:r>
            <a:endParaRPr lang="de-DE" sz="800" dirty="0"/>
          </a:p>
        </p:txBody>
      </p:sp>
      <p:sp>
        <p:nvSpPr>
          <p:cNvPr id="5" name="Textplatzhalter 2"/>
          <p:cNvSpPr>
            <a:spLocks noGrp="1"/>
          </p:cNvSpPr>
          <p:nvPr>
            <p:ph type="body" idx="10" hasCustomPrompt="1"/>
          </p:nvPr>
        </p:nvSpPr>
        <p:spPr>
          <a:xfrm>
            <a:off x="387283" y="189390"/>
            <a:ext cx="3624826" cy="393539"/>
          </a:xfrm>
        </p:spPr>
        <p:txBody>
          <a:bodyPr anchor="b"/>
          <a:lstStyle>
            <a:lvl1pPr marL="0" indent="0">
              <a:buNone/>
              <a:defRPr sz="1400"/>
            </a:lvl1pPr>
            <a:lvl2pPr marL="457098" indent="0">
              <a:buNone/>
              <a:defRPr sz="1800"/>
            </a:lvl2pPr>
            <a:lvl3pPr marL="914194" indent="0">
              <a:buNone/>
              <a:defRPr sz="1600"/>
            </a:lvl3pPr>
            <a:lvl4pPr marL="1371292" indent="0">
              <a:buNone/>
              <a:defRPr sz="1400"/>
            </a:lvl4pPr>
            <a:lvl5pPr marL="1828388" indent="0">
              <a:buNone/>
              <a:defRPr sz="1400"/>
            </a:lvl5pPr>
            <a:lvl6pPr marL="2285486" indent="0">
              <a:buNone/>
              <a:defRPr sz="1400"/>
            </a:lvl6pPr>
            <a:lvl7pPr marL="2742582" indent="0">
              <a:buNone/>
              <a:defRPr sz="1400"/>
            </a:lvl7pPr>
            <a:lvl8pPr marL="3199680" indent="0">
              <a:buNone/>
              <a:defRPr sz="1400"/>
            </a:lvl8pPr>
            <a:lvl9pPr marL="3656777" indent="0">
              <a:buNone/>
              <a:defRPr sz="1400"/>
            </a:lvl9pPr>
          </a:lstStyle>
          <a:p>
            <a:pPr lvl="0"/>
            <a:r>
              <a:rPr lang="de-DE" dirty="0" smtClean="0"/>
              <a:t>Googelnde Wikipedianer</a:t>
            </a:r>
          </a:p>
        </p:txBody>
      </p:sp>
    </p:spTree>
    <p:extLst>
      <p:ext uri="{BB962C8B-B14F-4D97-AF65-F5344CB8AC3E}">
        <p14:creationId xmlns:p14="http://schemas.microsoft.com/office/powerpoint/2010/main" val="11265283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afel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40"/>
          <p:cNvSpPr txBox="1">
            <a:spLocks noChangeArrowheads="1"/>
          </p:cNvSpPr>
          <p:nvPr userDrawn="1"/>
        </p:nvSpPr>
        <p:spPr bwMode="auto">
          <a:xfrm>
            <a:off x="387283" y="6160205"/>
            <a:ext cx="2564819"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l" defTabSz="914217" rtl="0" eaLnBrk="0" fontAlgn="base" latinLnBrk="0" hangingPunct="0">
              <a:lnSpc>
                <a:spcPct val="100000"/>
              </a:lnSpc>
              <a:spcBef>
                <a:spcPct val="0"/>
              </a:spcBef>
              <a:spcAft>
                <a:spcPct val="0"/>
              </a:spcAft>
              <a:buClrTx/>
              <a:buSzTx/>
              <a:buFontTx/>
              <a:buNone/>
              <a:tabLst/>
              <a:defRPr/>
            </a:pPr>
            <a:r>
              <a:rPr lang="de-DE" sz="800" dirty="0" smtClean="0"/>
              <a:t>Seite </a:t>
            </a:r>
            <a:fld id="{B5447626-1553-4A18-BC71-2D7C38194047}" type="slidenum">
              <a:rPr lang="de-DE" sz="800" smtClean="0"/>
              <a:pPr marL="0" marR="0" indent="0" algn="l" defTabSz="914217" rtl="0" eaLnBrk="0" fontAlgn="base" latinLnBrk="0" hangingPunct="0">
                <a:lnSpc>
                  <a:spcPct val="100000"/>
                </a:lnSpc>
                <a:spcBef>
                  <a:spcPct val="0"/>
                </a:spcBef>
                <a:spcAft>
                  <a:spcPct val="0"/>
                </a:spcAft>
                <a:buClrTx/>
                <a:buSzTx/>
                <a:buFontTx/>
                <a:buNone/>
                <a:tabLst/>
                <a:defRPr/>
              </a:pPr>
              <a:t>‹Nr.›</a:t>
            </a:fld>
            <a:r>
              <a:rPr lang="de-DE" sz="800" dirty="0" smtClean="0"/>
              <a:t> | </a:t>
            </a:r>
            <a:r>
              <a:rPr lang="de-DE" sz="800" b="0" i="0" u="none" strike="noStrike" kern="1200" baseline="0" dirty="0" smtClean="0">
                <a:solidFill>
                  <a:schemeClr val="tx1"/>
                </a:solidFill>
                <a:latin typeface="Arial" panose="020B0604020202020204" pitchFamily="34" charset="0"/>
                <a:ea typeface="+mn-ea"/>
                <a:cs typeface="+mn-cs"/>
              </a:rPr>
              <a:t>Stiftung Medienpädagogik Bayern</a:t>
            </a:r>
            <a:endParaRPr lang="de-DE" sz="800" dirty="0"/>
          </a:p>
        </p:txBody>
      </p:sp>
      <p:sp>
        <p:nvSpPr>
          <p:cNvPr id="5" name="Textplatzhalter 2"/>
          <p:cNvSpPr>
            <a:spLocks noGrp="1"/>
          </p:cNvSpPr>
          <p:nvPr>
            <p:ph type="body" idx="10" hasCustomPrompt="1"/>
          </p:nvPr>
        </p:nvSpPr>
        <p:spPr>
          <a:xfrm>
            <a:off x="387283" y="189390"/>
            <a:ext cx="3624826" cy="393539"/>
          </a:xfrm>
        </p:spPr>
        <p:txBody>
          <a:bodyPr anchor="b"/>
          <a:lstStyle>
            <a:lvl1pPr marL="0" indent="0">
              <a:buNone/>
              <a:defRPr sz="1400"/>
            </a:lvl1pPr>
            <a:lvl2pPr marL="457098" indent="0">
              <a:buNone/>
              <a:defRPr sz="1800"/>
            </a:lvl2pPr>
            <a:lvl3pPr marL="914194" indent="0">
              <a:buNone/>
              <a:defRPr sz="1600"/>
            </a:lvl3pPr>
            <a:lvl4pPr marL="1371292" indent="0">
              <a:buNone/>
              <a:defRPr sz="1400"/>
            </a:lvl4pPr>
            <a:lvl5pPr marL="1828388" indent="0">
              <a:buNone/>
              <a:defRPr sz="1400"/>
            </a:lvl5pPr>
            <a:lvl6pPr marL="2285486" indent="0">
              <a:buNone/>
              <a:defRPr sz="1400"/>
            </a:lvl6pPr>
            <a:lvl7pPr marL="2742582" indent="0">
              <a:buNone/>
              <a:defRPr sz="1400"/>
            </a:lvl7pPr>
            <a:lvl8pPr marL="3199680" indent="0">
              <a:buNone/>
              <a:defRPr sz="1400"/>
            </a:lvl8pPr>
            <a:lvl9pPr marL="3656777" indent="0">
              <a:buNone/>
              <a:defRPr sz="1400"/>
            </a:lvl9pPr>
          </a:lstStyle>
          <a:p>
            <a:pPr lvl="0"/>
            <a:r>
              <a:rPr lang="de-DE" dirty="0" smtClean="0"/>
              <a:t>Googelnde Wikipedianer</a:t>
            </a:r>
          </a:p>
        </p:txBody>
      </p:sp>
      <p:graphicFrame>
        <p:nvGraphicFramePr>
          <p:cNvPr id="6" name="Tabelle 5"/>
          <p:cNvGraphicFramePr>
            <a:graphicFrameLocks noGrp="1"/>
          </p:cNvGraphicFramePr>
          <p:nvPr userDrawn="1">
            <p:extLst>
              <p:ext uri="{D42A27DB-BD31-4B8C-83A1-F6EECF244321}">
                <p14:modId xmlns:p14="http://schemas.microsoft.com/office/powerpoint/2010/main" val="2589406382"/>
              </p:ext>
            </p:extLst>
          </p:nvPr>
        </p:nvGraphicFramePr>
        <p:xfrm>
          <a:off x="539750" y="1215456"/>
          <a:ext cx="8136706" cy="2066912"/>
        </p:xfrm>
        <a:graphic>
          <a:graphicData uri="http://schemas.openxmlformats.org/drawingml/2006/table">
            <a:tbl>
              <a:tblPr firstRow="1" bandRow="1">
                <a:effectLst>
                  <a:outerShdw blurRad="50800" dist="38100" dir="5400000" algn="t" rotWithShape="0">
                    <a:prstClr val="black">
                      <a:alpha val="40000"/>
                    </a:prstClr>
                  </a:outerShdw>
                </a:effectLst>
                <a:tableStyleId>{69CF1AB2-1976-4502-BF36-3FF5EA218861}</a:tableStyleId>
              </a:tblPr>
              <a:tblGrid>
                <a:gridCol w="8136706">
                  <a:extLst>
                    <a:ext uri="{9D8B030D-6E8A-4147-A177-3AD203B41FA5}">
                      <a16:colId xmlns="" xmlns:a16="http://schemas.microsoft.com/office/drawing/2014/main" val="20001"/>
                    </a:ext>
                  </a:extLst>
                </a:gridCol>
              </a:tblGrid>
              <a:tr h="288032">
                <a:tc>
                  <a:txBody>
                    <a:bodyPr/>
                    <a:lstStyle/>
                    <a:p>
                      <a:r>
                        <a:rPr lang="de-DE" sz="1400" dirty="0" smtClean="0">
                          <a:latin typeface="Tahoma" pitchFamily="34" charset="0"/>
                          <a:ea typeface="Tahoma" pitchFamily="34" charset="0"/>
                          <a:cs typeface="Tahoma" pitchFamily="34" charset="0"/>
                        </a:rPr>
                        <a:t>Gesetz über Urheberrecht und verwandte Schutzrechte (Urheberrechtsgesetz – UrhG)</a:t>
                      </a:r>
                    </a:p>
                  </a:txBody>
                  <a:tcPr marL="72000" marR="72000" marT="36000" marB="36000"/>
                </a:tc>
                <a:extLst>
                  <a:ext uri="{0D108BD9-81ED-4DB2-BD59-A6C34878D82A}">
                    <a16:rowId xmlns="" xmlns:a16="http://schemas.microsoft.com/office/drawing/2014/main" val="10000"/>
                  </a:ext>
                </a:extLst>
              </a:tr>
              <a:tr h="557360">
                <a:tc>
                  <a:txBody>
                    <a:bodyPr/>
                    <a:lstStyle/>
                    <a:p>
                      <a:endParaRPr lang="de-DE" sz="1400" dirty="0" smtClean="0">
                        <a:latin typeface="Tahoma" pitchFamily="34" charset="0"/>
                        <a:ea typeface="Tahoma" pitchFamily="34" charset="0"/>
                        <a:cs typeface="Tahoma" pitchFamily="34" charset="0"/>
                      </a:endParaRPr>
                    </a:p>
                    <a:p>
                      <a:r>
                        <a:rPr lang="de-DE" sz="1400" dirty="0" smtClean="0">
                          <a:latin typeface="Tahoma" pitchFamily="34" charset="0"/>
                          <a:ea typeface="Tahoma" pitchFamily="34" charset="0"/>
                          <a:cs typeface="Tahoma" pitchFamily="34" charset="0"/>
                        </a:rPr>
                        <a:t>§ 53 Vervielfältigungen zum privaten und sonstigen eigenen Gebrauch</a:t>
                      </a:r>
                    </a:p>
                    <a:p>
                      <a:endParaRPr lang="de-DE" sz="1400" dirty="0" smtClean="0">
                        <a:latin typeface="Tahoma" pitchFamily="34" charset="0"/>
                        <a:ea typeface="Tahoma" pitchFamily="34" charset="0"/>
                        <a:cs typeface="Tahoma" pitchFamily="34" charset="0"/>
                      </a:endParaRPr>
                    </a:p>
                    <a:p>
                      <a:pPr marL="799998" lvl="1" indent="-342900">
                        <a:buAutoNum type="arabicParenBoth"/>
                      </a:pPr>
                      <a:r>
                        <a:rPr lang="de-DE" sz="1400" dirty="0" smtClean="0">
                          <a:latin typeface="Tahoma" pitchFamily="34" charset="0"/>
                          <a:ea typeface="Tahoma" pitchFamily="34" charset="0"/>
                          <a:cs typeface="Tahoma" pitchFamily="34" charset="0"/>
                        </a:rPr>
                        <a:t>Zulässig sind einzelne Vervielfältigungen eines Werkes durch eine natürliche Person zum privaten Gebrauch auf beliebigen Trägern, sofern sie weder unmittelbar noch mittelbar Erwerbszwecken dienen, soweit nicht zur Vervielfältigung eine offensichtlich rechtswidrig hergestellte oder öffentlich zugänglich gemachte Vorlage verwendet wird. </a:t>
                      </a:r>
                    </a:p>
                    <a:p>
                      <a:pPr marL="0" indent="0">
                        <a:buNone/>
                      </a:pPr>
                      <a:endParaRPr lang="de-DE" sz="1400" dirty="0" smtClean="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220158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fel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40"/>
          <p:cNvSpPr txBox="1">
            <a:spLocks noChangeArrowheads="1"/>
          </p:cNvSpPr>
          <p:nvPr userDrawn="1"/>
        </p:nvSpPr>
        <p:spPr bwMode="auto">
          <a:xfrm>
            <a:off x="387283" y="6160205"/>
            <a:ext cx="2564819"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l" defTabSz="914217" rtl="0" eaLnBrk="0" fontAlgn="base" latinLnBrk="0" hangingPunct="0">
              <a:lnSpc>
                <a:spcPct val="100000"/>
              </a:lnSpc>
              <a:spcBef>
                <a:spcPct val="0"/>
              </a:spcBef>
              <a:spcAft>
                <a:spcPct val="0"/>
              </a:spcAft>
              <a:buClrTx/>
              <a:buSzTx/>
              <a:buFontTx/>
              <a:buNone/>
              <a:tabLst/>
              <a:defRPr/>
            </a:pPr>
            <a:r>
              <a:rPr lang="de-DE" sz="800" dirty="0" smtClean="0"/>
              <a:t>Seite </a:t>
            </a:r>
            <a:fld id="{B5447626-1553-4A18-BC71-2D7C38194047}" type="slidenum">
              <a:rPr lang="de-DE" sz="800" smtClean="0"/>
              <a:pPr marL="0" marR="0" indent="0" algn="l" defTabSz="914217" rtl="0" eaLnBrk="0" fontAlgn="base" latinLnBrk="0" hangingPunct="0">
                <a:lnSpc>
                  <a:spcPct val="100000"/>
                </a:lnSpc>
                <a:spcBef>
                  <a:spcPct val="0"/>
                </a:spcBef>
                <a:spcAft>
                  <a:spcPct val="0"/>
                </a:spcAft>
                <a:buClrTx/>
                <a:buSzTx/>
                <a:buFontTx/>
                <a:buNone/>
                <a:tabLst/>
                <a:defRPr/>
              </a:pPr>
              <a:t>‹Nr.›</a:t>
            </a:fld>
            <a:r>
              <a:rPr lang="de-DE" sz="800" dirty="0" smtClean="0"/>
              <a:t> | </a:t>
            </a:r>
            <a:r>
              <a:rPr lang="de-DE" sz="800" b="0" i="0" u="none" strike="noStrike" kern="1200" baseline="0" dirty="0" smtClean="0">
                <a:solidFill>
                  <a:schemeClr val="tx1"/>
                </a:solidFill>
                <a:latin typeface="Arial" panose="020B0604020202020204" pitchFamily="34" charset="0"/>
                <a:ea typeface="+mn-ea"/>
                <a:cs typeface="+mn-cs"/>
              </a:rPr>
              <a:t>Stiftung Medienpädagogik Bayern</a:t>
            </a:r>
            <a:endParaRPr lang="de-DE" sz="800" dirty="0"/>
          </a:p>
        </p:txBody>
      </p:sp>
      <p:sp>
        <p:nvSpPr>
          <p:cNvPr id="5" name="Textplatzhalter 2"/>
          <p:cNvSpPr>
            <a:spLocks noGrp="1"/>
          </p:cNvSpPr>
          <p:nvPr>
            <p:ph type="body" idx="10" hasCustomPrompt="1"/>
          </p:nvPr>
        </p:nvSpPr>
        <p:spPr>
          <a:xfrm>
            <a:off x="387283" y="189390"/>
            <a:ext cx="3624826" cy="393539"/>
          </a:xfrm>
        </p:spPr>
        <p:txBody>
          <a:bodyPr anchor="b"/>
          <a:lstStyle>
            <a:lvl1pPr marL="0" indent="0">
              <a:buNone/>
              <a:defRPr sz="1400"/>
            </a:lvl1pPr>
            <a:lvl2pPr marL="457098" indent="0">
              <a:buNone/>
              <a:defRPr sz="1800"/>
            </a:lvl2pPr>
            <a:lvl3pPr marL="914194" indent="0">
              <a:buNone/>
              <a:defRPr sz="1600"/>
            </a:lvl3pPr>
            <a:lvl4pPr marL="1371292" indent="0">
              <a:buNone/>
              <a:defRPr sz="1400"/>
            </a:lvl4pPr>
            <a:lvl5pPr marL="1828388" indent="0">
              <a:buNone/>
              <a:defRPr sz="1400"/>
            </a:lvl5pPr>
            <a:lvl6pPr marL="2285486" indent="0">
              <a:buNone/>
              <a:defRPr sz="1400"/>
            </a:lvl6pPr>
            <a:lvl7pPr marL="2742582" indent="0">
              <a:buNone/>
              <a:defRPr sz="1400"/>
            </a:lvl7pPr>
            <a:lvl8pPr marL="3199680" indent="0">
              <a:buNone/>
              <a:defRPr sz="1400"/>
            </a:lvl8pPr>
            <a:lvl9pPr marL="3656777" indent="0">
              <a:buNone/>
              <a:defRPr sz="1400"/>
            </a:lvl9pPr>
          </a:lstStyle>
          <a:p>
            <a:pPr lvl="0"/>
            <a:r>
              <a:rPr lang="de-DE" dirty="0" smtClean="0"/>
              <a:t>Googelnde Wikipedianer</a:t>
            </a:r>
          </a:p>
        </p:txBody>
      </p:sp>
      <p:graphicFrame>
        <p:nvGraphicFramePr>
          <p:cNvPr id="6" name="Tabelle 5"/>
          <p:cNvGraphicFramePr>
            <a:graphicFrameLocks noGrp="1"/>
          </p:cNvGraphicFramePr>
          <p:nvPr userDrawn="1">
            <p:extLst>
              <p:ext uri="{D42A27DB-BD31-4B8C-83A1-F6EECF244321}">
                <p14:modId xmlns:p14="http://schemas.microsoft.com/office/powerpoint/2010/main" val="512673636"/>
              </p:ext>
            </p:extLst>
          </p:nvPr>
        </p:nvGraphicFramePr>
        <p:xfrm>
          <a:off x="539750" y="1215456"/>
          <a:ext cx="8136706" cy="4346992"/>
        </p:xfrm>
        <a:graphic>
          <a:graphicData uri="http://schemas.openxmlformats.org/drawingml/2006/table">
            <a:tbl>
              <a:tblPr firstRow="1" bandRow="1">
                <a:effectLst>
                  <a:outerShdw blurRad="50800" dist="38100" dir="5400000" algn="t" rotWithShape="0">
                    <a:prstClr val="black">
                      <a:alpha val="40000"/>
                    </a:prstClr>
                  </a:outerShdw>
                </a:effectLst>
                <a:tableStyleId>{69CF1AB2-1976-4502-BF36-3FF5EA218861}</a:tableStyleId>
              </a:tblPr>
              <a:tblGrid>
                <a:gridCol w="4032250">
                  <a:extLst>
                    <a:ext uri="{9D8B030D-6E8A-4147-A177-3AD203B41FA5}">
                      <a16:colId xmlns="" xmlns:a16="http://schemas.microsoft.com/office/drawing/2014/main" val="20001"/>
                    </a:ext>
                  </a:extLst>
                </a:gridCol>
                <a:gridCol w="4104456">
                  <a:extLst>
                    <a:ext uri="{9D8B030D-6E8A-4147-A177-3AD203B41FA5}">
                      <a16:colId xmlns="" xmlns:a16="http://schemas.microsoft.com/office/drawing/2014/main" val="20002"/>
                    </a:ext>
                  </a:extLst>
                </a:gridCol>
              </a:tblGrid>
              <a:tr h="288032">
                <a:tc>
                  <a:txBody>
                    <a:bodyPr/>
                    <a:lstStyle/>
                    <a:p>
                      <a:r>
                        <a:rPr lang="de-DE" sz="1400" dirty="0" smtClean="0">
                          <a:latin typeface="Tahoma" pitchFamily="34" charset="0"/>
                          <a:ea typeface="Tahoma" pitchFamily="34" charset="0"/>
                          <a:cs typeface="Tahoma" pitchFamily="34" charset="0"/>
                        </a:rPr>
                        <a:t>Stimmt die Aussage? </a:t>
                      </a:r>
                    </a:p>
                  </a:txBody>
                  <a:tcPr marL="72000" marR="72000" marT="36000" marB="36000"/>
                </a:tc>
                <a:tc>
                  <a:txBody>
                    <a:bodyPr/>
                    <a:lstStyle/>
                    <a:p>
                      <a:r>
                        <a:rPr lang="de-DE" sz="1400" dirty="0" smtClean="0">
                          <a:latin typeface="Tahoma" pitchFamily="34" charset="0"/>
                          <a:ea typeface="Tahoma" pitchFamily="34" charset="0"/>
                          <a:cs typeface="Tahoma" pitchFamily="34" charset="0"/>
                        </a:rPr>
                        <a:t>Antwort</a:t>
                      </a:r>
                    </a:p>
                  </a:txBody>
                  <a:tcPr marL="72000" marR="72000" marT="36000" marB="36000"/>
                </a:tc>
                <a:extLst>
                  <a:ext uri="{0D108BD9-81ED-4DB2-BD59-A6C34878D82A}">
                    <a16:rowId xmlns="" xmlns:a16="http://schemas.microsoft.com/office/drawing/2014/main" val="10000"/>
                  </a:ext>
                </a:extLst>
              </a:tr>
              <a:tr h="557360">
                <a:tc>
                  <a:txBody>
                    <a:bodyPr/>
                    <a:lstStyle/>
                    <a:p>
                      <a:r>
                        <a:rPr lang="de-DE" sz="1400" dirty="0" smtClean="0">
                          <a:latin typeface="Tahoma" pitchFamily="34" charset="0"/>
                          <a:ea typeface="Tahoma" pitchFamily="34" charset="0"/>
                          <a:cs typeface="Tahoma" pitchFamily="34" charset="0"/>
                        </a:rPr>
                        <a:t>Wenn ich eine gekaufte – nicht kopiergeschützte – CD für fünf Freunde kopiere, ist das zulässig.</a:t>
                      </a:r>
                      <a:endParaRPr lang="de-DE" sz="1400" dirty="0">
                        <a:latin typeface="Tahoma" pitchFamily="34" charset="0"/>
                        <a:ea typeface="Tahoma" pitchFamily="34" charset="0"/>
                        <a:cs typeface="Tahoma" pitchFamily="34" charset="0"/>
                      </a:endParaRPr>
                    </a:p>
                  </a:txBody>
                  <a:tcPr marL="72000" marR="72000" marT="36000" marB="36000"/>
                </a:tc>
                <a:tc>
                  <a:txBody>
                    <a:bodyPr/>
                    <a:lstStyle/>
                    <a:p>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1"/>
                  </a:ext>
                </a:extLst>
              </a:tr>
              <a:tr h="576000">
                <a:tc>
                  <a:txBody>
                    <a:bodyPr/>
                    <a:lstStyle/>
                    <a:p>
                      <a:r>
                        <a:rPr lang="de-DE" sz="1400" dirty="0" smtClean="0">
                          <a:latin typeface="Tahoma" pitchFamily="34" charset="0"/>
                          <a:ea typeface="Tahoma" pitchFamily="34" charset="0"/>
                          <a:cs typeface="Tahoma" pitchFamily="34" charset="0"/>
                        </a:rPr>
                        <a:t>Wenn ich meinen Facebook-Account auf privat stelle, dann gilt dieser als „privat“ im Sinne der Privatkopie.</a:t>
                      </a:r>
                      <a:endParaRPr lang="de-DE" sz="1400" dirty="0">
                        <a:latin typeface="Tahoma" pitchFamily="34" charset="0"/>
                        <a:ea typeface="Tahoma" pitchFamily="34" charset="0"/>
                        <a:cs typeface="Tahoma" pitchFamily="34" charset="0"/>
                      </a:endParaRPr>
                    </a:p>
                  </a:txBody>
                  <a:tcPr marL="72000" marR="72000" marT="36000" marB="36000"/>
                </a:tc>
                <a:tc>
                  <a:txBody>
                    <a:bodyPr/>
                    <a:lstStyle/>
                    <a:p>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2"/>
                  </a:ext>
                </a:extLst>
              </a:tr>
              <a:tr h="576000">
                <a:tc>
                  <a:txBody>
                    <a:bodyPr/>
                    <a:lstStyle/>
                    <a:p>
                      <a:r>
                        <a:rPr lang="de-DE" sz="1400" dirty="0" smtClean="0">
                          <a:latin typeface="Tahoma" pitchFamily="34" charset="0"/>
                          <a:ea typeface="Tahoma" pitchFamily="34" charset="0"/>
                          <a:cs typeface="Tahoma" pitchFamily="34" charset="0"/>
                        </a:rPr>
                        <a:t>Du erstellst eine Kopie einer gekauften CD für Deinen Freund. Er nimmt die CD für seinen Job als DJ. Das ist nicht in Ordnung, da er die CD beruflich verwendet.</a:t>
                      </a:r>
                      <a:endParaRPr lang="de-DE" sz="1400" dirty="0">
                        <a:latin typeface="Tahoma" pitchFamily="34" charset="0"/>
                        <a:ea typeface="Tahoma" pitchFamily="34" charset="0"/>
                        <a:cs typeface="Tahoma" pitchFamily="34" charset="0"/>
                      </a:endParaRPr>
                    </a:p>
                  </a:txBody>
                  <a:tcPr marL="72000" marR="72000" marT="36000" marB="36000"/>
                </a:tc>
                <a:tc>
                  <a:txBody>
                    <a:bodyPr/>
                    <a:lstStyle/>
                    <a:p>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3"/>
                  </a:ext>
                </a:extLst>
              </a:tr>
              <a:tr h="576000">
                <a:tc>
                  <a:txBody>
                    <a:bodyPr/>
                    <a:lstStyle/>
                    <a:p>
                      <a:r>
                        <a:rPr lang="de-DE" sz="1400" dirty="0" smtClean="0">
                          <a:latin typeface="Tahoma" pitchFamily="34" charset="0"/>
                          <a:ea typeface="Tahoma" pitchFamily="34" charset="0"/>
                          <a:cs typeface="Tahoma" pitchFamily="34" charset="0"/>
                        </a:rPr>
                        <a:t>Ich darf mir eine Sicherungskopie eines Computerprogramms erstellen.</a:t>
                      </a:r>
                      <a:endParaRPr lang="de-DE" sz="1400" dirty="0">
                        <a:latin typeface="Tahoma" pitchFamily="34" charset="0"/>
                        <a:ea typeface="Tahoma" pitchFamily="34" charset="0"/>
                        <a:cs typeface="Tahoma" pitchFamily="34" charset="0"/>
                      </a:endParaRPr>
                    </a:p>
                  </a:txBody>
                  <a:tcPr marL="72000" marR="72000" marT="36000" marB="36000"/>
                </a:tc>
                <a:tc>
                  <a:txBody>
                    <a:bodyPr/>
                    <a:lstStyle/>
                    <a:p>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4"/>
                  </a:ext>
                </a:extLst>
              </a:tr>
              <a:tr h="576000">
                <a:tc>
                  <a:txBody>
                    <a:bodyPr/>
                    <a:lstStyle/>
                    <a:p>
                      <a:r>
                        <a:rPr lang="de-DE" sz="1400" dirty="0" smtClean="0">
                          <a:latin typeface="Tahoma" pitchFamily="34" charset="0"/>
                          <a:ea typeface="Tahoma" pitchFamily="34" charset="0"/>
                          <a:cs typeface="Tahoma" pitchFamily="34" charset="0"/>
                        </a:rPr>
                        <a:t>Ich darf für meine beste Freundin eine DVD kopieren, auch wenn sie kopiergeschützt ist.</a:t>
                      </a:r>
                      <a:endParaRPr lang="de-DE" sz="1400" dirty="0">
                        <a:latin typeface="Tahoma" pitchFamily="34" charset="0"/>
                        <a:ea typeface="Tahoma" pitchFamily="34" charset="0"/>
                        <a:cs typeface="Tahoma" pitchFamily="34" charset="0"/>
                      </a:endParaRPr>
                    </a:p>
                  </a:txBody>
                  <a:tcPr marL="72000" marR="72000" marT="36000" marB="36000"/>
                </a:tc>
                <a:tc>
                  <a:txBody>
                    <a:bodyPr/>
                    <a:lstStyle/>
                    <a:p>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5"/>
                  </a:ext>
                </a:extLst>
              </a:tr>
              <a:tr h="576000">
                <a:tc>
                  <a:txBody>
                    <a:bodyPr/>
                    <a:lstStyle/>
                    <a:p>
                      <a:r>
                        <a:rPr lang="de-DE" sz="1400" dirty="0" smtClean="0">
                          <a:latin typeface="Tahoma" pitchFamily="34" charset="0"/>
                          <a:ea typeface="Tahoma" pitchFamily="34" charset="0"/>
                          <a:cs typeface="Tahoma" pitchFamily="34" charset="0"/>
                        </a:rPr>
                        <a:t>Ich darf mein neues Computerspiel für meinen Freund kopieren, damit wir zusammen damit spielen können. </a:t>
                      </a:r>
                      <a:endParaRPr lang="de-DE" sz="1400" dirty="0">
                        <a:latin typeface="Tahoma" pitchFamily="34" charset="0"/>
                        <a:ea typeface="Tahoma" pitchFamily="34" charset="0"/>
                        <a:cs typeface="Tahoma" pitchFamily="34" charset="0"/>
                      </a:endParaRPr>
                    </a:p>
                  </a:txBody>
                  <a:tcPr marL="72000" marR="72000" marT="36000" marB="36000"/>
                </a:tc>
                <a:tc>
                  <a:txBody>
                    <a:bodyPr/>
                    <a:lstStyle/>
                    <a:p>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6"/>
                  </a:ext>
                </a:extLst>
              </a:tr>
            </a:tbl>
          </a:graphicData>
        </a:graphic>
      </p:graphicFrame>
      <p:sp>
        <p:nvSpPr>
          <p:cNvPr id="7" name="Textplatzhalter 6"/>
          <p:cNvSpPr>
            <a:spLocks noGrp="1"/>
          </p:cNvSpPr>
          <p:nvPr>
            <p:ph type="body" sz="quarter" idx="11" hasCustomPrompt="1"/>
          </p:nvPr>
        </p:nvSpPr>
        <p:spPr>
          <a:xfrm>
            <a:off x="4572000" y="1514213"/>
            <a:ext cx="4103688" cy="546361"/>
          </a:xfrm>
        </p:spPr>
        <p:txBody>
          <a:bodyPr/>
          <a:lstStyle>
            <a:lvl1pPr>
              <a:defRPr sz="14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de-DE" dirty="0" smtClean="0"/>
              <a:t>Text einfügen</a:t>
            </a:r>
            <a:endParaRPr lang="de-DE" dirty="0"/>
          </a:p>
        </p:txBody>
      </p:sp>
      <p:sp>
        <p:nvSpPr>
          <p:cNvPr id="8" name="Textplatzhalter 6"/>
          <p:cNvSpPr>
            <a:spLocks noGrp="1"/>
          </p:cNvSpPr>
          <p:nvPr>
            <p:ph type="body" sz="quarter" idx="12" hasCustomPrompt="1"/>
          </p:nvPr>
        </p:nvSpPr>
        <p:spPr>
          <a:xfrm>
            <a:off x="4594221" y="2060575"/>
            <a:ext cx="4046440" cy="678432"/>
          </a:xfrm>
        </p:spPr>
        <p:txBody>
          <a:bodyPr/>
          <a:lstStyle>
            <a:lvl1pPr>
              <a:defRPr sz="14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de-DE" dirty="0" smtClean="0"/>
              <a:t>Text einfügen</a:t>
            </a:r>
            <a:endParaRPr lang="de-DE" dirty="0"/>
          </a:p>
        </p:txBody>
      </p:sp>
      <p:sp>
        <p:nvSpPr>
          <p:cNvPr id="9" name="Textplatzhalter 6"/>
          <p:cNvSpPr>
            <a:spLocks noGrp="1"/>
          </p:cNvSpPr>
          <p:nvPr>
            <p:ph type="body" sz="quarter" idx="13" hasCustomPrompt="1"/>
          </p:nvPr>
        </p:nvSpPr>
        <p:spPr>
          <a:xfrm>
            <a:off x="4608103" y="2797728"/>
            <a:ext cx="4040947" cy="868261"/>
          </a:xfrm>
        </p:spPr>
        <p:txBody>
          <a:bodyPr/>
          <a:lstStyle>
            <a:lvl1pPr>
              <a:defRPr sz="14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de-DE" dirty="0" smtClean="0"/>
              <a:t>Text einfügen</a:t>
            </a:r>
            <a:endParaRPr lang="de-DE" dirty="0"/>
          </a:p>
        </p:txBody>
      </p:sp>
      <p:sp>
        <p:nvSpPr>
          <p:cNvPr id="10" name="Textplatzhalter 6"/>
          <p:cNvSpPr>
            <a:spLocks noGrp="1"/>
          </p:cNvSpPr>
          <p:nvPr>
            <p:ph type="body" sz="quarter" idx="14" hasCustomPrompt="1"/>
          </p:nvPr>
        </p:nvSpPr>
        <p:spPr>
          <a:xfrm>
            <a:off x="4572768" y="3717032"/>
            <a:ext cx="4103688" cy="546361"/>
          </a:xfrm>
        </p:spPr>
        <p:txBody>
          <a:bodyPr/>
          <a:lstStyle>
            <a:lvl1pPr>
              <a:defRPr sz="14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de-DE" dirty="0" smtClean="0"/>
              <a:t>Text einfügen</a:t>
            </a:r>
            <a:endParaRPr lang="de-DE" dirty="0"/>
          </a:p>
        </p:txBody>
      </p:sp>
      <p:sp>
        <p:nvSpPr>
          <p:cNvPr id="11" name="Textplatzhalter 6"/>
          <p:cNvSpPr>
            <a:spLocks noGrp="1"/>
          </p:cNvSpPr>
          <p:nvPr>
            <p:ph type="body" sz="quarter" idx="15" hasCustomPrompt="1"/>
          </p:nvPr>
        </p:nvSpPr>
        <p:spPr>
          <a:xfrm>
            <a:off x="4572000" y="4293096"/>
            <a:ext cx="4103688" cy="546361"/>
          </a:xfrm>
        </p:spPr>
        <p:txBody>
          <a:bodyPr/>
          <a:lstStyle>
            <a:lvl1pPr>
              <a:defRPr sz="14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de-DE" dirty="0" smtClean="0"/>
              <a:t>Text einfügen</a:t>
            </a:r>
            <a:endParaRPr lang="de-DE" dirty="0"/>
          </a:p>
        </p:txBody>
      </p:sp>
      <p:sp>
        <p:nvSpPr>
          <p:cNvPr id="12" name="Textplatzhalter 6"/>
          <p:cNvSpPr>
            <a:spLocks noGrp="1"/>
          </p:cNvSpPr>
          <p:nvPr>
            <p:ph type="body" sz="quarter" idx="16" hasCustomPrompt="1"/>
          </p:nvPr>
        </p:nvSpPr>
        <p:spPr>
          <a:xfrm>
            <a:off x="4572000" y="4869160"/>
            <a:ext cx="4103688" cy="667574"/>
          </a:xfrm>
        </p:spPr>
        <p:txBody>
          <a:bodyPr/>
          <a:lstStyle>
            <a:lvl1pPr>
              <a:defRPr sz="140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de-DE" dirty="0" smtClean="0"/>
              <a:t>Text einfügen</a:t>
            </a:r>
            <a:endParaRPr lang="de-DE" dirty="0"/>
          </a:p>
        </p:txBody>
      </p:sp>
    </p:spTree>
    <p:extLst>
      <p:ext uri="{BB962C8B-B14F-4D97-AF65-F5344CB8AC3E}">
        <p14:creationId xmlns:p14="http://schemas.microsoft.com/office/powerpoint/2010/main" val="3671208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afel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40"/>
          <p:cNvSpPr txBox="1">
            <a:spLocks noChangeArrowheads="1"/>
          </p:cNvSpPr>
          <p:nvPr userDrawn="1"/>
        </p:nvSpPr>
        <p:spPr bwMode="auto">
          <a:xfrm>
            <a:off x="387283" y="6160205"/>
            <a:ext cx="2564819"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l" defTabSz="914217" rtl="0" eaLnBrk="0" fontAlgn="base" latinLnBrk="0" hangingPunct="0">
              <a:lnSpc>
                <a:spcPct val="100000"/>
              </a:lnSpc>
              <a:spcBef>
                <a:spcPct val="0"/>
              </a:spcBef>
              <a:spcAft>
                <a:spcPct val="0"/>
              </a:spcAft>
              <a:buClrTx/>
              <a:buSzTx/>
              <a:buFontTx/>
              <a:buNone/>
              <a:tabLst/>
              <a:defRPr/>
            </a:pPr>
            <a:r>
              <a:rPr lang="de-DE" sz="800" dirty="0" smtClean="0"/>
              <a:t>Seite </a:t>
            </a:r>
            <a:fld id="{B5447626-1553-4A18-BC71-2D7C38194047}" type="slidenum">
              <a:rPr lang="de-DE" sz="800" smtClean="0"/>
              <a:pPr marL="0" marR="0" indent="0" algn="l" defTabSz="914217" rtl="0" eaLnBrk="0" fontAlgn="base" latinLnBrk="0" hangingPunct="0">
                <a:lnSpc>
                  <a:spcPct val="100000"/>
                </a:lnSpc>
                <a:spcBef>
                  <a:spcPct val="0"/>
                </a:spcBef>
                <a:spcAft>
                  <a:spcPct val="0"/>
                </a:spcAft>
                <a:buClrTx/>
                <a:buSzTx/>
                <a:buFontTx/>
                <a:buNone/>
                <a:tabLst/>
                <a:defRPr/>
              </a:pPr>
              <a:t>‹Nr.›</a:t>
            </a:fld>
            <a:r>
              <a:rPr lang="de-DE" sz="800" dirty="0" smtClean="0"/>
              <a:t> | </a:t>
            </a:r>
            <a:r>
              <a:rPr lang="de-DE" sz="800" b="0" i="0" u="none" strike="noStrike" kern="1200" baseline="0" dirty="0" smtClean="0">
                <a:solidFill>
                  <a:schemeClr val="tx1"/>
                </a:solidFill>
                <a:latin typeface="Arial" panose="020B0604020202020204" pitchFamily="34" charset="0"/>
                <a:ea typeface="+mn-ea"/>
                <a:cs typeface="+mn-cs"/>
              </a:rPr>
              <a:t>Stiftung Medienpädagogik Bayern</a:t>
            </a:r>
            <a:endParaRPr lang="de-DE" sz="800" dirty="0"/>
          </a:p>
        </p:txBody>
      </p:sp>
      <p:sp>
        <p:nvSpPr>
          <p:cNvPr id="5" name="Textplatzhalter 2"/>
          <p:cNvSpPr>
            <a:spLocks noGrp="1"/>
          </p:cNvSpPr>
          <p:nvPr>
            <p:ph type="body" idx="10" hasCustomPrompt="1"/>
          </p:nvPr>
        </p:nvSpPr>
        <p:spPr>
          <a:xfrm>
            <a:off x="387283" y="189390"/>
            <a:ext cx="3624826" cy="393539"/>
          </a:xfrm>
        </p:spPr>
        <p:txBody>
          <a:bodyPr anchor="b"/>
          <a:lstStyle>
            <a:lvl1pPr marL="0" indent="0">
              <a:buNone/>
              <a:defRPr sz="1400"/>
            </a:lvl1pPr>
            <a:lvl2pPr marL="457098" indent="0">
              <a:buNone/>
              <a:defRPr sz="1800"/>
            </a:lvl2pPr>
            <a:lvl3pPr marL="914194" indent="0">
              <a:buNone/>
              <a:defRPr sz="1600"/>
            </a:lvl3pPr>
            <a:lvl4pPr marL="1371292" indent="0">
              <a:buNone/>
              <a:defRPr sz="1400"/>
            </a:lvl4pPr>
            <a:lvl5pPr marL="1828388" indent="0">
              <a:buNone/>
              <a:defRPr sz="1400"/>
            </a:lvl5pPr>
            <a:lvl6pPr marL="2285486" indent="0">
              <a:buNone/>
              <a:defRPr sz="1400"/>
            </a:lvl6pPr>
            <a:lvl7pPr marL="2742582" indent="0">
              <a:buNone/>
              <a:defRPr sz="1400"/>
            </a:lvl7pPr>
            <a:lvl8pPr marL="3199680" indent="0">
              <a:buNone/>
              <a:defRPr sz="1400"/>
            </a:lvl8pPr>
            <a:lvl9pPr marL="3656777" indent="0">
              <a:buNone/>
              <a:defRPr sz="1400"/>
            </a:lvl9pPr>
          </a:lstStyle>
          <a:p>
            <a:pPr lvl="0"/>
            <a:r>
              <a:rPr lang="de-DE" dirty="0" smtClean="0"/>
              <a:t>Googelnde Wikipedianer</a:t>
            </a:r>
          </a:p>
        </p:txBody>
      </p:sp>
      <p:graphicFrame>
        <p:nvGraphicFramePr>
          <p:cNvPr id="6" name="Tabelle 5"/>
          <p:cNvGraphicFramePr>
            <a:graphicFrameLocks noGrp="1"/>
          </p:cNvGraphicFramePr>
          <p:nvPr userDrawn="1">
            <p:extLst>
              <p:ext uri="{D42A27DB-BD31-4B8C-83A1-F6EECF244321}">
                <p14:modId xmlns:p14="http://schemas.microsoft.com/office/powerpoint/2010/main" val="474502508"/>
              </p:ext>
            </p:extLst>
          </p:nvPr>
        </p:nvGraphicFramePr>
        <p:xfrm>
          <a:off x="539750" y="1215456"/>
          <a:ext cx="8136706" cy="4452592"/>
        </p:xfrm>
        <a:graphic>
          <a:graphicData uri="http://schemas.openxmlformats.org/drawingml/2006/table">
            <a:tbl>
              <a:tblPr firstRow="1" bandRow="1">
                <a:effectLst>
                  <a:outerShdw blurRad="50800" dist="38100" dir="5400000" algn="t" rotWithShape="0">
                    <a:prstClr val="black">
                      <a:alpha val="40000"/>
                    </a:prstClr>
                  </a:outerShdw>
                </a:effectLst>
                <a:tableStyleId>{69CF1AB2-1976-4502-BF36-3FF5EA218861}</a:tableStyleId>
              </a:tblPr>
              <a:tblGrid>
                <a:gridCol w="4032250">
                  <a:extLst>
                    <a:ext uri="{9D8B030D-6E8A-4147-A177-3AD203B41FA5}">
                      <a16:colId xmlns="" xmlns:a16="http://schemas.microsoft.com/office/drawing/2014/main" val="20001"/>
                    </a:ext>
                  </a:extLst>
                </a:gridCol>
                <a:gridCol w="4104456">
                  <a:extLst>
                    <a:ext uri="{9D8B030D-6E8A-4147-A177-3AD203B41FA5}">
                      <a16:colId xmlns="" xmlns:a16="http://schemas.microsoft.com/office/drawing/2014/main" val="20002"/>
                    </a:ext>
                  </a:extLst>
                </a:gridCol>
              </a:tblGrid>
              <a:tr h="288032">
                <a:tc>
                  <a:txBody>
                    <a:bodyPr/>
                    <a:lstStyle/>
                    <a:p>
                      <a:r>
                        <a:rPr lang="de-DE" sz="1400" dirty="0" smtClean="0">
                          <a:latin typeface="Tahoma" pitchFamily="34" charset="0"/>
                          <a:ea typeface="Tahoma" pitchFamily="34" charset="0"/>
                          <a:cs typeface="Tahoma" pitchFamily="34" charset="0"/>
                        </a:rPr>
                        <a:t>Stimmt die Aussage? </a:t>
                      </a:r>
                    </a:p>
                  </a:txBody>
                  <a:tcPr marL="72000" marR="72000" marT="36000" marB="36000"/>
                </a:tc>
                <a:tc>
                  <a:txBody>
                    <a:bodyPr/>
                    <a:lstStyle/>
                    <a:p>
                      <a:r>
                        <a:rPr lang="de-DE" sz="1400" dirty="0" smtClean="0">
                          <a:latin typeface="Tahoma" pitchFamily="34" charset="0"/>
                          <a:ea typeface="Tahoma" pitchFamily="34" charset="0"/>
                          <a:cs typeface="Tahoma" pitchFamily="34" charset="0"/>
                        </a:rPr>
                        <a:t>ja</a:t>
                      </a:r>
                      <a:r>
                        <a:rPr lang="de-DE" sz="1400" baseline="0" dirty="0" smtClean="0">
                          <a:latin typeface="Tahoma" pitchFamily="34" charset="0"/>
                          <a:ea typeface="Tahoma" pitchFamily="34" charset="0"/>
                          <a:cs typeface="Tahoma" pitchFamily="34" charset="0"/>
                        </a:rPr>
                        <a:t> /nein</a:t>
                      </a:r>
                      <a:endParaRPr lang="de-DE" sz="1400" dirty="0" smtClean="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0"/>
                  </a:ext>
                </a:extLst>
              </a:tr>
              <a:tr h="557360">
                <a:tc>
                  <a:txBody>
                    <a:bodyPr/>
                    <a:lstStyle/>
                    <a:p>
                      <a:r>
                        <a:rPr lang="de-DE" sz="1200" dirty="0" smtClean="0">
                          <a:latin typeface="Tahoma" pitchFamily="34" charset="0"/>
                          <a:ea typeface="Tahoma" pitchFamily="34" charset="0"/>
                          <a:cs typeface="Tahoma" pitchFamily="34" charset="0"/>
                        </a:rPr>
                        <a:t>Wenn ich eine gekaufte – nicht kopiergeschützte – CD für fünf Freunde kopiere, ist das zulässig.</a:t>
                      </a:r>
                      <a:endParaRPr lang="de-DE" sz="1200" dirty="0">
                        <a:latin typeface="Tahoma" pitchFamily="34" charset="0"/>
                        <a:ea typeface="Tahoma" pitchFamily="34" charset="0"/>
                        <a:cs typeface="Tahoma" pitchFamily="34" charset="0"/>
                      </a:endParaRPr>
                    </a:p>
                  </a:txBody>
                  <a:tcPr marL="72000" marR="72000" marT="36000" marB="36000"/>
                </a:tc>
                <a:tc>
                  <a:txBody>
                    <a:bodyPr/>
                    <a:lstStyle/>
                    <a:p>
                      <a:r>
                        <a:rPr lang="de-DE" sz="1200" b="1" dirty="0" smtClean="0">
                          <a:latin typeface="Tahoma" pitchFamily="34" charset="0"/>
                          <a:ea typeface="Tahoma" pitchFamily="34" charset="0"/>
                          <a:cs typeface="Tahoma" pitchFamily="34" charset="0"/>
                        </a:rPr>
                        <a:t>Ja</a:t>
                      </a:r>
                      <a:r>
                        <a:rPr lang="de-DE" sz="1200" dirty="0" smtClean="0">
                          <a:latin typeface="Tahoma" pitchFamily="34" charset="0"/>
                          <a:ea typeface="Tahoma" pitchFamily="34" charset="0"/>
                          <a:cs typeface="Tahoma" pitchFamily="34" charset="0"/>
                        </a:rPr>
                        <a:t>, bis zu sieben Kopien für Freunde und Verwandte darf ich erstellen.</a:t>
                      </a:r>
                      <a:endParaRPr lang="de-DE" sz="12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1"/>
                  </a:ext>
                </a:extLst>
              </a:tr>
              <a:tr h="576000">
                <a:tc>
                  <a:txBody>
                    <a:bodyPr/>
                    <a:lstStyle/>
                    <a:p>
                      <a:r>
                        <a:rPr lang="de-DE" sz="1200" dirty="0" smtClean="0">
                          <a:latin typeface="Tahoma" pitchFamily="34" charset="0"/>
                          <a:ea typeface="Tahoma" pitchFamily="34" charset="0"/>
                          <a:cs typeface="Tahoma" pitchFamily="34" charset="0"/>
                        </a:rPr>
                        <a:t>Wenn ich meinen Facebook-Account auf privat stelle, dann gilt dieser als „privat“ im Sinne der Privatkopie.</a:t>
                      </a:r>
                      <a:endParaRPr lang="de-DE" sz="1200" dirty="0">
                        <a:latin typeface="Tahoma" pitchFamily="34" charset="0"/>
                        <a:ea typeface="Tahoma" pitchFamily="34" charset="0"/>
                        <a:cs typeface="Tahoma" pitchFamily="34" charset="0"/>
                      </a:endParaRPr>
                    </a:p>
                  </a:txBody>
                  <a:tcPr marL="72000" marR="72000" marT="36000" marB="36000"/>
                </a:tc>
                <a:tc>
                  <a:txBody>
                    <a:bodyPr/>
                    <a:lstStyle/>
                    <a:p>
                      <a:r>
                        <a:rPr lang="de-DE" sz="1200" b="1" dirty="0" smtClean="0">
                          <a:latin typeface="Tahoma" pitchFamily="34" charset="0"/>
                          <a:ea typeface="Tahoma" pitchFamily="34" charset="0"/>
                          <a:cs typeface="Tahoma" pitchFamily="34" charset="0"/>
                        </a:rPr>
                        <a:t>Nein</a:t>
                      </a:r>
                      <a:r>
                        <a:rPr lang="de-DE" sz="1200" dirty="0" smtClean="0">
                          <a:latin typeface="Tahoma" pitchFamily="34" charset="0"/>
                          <a:ea typeface="Tahoma" pitchFamily="34" charset="0"/>
                          <a:cs typeface="Tahoma" pitchFamily="34" charset="0"/>
                        </a:rPr>
                        <a:t>, „ins Netz stellen“ ist regelmäßig öffentlich und nicht privat (mehr als sieben Freunde). Facebook fordert außerdem die Übertragung von Urheberrechten an den eingestellten Inhalten. Diese hat man an fremden Inhalten aber nicht. Und Facebook ist auch kein „Freund“.</a:t>
                      </a:r>
                      <a:endParaRPr lang="de-DE" sz="12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2"/>
                  </a:ext>
                </a:extLst>
              </a:tr>
              <a:tr h="576000">
                <a:tc>
                  <a:txBody>
                    <a:bodyPr/>
                    <a:lstStyle/>
                    <a:p>
                      <a:r>
                        <a:rPr lang="de-DE" sz="1200" dirty="0" smtClean="0">
                          <a:latin typeface="Tahoma" pitchFamily="34" charset="0"/>
                          <a:ea typeface="Tahoma" pitchFamily="34" charset="0"/>
                          <a:cs typeface="Tahoma" pitchFamily="34" charset="0"/>
                        </a:rPr>
                        <a:t>Du erstellst eine Kopie einer gekauften CD für Deinen Freund. Er nimmt die CD für seinen Job als DJ. Das ist nicht in Ordnung, da er die CD beruflich verwendet.</a:t>
                      </a:r>
                      <a:endParaRPr lang="de-DE" sz="1200" dirty="0">
                        <a:latin typeface="Tahoma" pitchFamily="34" charset="0"/>
                        <a:ea typeface="Tahoma" pitchFamily="34" charset="0"/>
                        <a:cs typeface="Tahoma" pitchFamily="34" charset="0"/>
                      </a:endParaRPr>
                    </a:p>
                  </a:txBody>
                  <a:tcPr marL="72000" marR="72000" marT="36000" marB="36000"/>
                </a:tc>
                <a:tc>
                  <a:txBody>
                    <a:bodyPr/>
                    <a:lstStyle/>
                    <a:p>
                      <a:r>
                        <a:rPr lang="de-DE" sz="1200" b="1" dirty="0" smtClean="0">
                          <a:latin typeface="Tahoma" pitchFamily="34" charset="0"/>
                          <a:ea typeface="Tahoma" pitchFamily="34" charset="0"/>
                          <a:cs typeface="Tahoma" pitchFamily="34" charset="0"/>
                        </a:rPr>
                        <a:t>Ja</a:t>
                      </a:r>
                      <a:r>
                        <a:rPr lang="de-DE" sz="1200" dirty="0" smtClean="0">
                          <a:latin typeface="Tahoma" pitchFamily="34" charset="0"/>
                          <a:ea typeface="Tahoma" pitchFamily="34" charset="0"/>
                          <a:cs typeface="Tahoma" pitchFamily="34" charset="0"/>
                        </a:rPr>
                        <a:t>, man darf mit einer kopierten CD kein</a:t>
                      </a:r>
                    </a:p>
                    <a:p>
                      <a:r>
                        <a:rPr lang="de-DE" sz="1200" dirty="0" smtClean="0">
                          <a:latin typeface="Tahoma" pitchFamily="34" charset="0"/>
                          <a:ea typeface="Tahoma" pitchFamily="34" charset="0"/>
                          <a:cs typeface="Tahoma" pitchFamily="34" charset="0"/>
                        </a:rPr>
                        <a:t>Geld verdienen.</a:t>
                      </a:r>
                      <a:endParaRPr lang="de-DE" sz="12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3"/>
                  </a:ext>
                </a:extLst>
              </a:tr>
              <a:tr h="576000">
                <a:tc>
                  <a:txBody>
                    <a:bodyPr/>
                    <a:lstStyle/>
                    <a:p>
                      <a:r>
                        <a:rPr lang="de-DE" sz="1200" dirty="0" smtClean="0">
                          <a:latin typeface="Tahoma" pitchFamily="34" charset="0"/>
                          <a:ea typeface="Tahoma" pitchFamily="34" charset="0"/>
                          <a:cs typeface="Tahoma" pitchFamily="34" charset="0"/>
                        </a:rPr>
                        <a:t>Ich darf mir eine Sicherungskopie eines Computerprogramms erstellen.</a:t>
                      </a:r>
                      <a:endParaRPr lang="de-DE" sz="1200" dirty="0">
                        <a:latin typeface="Tahoma" pitchFamily="34" charset="0"/>
                        <a:ea typeface="Tahoma" pitchFamily="34" charset="0"/>
                        <a:cs typeface="Tahoma" pitchFamily="34" charset="0"/>
                      </a:endParaRPr>
                    </a:p>
                  </a:txBody>
                  <a:tcPr marL="72000" marR="72000" marT="36000" marB="36000"/>
                </a:tc>
                <a:tc>
                  <a:txBody>
                    <a:bodyPr/>
                    <a:lstStyle/>
                    <a:p>
                      <a:r>
                        <a:rPr lang="de-DE" sz="1200" b="1" dirty="0" smtClean="0">
                          <a:latin typeface="Tahoma" pitchFamily="34" charset="0"/>
                          <a:ea typeface="Tahoma" pitchFamily="34" charset="0"/>
                          <a:cs typeface="Tahoma" pitchFamily="34" charset="0"/>
                        </a:rPr>
                        <a:t>Ja</a:t>
                      </a:r>
                      <a:r>
                        <a:rPr lang="de-DE" sz="1200" dirty="0" smtClean="0">
                          <a:latin typeface="Tahoma" pitchFamily="34" charset="0"/>
                          <a:ea typeface="Tahoma" pitchFamily="34" charset="0"/>
                          <a:cs typeface="Tahoma" pitchFamily="34" charset="0"/>
                        </a:rPr>
                        <a:t>, nach § 69d UrhG ist eine Sicherungskopie, aber keine Privatkopie erlaubt. Strittig ist die Zulässigkeit einer Sicherungskopie bei Kopierschutz. Das Weitergeben einer Sicherungskopie ist in jedem Fall verboten.</a:t>
                      </a:r>
                      <a:endParaRPr lang="de-DE" sz="12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4"/>
                  </a:ext>
                </a:extLst>
              </a:tr>
              <a:tr h="576000">
                <a:tc>
                  <a:txBody>
                    <a:bodyPr/>
                    <a:lstStyle/>
                    <a:p>
                      <a:r>
                        <a:rPr lang="de-DE" sz="1200" dirty="0" smtClean="0">
                          <a:latin typeface="Tahoma" pitchFamily="34" charset="0"/>
                          <a:ea typeface="Tahoma" pitchFamily="34" charset="0"/>
                          <a:cs typeface="Tahoma" pitchFamily="34" charset="0"/>
                        </a:rPr>
                        <a:t>Ich darf für meine beste Freundin eine DVD kopieren, auch wenn sie kopiergeschützt ist.</a:t>
                      </a:r>
                      <a:endParaRPr lang="de-DE" sz="1200" dirty="0">
                        <a:latin typeface="Tahoma" pitchFamily="34" charset="0"/>
                        <a:ea typeface="Tahoma" pitchFamily="34" charset="0"/>
                        <a:cs typeface="Tahoma" pitchFamily="34" charset="0"/>
                      </a:endParaRPr>
                    </a:p>
                  </a:txBody>
                  <a:tcPr marL="72000" marR="72000" marT="36000" marB="36000"/>
                </a:tc>
                <a:tc>
                  <a:txBody>
                    <a:bodyPr/>
                    <a:lstStyle/>
                    <a:p>
                      <a:r>
                        <a:rPr lang="de-DE" sz="1200" b="1" dirty="0" smtClean="0">
                          <a:latin typeface="Tahoma" pitchFamily="34" charset="0"/>
                          <a:ea typeface="Tahoma" pitchFamily="34" charset="0"/>
                          <a:cs typeface="Tahoma" pitchFamily="34" charset="0"/>
                        </a:rPr>
                        <a:t>Nein</a:t>
                      </a:r>
                      <a:r>
                        <a:rPr lang="de-DE" sz="1200" dirty="0" smtClean="0">
                          <a:latin typeface="Tahoma" pitchFamily="34" charset="0"/>
                          <a:ea typeface="Tahoma" pitchFamily="34" charset="0"/>
                          <a:cs typeface="Tahoma" pitchFamily="34" charset="0"/>
                        </a:rPr>
                        <a:t>, kopiergeschützte Medien dürfen nicht kopiert werden (§ 95a UrhG).</a:t>
                      </a:r>
                      <a:endParaRPr lang="de-DE" sz="12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5"/>
                  </a:ext>
                </a:extLst>
              </a:tr>
              <a:tr h="576000">
                <a:tc>
                  <a:txBody>
                    <a:bodyPr/>
                    <a:lstStyle/>
                    <a:p>
                      <a:r>
                        <a:rPr lang="de-DE" sz="1200" dirty="0" smtClean="0">
                          <a:latin typeface="Tahoma" pitchFamily="34" charset="0"/>
                          <a:ea typeface="Tahoma" pitchFamily="34" charset="0"/>
                          <a:cs typeface="Tahoma" pitchFamily="34" charset="0"/>
                        </a:rPr>
                        <a:t>Ich darf mein neues Computerspiel für meinen Freund kopieren, damit wir zusammen damit spielen können. </a:t>
                      </a:r>
                      <a:endParaRPr lang="de-DE" sz="1200" dirty="0">
                        <a:latin typeface="Tahoma" pitchFamily="34" charset="0"/>
                        <a:ea typeface="Tahoma" pitchFamily="34" charset="0"/>
                        <a:cs typeface="Tahoma" pitchFamily="34" charset="0"/>
                      </a:endParaRPr>
                    </a:p>
                  </a:txBody>
                  <a:tcPr marL="72000" marR="72000" marT="36000" marB="36000"/>
                </a:tc>
                <a:tc>
                  <a:txBody>
                    <a:bodyPr/>
                    <a:lstStyle/>
                    <a:p>
                      <a:r>
                        <a:rPr lang="de-DE" sz="1200" b="1" dirty="0" smtClean="0">
                          <a:latin typeface="Tahoma" pitchFamily="34" charset="0"/>
                          <a:ea typeface="Tahoma" pitchFamily="34" charset="0"/>
                          <a:cs typeface="Tahoma" pitchFamily="34" charset="0"/>
                        </a:rPr>
                        <a:t>Nein</a:t>
                      </a:r>
                      <a:r>
                        <a:rPr lang="de-DE" sz="1200" dirty="0" smtClean="0">
                          <a:latin typeface="Tahoma" pitchFamily="34" charset="0"/>
                          <a:ea typeface="Tahoma" pitchFamily="34" charset="0"/>
                          <a:cs typeface="Tahoma" pitchFamily="34" charset="0"/>
                        </a:rPr>
                        <a:t>, für Computerprogramme und -spiele gilt die Privatkopie nicht. Die Zustimmung des Urhebers ist erforderlich (§ 69c UrhG).</a:t>
                      </a:r>
                      <a:endParaRPr lang="de-DE" sz="12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7424092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afel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40"/>
          <p:cNvSpPr txBox="1">
            <a:spLocks noChangeArrowheads="1"/>
          </p:cNvSpPr>
          <p:nvPr userDrawn="1"/>
        </p:nvSpPr>
        <p:spPr bwMode="auto">
          <a:xfrm>
            <a:off x="387283" y="6160205"/>
            <a:ext cx="2564819"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l" defTabSz="914217" rtl="0" eaLnBrk="0" fontAlgn="base" latinLnBrk="0" hangingPunct="0">
              <a:lnSpc>
                <a:spcPct val="100000"/>
              </a:lnSpc>
              <a:spcBef>
                <a:spcPct val="0"/>
              </a:spcBef>
              <a:spcAft>
                <a:spcPct val="0"/>
              </a:spcAft>
              <a:buClrTx/>
              <a:buSzTx/>
              <a:buFontTx/>
              <a:buNone/>
              <a:tabLst/>
              <a:defRPr/>
            </a:pPr>
            <a:r>
              <a:rPr lang="de-DE" sz="800" dirty="0" smtClean="0"/>
              <a:t>Seite </a:t>
            </a:r>
            <a:fld id="{B5447626-1553-4A18-BC71-2D7C38194047}" type="slidenum">
              <a:rPr lang="de-DE" sz="800" smtClean="0"/>
              <a:pPr marL="0" marR="0" indent="0" algn="l" defTabSz="914217" rtl="0" eaLnBrk="0" fontAlgn="base" latinLnBrk="0" hangingPunct="0">
                <a:lnSpc>
                  <a:spcPct val="100000"/>
                </a:lnSpc>
                <a:spcBef>
                  <a:spcPct val="0"/>
                </a:spcBef>
                <a:spcAft>
                  <a:spcPct val="0"/>
                </a:spcAft>
                <a:buClrTx/>
                <a:buSzTx/>
                <a:buFontTx/>
                <a:buNone/>
                <a:tabLst/>
                <a:defRPr/>
              </a:pPr>
              <a:t>‹Nr.›</a:t>
            </a:fld>
            <a:r>
              <a:rPr lang="de-DE" sz="800" dirty="0" smtClean="0"/>
              <a:t> | </a:t>
            </a:r>
            <a:r>
              <a:rPr lang="de-DE" sz="800" b="0" i="0" u="none" strike="noStrike" kern="1200" baseline="0" dirty="0" smtClean="0">
                <a:solidFill>
                  <a:schemeClr val="tx1"/>
                </a:solidFill>
                <a:latin typeface="Arial" panose="020B0604020202020204" pitchFamily="34" charset="0"/>
                <a:ea typeface="+mn-ea"/>
                <a:cs typeface="+mn-cs"/>
              </a:rPr>
              <a:t>Stiftung Medienpädagogik Bayern</a:t>
            </a:r>
            <a:endParaRPr lang="de-DE" sz="800" dirty="0"/>
          </a:p>
        </p:txBody>
      </p:sp>
      <p:sp>
        <p:nvSpPr>
          <p:cNvPr id="5" name="Textplatzhalter 2"/>
          <p:cNvSpPr>
            <a:spLocks noGrp="1"/>
          </p:cNvSpPr>
          <p:nvPr>
            <p:ph type="body" idx="10" hasCustomPrompt="1"/>
          </p:nvPr>
        </p:nvSpPr>
        <p:spPr>
          <a:xfrm>
            <a:off x="387283" y="189390"/>
            <a:ext cx="3624826" cy="393539"/>
          </a:xfrm>
        </p:spPr>
        <p:txBody>
          <a:bodyPr anchor="b"/>
          <a:lstStyle>
            <a:lvl1pPr marL="0" indent="0">
              <a:buNone/>
              <a:defRPr sz="1400"/>
            </a:lvl1pPr>
            <a:lvl2pPr marL="457098" indent="0">
              <a:buNone/>
              <a:defRPr sz="1800"/>
            </a:lvl2pPr>
            <a:lvl3pPr marL="914194" indent="0">
              <a:buNone/>
              <a:defRPr sz="1600"/>
            </a:lvl3pPr>
            <a:lvl4pPr marL="1371292" indent="0">
              <a:buNone/>
              <a:defRPr sz="1400"/>
            </a:lvl4pPr>
            <a:lvl5pPr marL="1828388" indent="0">
              <a:buNone/>
              <a:defRPr sz="1400"/>
            </a:lvl5pPr>
            <a:lvl6pPr marL="2285486" indent="0">
              <a:buNone/>
              <a:defRPr sz="1400"/>
            </a:lvl6pPr>
            <a:lvl7pPr marL="2742582" indent="0">
              <a:buNone/>
              <a:defRPr sz="1400"/>
            </a:lvl7pPr>
            <a:lvl8pPr marL="3199680" indent="0">
              <a:buNone/>
              <a:defRPr sz="1400"/>
            </a:lvl8pPr>
            <a:lvl9pPr marL="3656777" indent="0">
              <a:buNone/>
              <a:defRPr sz="1400"/>
            </a:lvl9pPr>
          </a:lstStyle>
          <a:p>
            <a:pPr lvl="0"/>
            <a:r>
              <a:rPr lang="de-DE" dirty="0" smtClean="0"/>
              <a:t>Googelnde Wikipedianer</a:t>
            </a:r>
          </a:p>
        </p:txBody>
      </p:sp>
      <p:graphicFrame>
        <p:nvGraphicFramePr>
          <p:cNvPr id="6" name="Tabelle 5"/>
          <p:cNvGraphicFramePr>
            <a:graphicFrameLocks noGrp="1"/>
          </p:cNvGraphicFramePr>
          <p:nvPr userDrawn="1">
            <p:extLst>
              <p:ext uri="{D42A27DB-BD31-4B8C-83A1-F6EECF244321}">
                <p14:modId xmlns:p14="http://schemas.microsoft.com/office/powerpoint/2010/main" val="3798103239"/>
              </p:ext>
            </p:extLst>
          </p:nvPr>
        </p:nvGraphicFramePr>
        <p:xfrm>
          <a:off x="539750" y="1215456"/>
          <a:ext cx="8064696" cy="4002960"/>
        </p:xfrm>
        <a:graphic>
          <a:graphicData uri="http://schemas.openxmlformats.org/drawingml/2006/table">
            <a:tbl>
              <a:tblPr firstRow="1" bandRow="1">
                <a:effectLst>
                  <a:outerShdw blurRad="50800" dist="38100" dir="5400000" algn="t" rotWithShape="0">
                    <a:prstClr val="black">
                      <a:alpha val="40000"/>
                    </a:prstClr>
                  </a:outerShdw>
                </a:effectLst>
                <a:tableStyleId>{69CF1AB2-1976-4502-BF36-3FF5EA218861}</a:tableStyleId>
              </a:tblPr>
              <a:tblGrid>
                <a:gridCol w="2688232">
                  <a:extLst>
                    <a:ext uri="{9D8B030D-6E8A-4147-A177-3AD203B41FA5}">
                      <a16:colId xmlns="" xmlns:a16="http://schemas.microsoft.com/office/drawing/2014/main" val="20000"/>
                    </a:ext>
                  </a:extLst>
                </a:gridCol>
                <a:gridCol w="2688232">
                  <a:extLst>
                    <a:ext uri="{9D8B030D-6E8A-4147-A177-3AD203B41FA5}">
                      <a16:colId xmlns="" xmlns:a16="http://schemas.microsoft.com/office/drawing/2014/main" val="20001"/>
                    </a:ext>
                  </a:extLst>
                </a:gridCol>
                <a:gridCol w="2688232">
                  <a:extLst>
                    <a:ext uri="{9D8B030D-6E8A-4147-A177-3AD203B41FA5}">
                      <a16:colId xmlns="" xmlns:a16="http://schemas.microsoft.com/office/drawing/2014/main" val="20002"/>
                    </a:ext>
                  </a:extLst>
                </a:gridCol>
              </a:tblGrid>
              <a:tr h="197320">
                <a:tc>
                  <a:txBody>
                    <a:bodyPr/>
                    <a:lstStyle/>
                    <a:p>
                      <a:r>
                        <a:rPr lang="de-DE" sz="1400" dirty="0" smtClean="0">
                          <a:latin typeface="Tahoma" pitchFamily="34" charset="0"/>
                          <a:ea typeface="Tahoma" pitchFamily="34" charset="0"/>
                          <a:cs typeface="Tahoma" pitchFamily="34" charset="0"/>
                        </a:rPr>
                        <a:t>Ergebnisse finden …</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dirty="0" smtClean="0">
                          <a:latin typeface="Tahoma" pitchFamily="34" charset="0"/>
                          <a:ea typeface="Tahoma" pitchFamily="34" charset="0"/>
                          <a:cs typeface="Tahoma" pitchFamily="34" charset="0"/>
                        </a:rPr>
                        <a:t>Zeichen</a:t>
                      </a:r>
                    </a:p>
                  </a:txBody>
                  <a:tcPr marL="72000" marR="72000" marT="36000" marB="36000"/>
                </a:tc>
                <a:tc>
                  <a:txBody>
                    <a:bodyPr/>
                    <a:lstStyle/>
                    <a:p>
                      <a:r>
                        <a:rPr lang="de-DE" sz="1400" dirty="0" smtClean="0">
                          <a:latin typeface="Tahoma" pitchFamily="34" charset="0"/>
                          <a:ea typeface="Tahoma" pitchFamily="34" charset="0"/>
                          <a:cs typeface="Tahoma" pitchFamily="34" charset="0"/>
                        </a:rPr>
                        <a:t>Erklärung</a:t>
                      </a:r>
                    </a:p>
                  </a:txBody>
                  <a:tcPr marL="72000" marR="72000" marT="36000" marB="36000"/>
                </a:tc>
                <a:extLst>
                  <a:ext uri="{0D108BD9-81ED-4DB2-BD59-A6C34878D82A}">
                    <a16:rowId xmlns="" xmlns:a16="http://schemas.microsoft.com/office/drawing/2014/main" val="10000"/>
                  </a:ext>
                </a:extLst>
              </a:tr>
              <a:tr h="720000">
                <a:tc>
                  <a:txBody>
                    <a:bodyPr/>
                    <a:lstStyle/>
                    <a:p>
                      <a:r>
                        <a:rPr lang="de-DE" sz="1400" dirty="0" smtClean="0">
                          <a:latin typeface="Tahoma" pitchFamily="34" charset="0"/>
                          <a:ea typeface="Tahoma" pitchFamily="34" charset="0"/>
                          <a:cs typeface="Tahoma" pitchFamily="34" charset="0"/>
                        </a:rPr>
                        <a:t>… mit allen Wörtern</a:t>
                      </a:r>
                    </a:p>
                  </a:txBody>
                  <a:tcPr marL="72000" marR="72000" marT="36000" marB="36000"/>
                </a:tc>
                <a:tc>
                  <a:txBody>
                    <a:bodyPr/>
                    <a:lstStyle/>
                    <a:p>
                      <a:r>
                        <a:rPr lang="de-DE" sz="14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alle Suchwörter hintereinander eingeben</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dirty="0" smtClean="0">
                          <a:latin typeface="Tahoma" pitchFamily="34" charset="0"/>
                          <a:ea typeface="Tahoma" pitchFamily="34" charset="0"/>
                          <a:cs typeface="Tahoma" pitchFamily="34" charset="0"/>
                        </a:rPr>
                        <a:t>Jedes Wort der Suchanfrage muss vorkommen.</a:t>
                      </a:r>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1"/>
                  </a:ext>
                </a:extLst>
              </a:tr>
              <a:tr h="720000">
                <a:tc>
                  <a:txBody>
                    <a:bodyPr/>
                    <a:lstStyle/>
                    <a:p>
                      <a:r>
                        <a:rPr lang="de-DE" sz="1400" dirty="0" smtClean="0">
                          <a:latin typeface="Tahoma" pitchFamily="34" charset="0"/>
                          <a:ea typeface="Tahoma" pitchFamily="34" charset="0"/>
                          <a:cs typeface="Tahoma" pitchFamily="34" charset="0"/>
                        </a:rPr>
                        <a:t>… mit der genauen Wortgruppe</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dirty="0" smtClean="0">
                          <a:latin typeface="Tahoma" pitchFamily="34" charset="0"/>
                          <a:ea typeface="Tahoma" pitchFamily="34" charset="0"/>
                          <a:cs typeface="Tahoma" pitchFamily="34" charset="0"/>
                        </a:rPr>
                        <a:t>Wortgruppe in Anführungszeichen</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dirty="0" smtClean="0">
                          <a:latin typeface="Tahoma" pitchFamily="34" charset="0"/>
                          <a:ea typeface="Tahoma" pitchFamily="34" charset="0"/>
                          <a:cs typeface="Tahoma" pitchFamily="34" charset="0"/>
                        </a:rPr>
                        <a:t>Die Wörter müssen im Zusammenhang vorkommen.</a:t>
                      </a:r>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2"/>
                  </a:ext>
                </a:extLst>
              </a:tr>
              <a:tr h="720000">
                <a:tc>
                  <a:txBody>
                    <a:bodyPr/>
                    <a:lstStyle/>
                    <a:p>
                      <a:r>
                        <a:rPr lang="de-DE" sz="1400" dirty="0" smtClean="0">
                          <a:latin typeface="Tahoma" pitchFamily="34" charset="0"/>
                          <a:ea typeface="Tahoma" pitchFamily="34" charset="0"/>
                          <a:cs typeface="Tahoma" pitchFamily="34" charset="0"/>
                        </a:rPr>
                        <a:t>… mit </a:t>
                      </a:r>
                      <a:r>
                        <a:rPr lang="de-DE" sz="1400" dirty="0" err="1" smtClean="0">
                          <a:latin typeface="Tahoma" pitchFamily="34" charset="0"/>
                          <a:ea typeface="Tahoma" pitchFamily="34" charset="0"/>
                          <a:cs typeface="Tahoma" pitchFamily="34" charset="0"/>
                        </a:rPr>
                        <a:t>Stop</a:t>
                      </a:r>
                      <a:r>
                        <a:rPr lang="de-DE" sz="1400" dirty="0" smtClean="0">
                          <a:latin typeface="Tahoma" pitchFamily="34" charset="0"/>
                          <a:ea typeface="Tahoma" pitchFamily="34" charset="0"/>
                          <a:cs typeface="Tahoma" pitchFamily="34" charset="0"/>
                        </a:rPr>
                        <a:t>-</a:t>
                      </a:r>
                      <a:r>
                        <a:rPr lang="de-DE" sz="1400" baseline="0" dirty="0" smtClean="0">
                          <a:latin typeface="Tahoma" pitchFamily="34" charset="0"/>
                          <a:ea typeface="Tahoma" pitchFamily="34" charset="0"/>
                          <a:cs typeface="Tahoma" pitchFamily="34" charset="0"/>
                        </a:rPr>
                        <a:t>Wörtern</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Plus-Zeichen vor </a:t>
                      </a:r>
                      <a:r>
                        <a:rPr lang="de-DE" sz="1400" b="0" i="0" u="none" strike="noStrike" kern="1200" baseline="0" dirty="0" err="1" smtClean="0">
                          <a:solidFill>
                            <a:schemeClr val="dk1"/>
                          </a:solidFill>
                          <a:latin typeface="Tahoma" panose="020B0604030504040204" pitchFamily="34" charset="0"/>
                          <a:ea typeface="Tahoma" panose="020B0604030504040204" pitchFamily="34" charset="0"/>
                          <a:cs typeface="Tahoma" panose="020B0604030504040204" pitchFamily="34" charset="0"/>
                        </a:rPr>
                        <a:t>Stop</a:t>
                      </a:r>
                      <a:r>
                        <a:rPr lang="de-DE" sz="14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a:t>
                      </a:r>
                    </a:p>
                    <a:p>
                      <a:r>
                        <a:rPr lang="de-DE" sz="1400" b="0" i="0" u="none" strike="noStrike" kern="1200" baseline="0" dirty="0" smtClean="0">
                          <a:solidFill>
                            <a:schemeClr val="dk1"/>
                          </a:solidFill>
                          <a:latin typeface="Tahoma" panose="020B0604030504040204" pitchFamily="34" charset="0"/>
                          <a:ea typeface="Tahoma" panose="020B0604030504040204" pitchFamily="34" charset="0"/>
                          <a:cs typeface="Tahoma" panose="020B0604030504040204" pitchFamily="34" charset="0"/>
                        </a:rPr>
                        <a:t>Wörtern</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dirty="0" smtClean="0">
                          <a:latin typeface="Tahoma" pitchFamily="34" charset="0"/>
                          <a:ea typeface="Tahoma" pitchFamily="34" charset="0"/>
                          <a:cs typeface="Tahoma" pitchFamily="34" charset="0"/>
                        </a:rPr>
                        <a:t>Wörter, Ziffern oder </a:t>
                      </a:r>
                      <a:r>
                        <a:rPr lang="de-DE" sz="1400" dirty="0" err="1" smtClean="0">
                          <a:latin typeface="Tahoma" pitchFamily="34" charset="0"/>
                          <a:ea typeface="Tahoma" pitchFamily="34" charset="0"/>
                          <a:cs typeface="Tahoma" pitchFamily="34" charset="0"/>
                        </a:rPr>
                        <a:t>Buchsta-benfolgen</a:t>
                      </a:r>
                      <a:r>
                        <a:rPr lang="de-DE" sz="1400" dirty="0" smtClean="0">
                          <a:latin typeface="Tahoma" pitchFamily="34" charset="0"/>
                          <a:ea typeface="Tahoma" pitchFamily="34" charset="0"/>
                          <a:cs typeface="Tahoma" pitchFamily="34" charset="0"/>
                        </a:rPr>
                        <a:t> wie http, .</a:t>
                      </a:r>
                      <a:r>
                        <a:rPr lang="de-DE" sz="1400" dirty="0" err="1" smtClean="0">
                          <a:latin typeface="Tahoma" pitchFamily="34" charset="0"/>
                          <a:ea typeface="Tahoma" pitchFamily="34" charset="0"/>
                          <a:cs typeface="Tahoma" pitchFamily="34" charset="0"/>
                        </a:rPr>
                        <a:t>com</a:t>
                      </a:r>
                      <a:r>
                        <a:rPr lang="de-DE" sz="1400" dirty="0" smtClean="0">
                          <a:latin typeface="Tahoma" pitchFamily="34" charset="0"/>
                          <a:ea typeface="Tahoma" pitchFamily="34" charset="0"/>
                          <a:cs typeface="Tahoma" pitchFamily="34" charset="0"/>
                        </a:rPr>
                        <a:t>,</a:t>
                      </a:r>
                    </a:p>
                    <a:p>
                      <a:r>
                        <a:rPr lang="de-DE" sz="1400" dirty="0" smtClean="0">
                          <a:latin typeface="Tahoma" pitchFamily="34" charset="0"/>
                          <a:ea typeface="Tahoma" pitchFamily="34" charset="0"/>
                          <a:cs typeface="Tahoma" pitchFamily="34" charset="0"/>
                        </a:rPr>
                        <a:t>werden bei der Suche berück-</a:t>
                      </a:r>
                      <a:r>
                        <a:rPr lang="de-DE" sz="1400" dirty="0" err="1" smtClean="0">
                          <a:latin typeface="Tahoma" pitchFamily="34" charset="0"/>
                          <a:ea typeface="Tahoma" pitchFamily="34" charset="0"/>
                          <a:cs typeface="Tahoma" pitchFamily="34" charset="0"/>
                        </a:rPr>
                        <a:t>sichtigt</a:t>
                      </a:r>
                      <a:r>
                        <a:rPr lang="de-DE" sz="1400" dirty="0" smtClean="0">
                          <a:latin typeface="Tahoma" pitchFamily="34" charset="0"/>
                          <a:ea typeface="Tahoma" pitchFamily="34" charset="0"/>
                          <a:cs typeface="Tahoma" pitchFamily="34" charset="0"/>
                        </a:rPr>
                        <a:t> (z. B. Star </a:t>
                      </a:r>
                      <a:r>
                        <a:rPr lang="de-DE" sz="1400" dirty="0" err="1" smtClean="0">
                          <a:latin typeface="Tahoma" pitchFamily="34" charset="0"/>
                          <a:ea typeface="Tahoma" pitchFamily="34" charset="0"/>
                          <a:cs typeface="Tahoma" pitchFamily="34" charset="0"/>
                        </a:rPr>
                        <a:t>Wars</a:t>
                      </a:r>
                      <a:endParaRPr lang="de-DE" sz="1400" dirty="0" smtClean="0">
                        <a:latin typeface="Tahoma" pitchFamily="34" charset="0"/>
                        <a:ea typeface="Tahoma" pitchFamily="34" charset="0"/>
                        <a:cs typeface="Tahoma" pitchFamily="34" charset="0"/>
                      </a:endParaRPr>
                    </a:p>
                    <a:p>
                      <a:r>
                        <a:rPr lang="de-DE" sz="1400" dirty="0" smtClean="0">
                          <a:latin typeface="Tahoma" pitchFamily="34" charset="0"/>
                          <a:ea typeface="Tahoma" pitchFamily="34" charset="0"/>
                          <a:cs typeface="Tahoma" pitchFamily="34" charset="0"/>
                        </a:rPr>
                        <a:t>Episode +I)</a:t>
                      </a:r>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3"/>
                  </a:ext>
                </a:extLst>
              </a:tr>
              <a:tr h="720000">
                <a:tc>
                  <a:txBody>
                    <a:bodyPr/>
                    <a:lstStyle/>
                    <a:p>
                      <a:r>
                        <a:rPr lang="de-DE" sz="1400" dirty="0" smtClean="0">
                          <a:latin typeface="Tahoma" pitchFamily="34" charset="0"/>
                          <a:ea typeface="Tahoma" pitchFamily="34" charset="0"/>
                          <a:cs typeface="Tahoma" pitchFamily="34" charset="0"/>
                        </a:rPr>
                        <a:t>… ohne bestimmte Wörter</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dirty="0" smtClean="0">
                          <a:latin typeface="Tahoma" pitchFamily="34" charset="0"/>
                          <a:ea typeface="Tahoma" pitchFamily="34" charset="0"/>
                          <a:cs typeface="Tahoma" pitchFamily="34" charset="0"/>
                        </a:rPr>
                        <a:t>Minus-Zeichen vor dem Wort, das fehlen soll (vor dem Minus-Zeichen muss ein Leerzeichen</a:t>
                      </a:r>
                    </a:p>
                    <a:p>
                      <a:r>
                        <a:rPr lang="de-DE" sz="1400" dirty="0" smtClean="0">
                          <a:latin typeface="Tahoma" pitchFamily="34" charset="0"/>
                          <a:ea typeface="Tahoma" pitchFamily="34" charset="0"/>
                          <a:cs typeface="Tahoma" pitchFamily="34" charset="0"/>
                        </a:rPr>
                        <a:t>stehen)</a:t>
                      </a:r>
                    </a:p>
                    <a:p>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dirty="0" smtClean="0">
                          <a:latin typeface="Tahoma" pitchFamily="34" charset="0"/>
                          <a:ea typeface="Tahoma" pitchFamily="34" charset="0"/>
                          <a:cs typeface="Tahoma" pitchFamily="34" charset="0"/>
                        </a:rPr>
                        <a:t>Alle Treffer ohne diese Wörter werden angezeigt.</a:t>
                      </a:r>
                      <a:endParaRPr lang="de-DE" sz="1400"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68692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afel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40"/>
          <p:cNvSpPr txBox="1">
            <a:spLocks noChangeArrowheads="1"/>
          </p:cNvSpPr>
          <p:nvPr userDrawn="1"/>
        </p:nvSpPr>
        <p:spPr bwMode="auto">
          <a:xfrm>
            <a:off x="387283" y="6160205"/>
            <a:ext cx="2564819"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l" defTabSz="914217" rtl="0" eaLnBrk="0" fontAlgn="base" latinLnBrk="0" hangingPunct="0">
              <a:lnSpc>
                <a:spcPct val="100000"/>
              </a:lnSpc>
              <a:spcBef>
                <a:spcPct val="0"/>
              </a:spcBef>
              <a:spcAft>
                <a:spcPct val="0"/>
              </a:spcAft>
              <a:buClrTx/>
              <a:buSzTx/>
              <a:buFontTx/>
              <a:buNone/>
              <a:tabLst/>
              <a:defRPr/>
            </a:pPr>
            <a:r>
              <a:rPr lang="de-DE" sz="800" dirty="0" smtClean="0"/>
              <a:t>Seite </a:t>
            </a:r>
            <a:fld id="{B5447626-1553-4A18-BC71-2D7C38194047}" type="slidenum">
              <a:rPr lang="de-DE" sz="800" smtClean="0"/>
              <a:pPr marL="0" marR="0" indent="0" algn="l" defTabSz="914217" rtl="0" eaLnBrk="0" fontAlgn="base" latinLnBrk="0" hangingPunct="0">
                <a:lnSpc>
                  <a:spcPct val="100000"/>
                </a:lnSpc>
                <a:spcBef>
                  <a:spcPct val="0"/>
                </a:spcBef>
                <a:spcAft>
                  <a:spcPct val="0"/>
                </a:spcAft>
                <a:buClrTx/>
                <a:buSzTx/>
                <a:buFontTx/>
                <a:buNone/>
                <a:tabLst/>
                <a:defRPr/>
              </a:pPr>
              <a:t>‹Nr.›</a:t>
            </a:fld>
            <a:r>
              <a:rPr lang="de-DE" sz="800" dirty="0" smtClean="0"/>
              <a:t> | </a:t>
            </a:r>
            <a:r>
              <a:rPr lang="de-DE" sz="800" b="0" i="0" u="none" strike="noStrike" kern="1200" baseline="0" dirty="0" smtClean="0">
                <a:solidFill>
                  <a:schemeClr val="tx1"/>
                </a:solidFill>
                <a:latin typeface="Arial" panose="020B0604020202020204" pitchFamily="34" charset="0"/>
                <a:ea typeface="+mn-ea"/>
                <a:cs typeface="+mn-cs"/>
              </a:rPr>
              <a:t>Stiftung Medienpädagogik Bayern</a:t>
            </a:r>
            <a:endParaRPr lang="de-DE" sz="800" dirty="0"/>
          </a:p>
        </p:txBody>
      </p:sp>
      <p:sp>
        <p:nvSpPr>
          <p:cNvPr id="5" name="Textplatzhalter 2"/>
          <p:cNvSpPr>
            <a:spLocks noGrp="1"/>
          </p:cNvSpPr>
          <p:nvPr>
            <p:ph type="body" idx="10" hasCustomPrompt="1"/>
          </p:nvPr>
        </p:nvSpPr>
        <p:spPr>
          <a:xfrm>
            <a:off x="387283" y="189390"/>
            <a:ext cx="3624826" cy="393539"/>
          </a:xfrm>
        </p:spPr>
        <p:txBody>
          <a:bodyPr anchor="b"/>
          <a:lstStyle>
            <a:lvl1pPr marL="0" indent="0">
              <a:buNone/>
              <a:defRPr sz="1400"/>
            </a:lvl1pPr>
            <a:lvl2pPr marL="457098" indent="0">
              <a:buNone/>
              <a:defRPr sz="1800"/>
            </a:lvl2pPr>
            <a:lvl3pPr marL="914194" indent="0">
              <a:buNone/>
              <a:defRPr sz="1600"/>
            </a:lvl3pPr>
            <a:lvl4pPr marL="1371292" indent="0">
              <a:buNone/>
              <a:defRPr sz="1400"/>
            </a:lvl4pPr>
            <a:lvl5pPr marL="1828388" indent="0">
              <a:buNone/>
              <a:defRPr sz="1400"/>
            </a:lvl5pPr>
            <a:lvl6pPr marL="2285486" indent="0">
              <a:buNone/>
              <a:defRPr sz="1400"/>
            </a:lvl6pPr>
            <a:lvl7pPr marL="2742582" indent="0">
              <a:buNone/>
              <a:defRPr sz="1400"/>
            </a:lvl7pPr>
            <a:lvl8pPr marL="3199680" indent="0">
              <a:buNone/>
              <a:defRPr sz="1400"/>
            </a:lvl8pPr>
            <a:lvl9pPr marL="3656777" indent="0">
              <a:buNone/>
              <a:defRPr sz="1400"/>
            </a:lvl9pPr>
          </a:lstStyle>
          <a:p>
            <a:pPr lvl="0"/>
            <a:r>
              <a:rPr lang="de-DE" dirty="0" smtClean="0"/>
              <a:t>Googelnde Wikipedianer</a:t>
            </a:r>
          </a:p>
        </p:txBody>
      </p:sp>
      <p:graphicFrame>
        <p:nvGraphicFramePr>
          <p:cNvPr id="6" name="Tabelle 5"/>
          <p:cNvGraphicFramePr>
            <a:graphicFrameLocks noGrp="1"/>
          </p:cNvGraphicFramePr>
          <p:nvPr userDrawn="1">
            <p:extLst>
              <p:ext uri="{D42A27DB-BD31-4B8C-83A1-F6EECF244321}">
                <p14:modId xmlns:p14="http://schemas.microsoft.com/office/powerpoint/2010/main" val="1348724665"/>
              </p:ext>
            </p:extLst>
          </p:nvPr>
        </p:nvGraphicFramePr>
        <p:xfrm>
          <a:off x="539750" y="1215456"/>
          <a:ext cx="8064500" cy="4536000"/>
        </p:xfrm>
        <a:graphic>
          <a:graphicData uri="http://schemas.openxmlformats.org/drawingml/2006/table">
            <a:tbl>
              <a:tblPr firstRow="1" bandRow="1">
                <a:effectLst>
                  <a:outerShdw blurRad="50800" dist="38100" dir="5400000" algn="t" rotWithShape="0">
                    <a:prstClr val="black">
                      <a:alpha val="40000"/>
                    </a:prstClr>
                  </a:outerShdw>
                </a:effectLst>
                <a:tableStyleId>{69CF1AB2-1976-4502-BF36-3FF5EA218861}</a:tableStyleId>
              </a:tblPr>
              <a:tblGrid>
                <a:gridCol w="2952130">
                  <a:extLst>
                    <a:ext uri="{9D8B030D-6E8A-4147-A177-3AD203B41FA5}">
                      <a16:colId xmlns="" xmlns:a16="http://schemas.microsoft.com/office/drawing/2014/main" val="20000"/>
                    </a:ext>
                  </a:extLst>
                </a:gridCol>
                <a:gridCol w="5112370">
                  <a:extLst>
                    <a:ext uri="{9D8B030D-6E8A-4147-A177-3AD203B41FA5}">
                      <a16:colId xmlns="" xmlns:a16="http://schemas.microsoft.com/office/drawing/2014/main" val="20001"/>
                    </a:ext>
                  </a:extLst>
                </a:gridCol>
              </a:tblGrid>
              <a:tr h="504000">
                <a:tc>
                  <a:txBody>
                    <a:bodyPr/>
                    <a:lstStyle/>
                    <a:p>
                      <a:r>
                        <a:rPr lang="de-DE" sz="1400" b="0" dirty="0" smtClean="0">
                          <a:latin typeface="Tahoma" pitchFamily="34" charset="0"/>
                          <a:ea typeface="Tahoma" pitchFamily="34" charset="0"/>
                          <a:cs typeface="Tahoma" pitchFamily="34" charset="0"/>
                        </a:rPr>
                        <a:t>Wann wurde Wikipedia gegründet?</a:t>
                      </a:r>
                      <a:endParaRPr lang="de-DE" sz="1400" b="0" dirty="0">
                        <a:latin typeface="Tahoma" pitchFamily="34" charset="0"/>
                        <a:ea typeface="Tahoma" pitchFamily="34" charset="0"/>
                        <a:cs typeface="Tahoma" pitchFamily="34" charset="0"/>
                      </a:endParaRPr>
                    </a:p>
                  </a:txBody>
                  <a:tcPr marL="72000" marR="72000" marT="36000" marB="36000"/>
                </a:tc>
                <a:tc>
                  <a:txBody>
                    <a:bodyPr/>
                    <a:lstStyle/>
                    <a:p>
                      <a:r>
                        <a:rPr lang="de-DE" sz="1400" b="0" i="1" dirty="0" smtClean="0">
                          <a:latin typeface="Tahoma" pitchFamily="34" charset="0"/>
                          <a:ea typeface="Tahoma" pitchFamily="34" charset="0"/>
                          <a:cs typeface="Tahoma" pitchFamily="34" charset="0"/>
                        </a:rPr>
                        <a:t>2001</a:t>
                      </a:r>
                    </a:p>
                  </a:txBody>
                  <a:tcPr marL="72000" marR="72000" marT="36000" marB="36000"/>
                </a:tc>
                <a:extLst>
                  <a:ext uri="{0D108BD9-81ED-4DB2-BD59-A6C34878D82A}">
                    <a16:rowId xmlns="" xmlns:a16="http://schemas.microsoft.com/office/drawing/2014/main" val="10000"/>
                  </a:ext>
                </a:extLst>
              </a:tr>
              <a:tr h="504000">
                <a:tc>
                  <a:txBody>
                    <a:bodyPr/>
                    <a:lstStyle/>
                    <a:p>
                      <a:r>
                        <a:rPr lang="de-DE" sz="1400" dirty="0" smtClean="0">
                          <a:latin typeface="Tahoma" pitchFamily="34" charset="0"/>
                          <a:ea typeface="Tahoma" pitchFamily="34" charset="0"/>
                          <a:cs typeface="Tahoma" pitchFamily="34" charset="0"/>
                        </a:rPr>
                        <a:t>Was bedeutet der Name?</a:t>
                      </a:r>
                    </a:p>
                  </a:txBody>
                  <a:tcPr marL="72000" marR="72000" marT="36000" marB="36000"/>
                </a:tc>
                <a:tc>
                  <a:txBody>
                    <a:bodyPr/>
                    <a:lstStyle/>
                    <a:p>
                      <a:r>
                        <a:rPr lang="de-DE" sz="1400" i="1" dirty="0" smtClean="0">
                          <a:latin typeface="Tahoma" pitchFamily="34" charset="0"/>
                          <a:ea typeface="Tahoma" pitchFamily="34" charset="0"/>
                          <a:cs typeface="Tahoma" pitchFamily="34" charset="0"/>
                        </a:rPr>
                        <a:t>Wiki heißt in Hawaii „schnell“ und </a:t>
                      </a:r>
                      <a:r>
                        <a:rPr lang="de-DE" sz="1400" i="1" dirty="0" err="1" smtClean="0">
                          <a:latin typeface="Tahoma" pitchFamily="34" charset="0"/>
                          <a:ea typeface="Tahoma" pitchFamily="34" charset="0"/>
                          <a:cs typeface="Tahoma" pitchFamily="34" charset="0"/>
                        </a:rPr>
                        <a:t>Pedia</a:t>
                      </a:r>
                      <a:r>
                        <a:rPr lang="de-DE" sz="1400" i="1" dirty="0" smtClean="0">
                          <a:latin typeface="Tahoma" pitchFamily="34" charset="0"/>
                          <a:ea typeface="Tahoma" pitchFamily="34" charset="0"/>
                          <a:cs typeface="Tahoma" pitchFamily="34" charset="0"/>
                        </a:rPr>
                        <a:t> steht für Enzyklopädie</a:t>
                      </a:r>
                      <a:endParaRPr lang="de-DE" sz="1400" i="1"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1"/>
                  </a:ext>
                </a:extLst>
              </a:tr>
              <a:tr h="504000">
                <a:tc>
                  <a:txBody>
                    <a:bodyPr/>
                    <a:lstStyle/>
                    <a:p>
                      <a:r>
                        <a:rPr lang="de-DE" sz="1400" dirty="0" smtClean="0">
                          <a:latin typeface="Tahoma" pitchFamily="34" charset="0"/>
                          <a:ea typeface="Tahoma" pitchFamily="34" charset="0"/>
                          <a:cs typeface="Tahoma" pitchFamily="34" charset="0"/>
                        </a:rPr>
                        <a:t>Wer schreibt?</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i="1" dirty="0" smtClean="0">
                          <a:latin typeface="Tahoma" pitchFamily="34" charset="0"/>
                          <a:ea typeface="Tahoma" pitchFamily="34" charset="0"/>
                          <a:cs typeface="Tahoma" pitchFamily="34" charset="0"/>
                        </a:rPr>
                        <a:t>jeder, der möchte </a:t>
                      </a:r>
                    </a:p>
                    <a:p>
                      <a:r>
                        <a:rPr lang="de-DE" sz="1400" i="1" dirty="0" smtClean="0">
                          <a:latin typeface="Tahoma" pitchFamily="34" charset="0"/>
                          <a:ea typeface="Tahoma" pitchFamily="34" charset="0"/>
                          <a:cs typeface="Tahoma" pitchFamily="34" charset="0"/>
                        </a:rPr>
                        <a:t>mit Namen, mit Pseudonym oder anonym</a:t>
                      </a:r>
                      <a:endParaRPr lang="de-DE" sz="1400" i="1"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2"/>
                  </a:ext>
                </a:extLst>
              </a:tr>
              <a:tr h="504000">
                <a:tc>
                  <a:txBody>
                    <a:bodyPr/>
                    <a:lstStyle/>
                    <a:p>
                      <a:r>
                        <a:rPr lang="de-DE" sz="1400" dirty="0" smtClean="0">
                          <a:latin typeface="Tahoma" pitchFamily="34" charset="0"/>
                          <a:ea typeface="Tahoma" pitchFamily="34" charset="0"/>
                          <a:cs typeface="Tahoma" pitchFamily="34" charset="0"/>
                        </a:rPr>
                        <a:t>Was wird geschrieben?</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i="1" dirty="0" smtClean="0">
                          <a:latin typeface="Tahoma" pitchFamily="34" charset="0"/>
                          <a:ea typeface="Tahoma" pitchFamily="34" charset="0"/>
                          <a:cs typeface="Tahoma" pitchFamily="34" charset="0"/>
                        </a:rPr>
                        <a:t>zu</a:t>
                      </a:r>
                      <a:r>
                        <a:rPr lang="de-DE" sz="1400" i="1" baseline="0" dirty="0" smtClean="0">
                          <a:latin typeface="Tahoma" pitchFamily="34" charset="0"/>
                          <a:ea typeface="Tahoma" pitchFamily="34" charset="0"/>
                          <a:cs typeface="Tahoma" pitchFamily="34" charset="0"/>
                        </a:rPr>
                        <a:t> jedem Thema</a:t>
                      </a:r>
                      <a:endParaRPr lang="de-DE" sz="1400" i="1"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3"/>
                  </a:ext>
                </a:extLst>
              </a:tr>
              <a:tr h="504000">
                <a:tc>
                  <a:txBody>
                    <a:bodyPr/>
                    <a:lstStyle/>
                    <a:p>
                      <a:r>
                        <a:rPr lang="de-DE" sz="1400" dirty="0" smtClean="0">
                          <a:latin typeface="Tahoma" pitchFamily="34" charset="0"/>
                          <a:ea typeface="Tahoma" pitchFamily="34" charset="0"/>
                          <a:cs typeface="Tahoma" pitchFamily="34" charset="0"/>
                        </a:rPr>
                        <a:t>Wann ist ein Artikel fertig?</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i="1" dirty="0" smtClean="0">
                          <a:latin typeface="Tahoma" pitchFamily="34" charset="0"/>
                          <a:ea typeface="Tahoma" pitchFamily="34" charset="0"/>
                          <a:cs typeface="Tahoma" pitchFamily="34" charset="0"/>
                        </a:rPr>
                        <a:t>nie,</a:t>
                      </a:r>
                      <a:r>
                        <a:rPr lang="de-DE" sz="1400" i="1" baseline="0" dirty="0" smtClean="0">
                          <a:latin typeface="Tahoma" pitchFamily="34" charset="0"/>
                          <a:ea typeface="Tahoma" pitchFamily="34" charset="0"/>
                          <a:cs typeface="Tahoma" pitchFamily="34" charset="0"/>
                        </a:rPr>
                        <a:t> denn jeder darf verändern</a:t>
                      </a:r>
                      <a:endParaRPr lang="de-DE" sz="1400" i="1"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4"/>
                  </a:ext>
                </a:extLst>
              </a:tr>
              <a:tr h="504000">
                <a:tc>
                  <a:txBody>
                    <a:bodyPr/>
                    <a:lstStyle/>
                    <a:p>
                      <a:r>
                        <a:rPr lang="de-DE" sz="1400" dirty="0" smtClean="0">
                          <a:latin typeface="Tahoma" pitchFamily="34" charset="0"/>
                          <a:ea typeface="Tahoma" pitchFamily="34" charset="0"/>
                          <a:cs typeface="Tahoma" pitchFamily="34" charset="0"/>
                        </a:rPr>
                        <a:t>Wie teuer ist die Benutzung?</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i="1" dirty="0" smtClean="0">
                          <a:latin typeface="Tahoma" pitchFamily="34" charset="0"/>
                          <a:ea typeface="Tahoma" pitchFamily="34" charset="0"/>
                          <a:cs typeface="Tahoma" pitchFamily="34" charset="0"/>
                        </a:rPr>
                        <a:t>kostenlos</a:t>
                      </a:r>
                      <a:endParaRPr lang="de-DE" sz="1400" i="1"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5"/>
                  </a:ext>
                </a:extLst>
              </a:tr>
              <a:tr h="504000">
                <a:tc>
                  <a:txBody>
                    <a:bodyPr/>
                    <a:lstStyle/>
                    <a:p>
                      <a:r>
                        <a:rPr lang="de-DE" sz="1400" dirty="0" smtClean="0">
                          <a:latin typeface="Tahoma" pitchFamily="34" charset="0"/>
                          <a:ea typeface="Tahoma" pitchFamily="34" charset="0"/>
                          <a:cs typeface="Tahoma" pitchFamily="34" charset="0"/>
                        </a:rPr>
                        <a:t>Wer darf Texte weiterverwenden?</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i="1" dirty="0" smtClean="0">
                          <a:latin typeface="Tahoma" pitchFamily="34" charset="0"/>
                          <a:ea typeface="Tahoma" pitchFamily="34" charset="0"/>
                          <a:cs typeface="Tahoma" pitchFamily="34" charset="0"/>
                        </a:rPr>
                        <a:t>jeder, der bestimmte Regeln einhält</a:t>
                      </a:r>
                      <a:endParaRPr lang="de-DE" sz="1400" i="1"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6"/>
                  </a:ext>
                </a:extLst>
              </a:tr>
              <a:tr h="504000">
                <a:tc>
                  <a:txBody>
                    <a:bodyPr/>
                    <a:lstStyle/>
                    <a:p>
                      <a:r>
                        <a:rPr lang="de-DE" sz="1400" dirty="0" smtClean="0">
                          <a:latin typeface="Tahoma" pitchFamily="34" charset="0"/>
                          <a:ea typeface="Tahoma" pitchFamily="34" charset="0"/>
                          <a:cs typeface="Tahoma" pitchFamily="34" charset="0"/>
                        </a:rPr>
                        <a:t>Welche Vorteile bietet Wikipedia?</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i="1" dirty="0" smtClean="0">
                          <a:latin typeface="Tahoma" pitchFamily="34" charset="0"/>
                          <a:ea typeface="Tahoma" pitchFamily="34" charset="0"/>
                          <a:cs typeface="Tahoma" pitchFamily="34" charset="0"/>
                        </a:rPr>
                        <a:t>schnell, aktuell, kostenlos</a:t>
                      </a:r>
                      <a:endParaRPr lang="de-DE" sz="1400" i="1"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7"/>
                  </a:ext>
                </a:extLst>
              </a:tr>
              <a:tr h="504000">
                <a:tc>
                  <a:txBody>
                    <a:bodyPr/>
                    <a:lstStyle/>
                    <a:p>
                      <a:r>
                        <a:rPr lang="de-DE" sz="1400" dirty="0" smtClean="0">
                          <a:latin typeface="Tahoma" pitchFamily="34" charset="0"/>
                          <a:ea typeface="Tahoma" pitchFamily="34" charset="0"/>
                          <a:cs typeface="Tahoma" pitchFamily="34" charset="0"/>
                        </a:rPr>
                        <a:t>Welche Nachteile</a:t>
                      </a:r>
                      <a:r>
                        <a:rPr lang="de-DE" sz="1400" baseline="0" dirty="0" smtClean="0">
                          <a:latin typeface="Tahoma" pitchFamily="34" charset="0"/>
                          <a:ea typeface="Tahoma" pitchFamily="34" charset="0"/>
                          <a:cs typeface="Tahoma" pitchFamily="34" charset="0"/>
                        </a:rPr>
                        <a:t> hat Wikipedia?</a:t>
                      </a:r>
                      <a:endParaRPr lang="de-DE" sz="1400" dirty="0">
                        <a:latin typeface="Tahoma" pitchFamily="34" charset="0"/>
                        <a:ea typeface="Tahoma" pitchFamily="34" charset="0"/>
                        <a:cs typeface="Tahoma" pitchFamily="34" charset="0"/>
                      </a:endParaRPr>
                    </a:p>
                  </a:txBody>
                  <a:tcPr marL="72000" marR="72000" marT="36000" marB="36000"/>
                </a:tc>
                <a:tc>
                  <a:txBody>
                    <a:bodyPr/>
                    <a:lstStyle/>
                    <a:p>
                      <a:r>
                        <a:rPr lang="de-DE" sz="1400" i="1" dirty="0" smtClean="0">
                          <a:latin typeface="Tahoma" pitchFamily="34" charset="0"/>
                          <a:ea typeface="Tahoma" pitchFamily="34" charset="0"/>
                          <a:cs typeface="Tahoma" pitchFamily="34" charset="0"/>
                        </a:rPr>
                        <a:t>Gefahr durch Weitergabe falscher Informationen, Gefahr durch „Propaganda-Missbrauch“, Manipulationsgefahr, „Werbung“</a:t>
                      </a:r>
                      <a:endParaRPr lang="de-DE" sz="1400" i="1" dirty="0">
                        <a:latin typeface="Tahoma" pitchFamily="34" charset="0"/>
                        <a:ea typeface="Tahoma" pitchFamily="34" charset="0"/>
                        <a:cs typeface="Tahoma" pitchFamily="34" charset="0"/>
                      </a:endParaRPr>
                    </a:p>
                  </a:txBody>
                  <a:tcPr marL="72000" marR="72000" marT="36000" marB="3600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30839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Rectangle 40"/>
          <p:cNvSpPr txBox="1">
            <a:spLocks noChangeArrowheads="1"/>
          </p:cNvSpPr>
          <p:nvPr userDrawn="1"/>
        </p:nvSpPr>
        <p:spPr bwMode="auto">
          <a:xfrm>
            <a:off x="387283" y="6160205"/>
            <a:ext cx="2564819"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l" defTabSz="914217" rtl="0" eaLnBrk="0" fontAlgn="base" latinLnBrk="0" hangingPunct="0">
              <a:lnSpc>
                <a:spcPct val="100000"/>
              </a:lnSpc>
              <a:spcBef>
                <a:spcPct val="0"/>
              </a:spcBef>
              <a:spcAft>
                <a:spcPct val="0"/>
              </a:spcAft>
              <a:buClrTx/>
              <a:buSzTx/>
              <a:buFontTx/>
              <a:buNone/>
              <a:tabLst/>
              <a:defRPr/>
            </a:pPr>
            <a:r>
              <a:rPr lang="de-DE" sz="800" dirty="0" smtClean="0"/>
              <a:t>Seite </a:t>
            </a:r>
            <a:fld id="{B5447626-1553-4A18-BC71-2D7C38194047}" type="slidenum">
              <a:rPr lang="de-DE" sz="800" smtClean="0"/>
              <a:pPr marL="0" marR="0" indent="0" algn="l" defTabSz="914217" rtl="0" eaLnBrk="0" fontAlgn="base" latinLnBrk="0" hangingPunct="0">
                <a:lnSpc>
                  <a:spcPct val="100000"/>
                </a:lnSpc>
                <a:spcBef>
                  <a:spcPct val="0"/>
                </a:spcBef>
                <a:spcAft>
                  <a:spcPct val="0"/>
                </a:spcAft>
                <a:buClrTx/>
                <a:buSzTx/>
                <a:buFontTx/>
                <a:buNone/>
                <a:tabLst/>
                <a:defRPr/>
              </a:pPr>
              <a:t>‹Nr.›</a:t>
            </a:fld>
            <a:r>
              <a:rPr lang="de-DE" sz="800" dirty="0" smtClean="0"/>
              <a:t> | </a:t>
            </a:r>
            <a:r>
              <a:rPr lang="de-DE" sz="800" b="0" i="0" u="none" strike="noStrike" kern="1200" baseline="0" dirty="0" smtClean="0">
                <a:solidFill>
                  <a:schemeClr val="tx1"/>
                </a:solidFill>
                <a:latin typeface="Arial" panose="020B0604020202020204" pitchFamily="34" charset="0"/>
                <a:ea typeface="+mn-ea"/>
                <a:cs typeface="+mn-cs"/>
              </a:rPr>
              <a:t>Stiftung Medienpädagogik Bayern</a:t>
            </a:r>
            <a:endParaRPr lang="de-DE" sz="800" dirty="0"/>
          </a:p>
        </p:txBody>
      </p:sp>
      <p:sp>
        <p:nvSpPr>
          <p:cNvPr id="7" name="Textplatzhalter 2"/>
          <p:cNvSpPr>
            <a:spLocks noGrp="1"/>
          </p:cNvSpPr>
          <p:nvPr>
            <p:ph type="body" idx="10"/>
          </p:nvPr>
        </p:nvSpPr>
        <p:spPr>
          <a:xfrm>
            <a:off x="387283" y="189390"/>
            <a:ext cx="3624826" cy="393539"/>
          </a:xfrm>
        </p:spPr>
        <p:txBody>
          <a:bodyPr anchor="b"/>
          <a:lstStyle>
            <a:lvl1pPr marL="0" indent="0">
              <a:buNone/>
              <a:defRPr sz="1400"/>
            </a:lvl1pPr>
            <a:lvl2pPr marL="457098" indent="0">
              <a:buNone/>
              <a:defRPr sz="1800"/>
            </a:lvl2pPr>
            <a:lvl3pPr marL="914194" indent="0">
              <a:buNone/>
              <a:defRPr sz="1600"/>
            </a:lvl3pPr>
            <a:lvl4pPr marL="1371292" indent="0">
              <a:buNone/>
              <a:defRPr sz="1400"/>
            </a:lvl4pPr>
            <a:lvl5pPr marL="1828388" indent="0">
              <a:buNone/>
              <a:defRPr sz="1400"/>
            </a:lvl5pPr>
            <a:lvl6pPr marL="2285486" indent="0">
              <a:buNone/>
              <a:defRPr sz="1400"/>
            </a:lvl6pPr>
            <a:lvl7pPr marL="2742582" indent="0">
              <a:buNone/>
              <a:defRPr sz="1400"/>
            </a:lvl7pPr>
            <a:lvl8pPr marL="3199680" indent="0">
              <a:buNone/>
              <a:defRPr sz="1400"/>
            </a:lvl8pPr>
            <a:lvl9pPr marL="3656777" indent="0">
              <a:buNone/>
              <a:defRPr sz="1400"/>
            </a:lvl9pPr>
          </a:lstStyle>
          <a:p>
            <a:pPr lvl="0"/>
            <a:r>
              <a:rPr lang="de-DE" dirty="0" smtClean="0"/>
              <a:t>Textmasterformat bearbeiten</a:t>
            </a:r>
          </a:p>
        </p:txBody>
      </p:sp>
    </p:spTree>
    <p:extLst>
      <p:ext uri="{BB962C8B-B14F-4D97-AF65-F5344CB8AC3E}">
        <p14:creationId xmlns:p14="http://schemas.microsoft.com/office/powerpoint/2010/main" val="619495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188" y="4407469"/>
            <a:ext cx="7772637" cy="1361760"/>
          </a:xfrm>
        </p:spPr>
        <p:txBody>
          <a:bodyPr anchor="t"/>
          <a:lstStyle>
            <a:lvl1pPr algn="l">
              <a:defRPr sz="3999"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188" y="2906042"/>
            <a:ext cx="7772637" cy="1501427"/>
          </a:xfrm>
        </p:spPr>
        <p:txBody>
          <a:bodyPr anchor="b"/>
          <a:lstStyle>
            <a:lvl1pPr marL="0" indent="0">
              <a:buNone/>
              <a:defRPr sz="2000"/>
            </a:lvl1pPr>
            <a:lvl2pPr marL="457098" indent="0">
              <a:buNone/>
              <a:defRPr sz="1800"/>
            </a:lvl2pPr>
            <a:lvl3pPr marL="914194" indent="0">
              <a:buNone/>
              <a:defRPr sz="1600"/>
            </a:lvl3pPr>
            <a:lvl4pPr marL="1371292" indent="0">
              <a:buNone/>
              <a:defRPr sz="1400"/>
            </a:lvl4pPr>
            <a:lvl5pPr marL="1828388" indent="0">
              <a:buNone/>
              <a:defRPr sz="1400"/>
            </a:lvl5pPr>
            <a:lvl6pPr marL="2285486" indent="0">
              <a:buNone/>
              <a:defRPr sz="1400"/>
            </a:lvl6pPr>
            <a:lvl7pPr marL="2742582" indent="0">
              <a:buNone/>
              <a:defRPr sz="1400"/>
            </a:lvl7pPr>
            <a:lvl8pPr marL="3199680" indent="0">
              <a:buNone/>
              <a:defRPr sz="1400"/>
            </a:lvl8pPr>
            <a:lvl9pPr marL="3656777" indent="0">
              <a:buNone/>
              <a:defRPr sz="1400"/>
            </a:lvl9pPr>
          </a:lstStyle>
          <a:p>
            <a:pPr lvl="0"/>
            <a:r>
              <a:rPr lang="de-DE" smtClean="0"/>
              <a:t>Textmasterformat bearbeiten</a:t>
            </a:r>
          </a:p>
        </p:txBody>
      </p:sp>
      <p:sp>
        <p:nvSpPr>
          <p:cNvPr id="4" name="Rectangle 40"/>
          <p:cNvSpPr>
            <a:spLocks noGrp="1" noChangeArrowheads="1"/>
          </p:cNvSpPr>
          <p:nvPr>
            <p:ph type="sldNum" sz="quarter" idx="10"/>
          </p:nvPr>
        </p:nvSpPr>
        <p:spPr>
          <a:xfrm>
            <a:off x="3487134" y="6411496"/>
            <a:ext cx="2133231" cy="257115"/>
          </a:xfrm>
          <a:prstGeom prst="rect">
            <a:avLst/>
          </a:prstGeom>
          <a:ln/>
        </p:spPr>
        <p:txBody>
          <a:bodyPr/>
          <a:lstStyle>
            <a:lvl1pPr>
              <a:defRPr/>
            </a:lvl1pPr>
          </a:lstStyle>
          <a:p>
            <a:r>
              <a:rPr lang="de-DE"/>
              <a:t>Seite </a:t>
            </a:r>
            <a:fld id="{64ECBCC8-F5B4-422A-A08C-1C25814EEBD7}" type="slidenum">
              <a:rPr lang="de-DE"/>
              <a:pPr/>
              <a:t>‹Nr.›</a:t>
            </a:fld>
            <a:endParaRPr lang="de-DE"/>
          </a:p>
        </p:txBody>
      </p:sp>
    </p:spTree>
    <p:extLst>
      <p:ext uri="{BB962C8B-B14F-4D97-AF65-F5344CB8AC3E}">
        <p14:creationId xmlns:p14="http://schemas.microsoft.com/office/powerpoint/2010/main" val="150259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87283" y="1660141"/>
            <a:ext cx="8413877" cy="42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15" tIns="52111" rIns="104215" bIns="52111"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29" name="Line 34"/>
          <p:cNvSpPr>
            <a:spLocks noChangeShapeType="1"/>
          </p:cNvSpPr>
          <p:nvPr/>
        </p:nvSpPr>
        <p:spPr bwMode="auto">
          <a:xfrm>
            <a:off x="441249" y="6069195"/>
            <a:ext cx="8291660" cy="0"/>
          </a:xfrm>
          <a:prstGeom prst="line">
            <a:avLst/>
          </a:prstGeom>
          <a:noFill/>
          <a:ln w="50800">
            <a:solidFill>
              <a:srgbClr val="00438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Line 39"/>
          <p:cNvSpPr>
            <a:spLocks noChangeShapeType="1"/>
          </p:cNvSpPr>
          <p:nvPr/>
        </p:nvSpPr>
        <p:spPr bwMode="auto">
          <a:xfrm>
            <a:off x="441249" y="931647"/>
            <a:ext cx="8291660" cy="0"/>
          </a:xfrm>
          <a:prstGeom prst="line">
            <a:avLst/>
          </a:prstGeom>
          <a:noFill/>
          <a:ln w="50800">
            <a:solidFill>
              <a:srgbClr val="00438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2" name="Rectangle 42"/>
          <p:cNvSpPr>
            <a:spLocks noChangeArrowheads="1"/>
          </p:cNvSpPr>
          <p:nvPr/>
        </p:nvSpPr>
        <p:spPr bwMode="auto">
          <a:xfrm>
            <a:off x="387283" y="431700"/>
            <a:ext cx="8355149" cy="77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9" rIns="91374" bIns="45689"/>
          <a:lstStyle>
            <a:lvl1pPr defTabSz="915988">
              <a:defRPr>
                <a:solidFill>
                  <a:schemeClr val="tx1"/>
                </a:solidFill>
                <a:latin typeface="Arial" panose="020B0604020202020204" pitchFamily="34" charset="0"/>
              </a:defRPr>
            </a:lvl1pPr>
            <a:lvl2pPr marL="742950" indent="-285750" defTabSz="915988">
              <a:defRPr>
                <a:solidFill>
                  <a:schemeClr val="tx1"/>
                </a:solidFill>
                <a:latin typeface="Arial" panose="020B0604020202020204" pitchFamily="34" charset="0"/>
              </a:defRPr>
            </a:lvl2pPr>
            <a:lvl3pPr marL="1143000" indent="-228600" defTabSz="915988">
              <a:defRPr>
                <a:solidFill>
                  <a:schemeClr val="tx1"/>
                </a:solidFill>
                <a:latin typeface="Arial" panose="020B0604020202020204" pitchFamily="34" charset="0"/>
              </a:defRPr>
            </a:lvl3pPr>
            <a:lvl4pPr marL="1600200" indent="-228600" defTabSz="915988">
              <a:defRPr>
                <a:solidFill>
                  <a:schemeClr val="tx1"/>
                </a:solidFill>
                <a:latin typeface="Arial" panose="020B0604020202020204" pitchFamily="34" charset="0"/>
              </a:defRPr>
            </a:lvl4pPr>
            <a:lvl5pPr marL="2057400" indent="-228600" defTabSz="915988">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300"/>
              </a:lnSpc>
              <a:spcAft>
                <a:spcPct val="100000"/>
              </a:spcAft>
            </a:pPr>
            <a:endParaRPr lang="de-DE" sz="2000" b="1">
              <a:solidFill>
                <a:schemeClr val="tx2"/>
              </a:solidFill>
            </a:endParaRPr>
          </a:p>
        </p:txBody>
      </p:sp>
      <p:sp>
        <p:nvSpPr>
          <p:cNvPr id="1033" name="Rectangle 44"/>
          <p:cNvSpPr>
            <a:spLocks noGrp="1" noChangeArrowheads="1"/>
          </p:cNvSpPr>
          <p:nvPr>
            <p:ph type="title"/>
          </p:nvPr>
        </p:nvSpPr>
        <p:spPr bwMode="auto">
          <a:xfrm>
            <a:off x="387283" y="323775"/>
            <a:ext cx="8413877" cy="70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5" tIns="45700" rIns="91395" bIns="45700" numCol="1" anchor="ctr" anchorCtr="0" compatLnSpc="1">
            <a:prstTxWarp prst="textNoShape">
              <a:avLst/>
            </a:prstTxWarp>
          </a:bodyPr>
          <a:lstStyle/>
          <a:p>
            <a:pPr lvl="0"/>
            <a:r>
              <a:rPr lang="de-DE" smtClean="0"/>
              <a:t>Titelmasterformat durch Klicken bearbeiten</a:t>
            </a:r>
          </a:p>
        </p:txBody>
      </p:sp>
      <p:sp>
        <p:nvSpPr>
          <p:cNvPr id="9" name="Rectangle 40"/>
          <p:cNvSpPr txBox="1">
            <a:spLocks noChangeArrowheads="1"/>
          </p:cNvSpPr>
          <p:nvPr userDrawn="1"/>
        </p:nvSpPr>
        <p:spPr bwMode="auto">
          <a:xfrm>
            <a:off x="6641871" y="6160206"/>
            <a:ext cx="2133231" cy="25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9" rIns="91374" bIns="45689" numCol="1" anchor="t" anchorCtr="0" compatLnSpc="1">
            <a:prstTxWarp prst="textNoShape">
              <a:avLst/>
            </a:prstTxWarp>
          </a:bodyPr>
          <a:ls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r"/>
            <a:r>
              <a:rPr lang="de-DE" sz="800" b="0" i="0" u="none" strike="noStrike" kern="1200" baseline="0" dirty="0" smtClean="0">
                <a:solidFill>
                  <a:schemeClr val="tx1"/>
                </a:solidFill>
                <a:latin typeface="Arial" panose="020B0604020202020204" pitchFamily="34" charset="0"/>
                <a:ea typeface="+mn-ea"/>
                <a:cs typeface="+mn-cs"/>
              </a:rPr>
              <a:t>www.medienfuehrerschein.bayern.de</a:t>
            </a:r>
            <a:endParaRPr lang="de-DE" sz="800" dirty="0"/>
          </a:p>
        </p:txBody>
      </p:sp>
      <p:pic>
        <p:nvPicPr>
          <p:cNvPr id="8" name="Grafik 7"/>
          <p:cNvPicPr>
            <a:picLocks noChangeAspect="1"/>
          </p:cNvPicPr>
          <p:nvPr userDrawn="1"/>
        </p:nvPicPr>
        <p:blipFill>
          <a:blip r:embed="rId19"/>
          <a:stretch>
            <a:fillRect/>
          </a:stretch>
        </p:blipFill>
        <p:spPr>
          <a:xfrm>
            <a:off x="7001848" y="298766"/>
            <a:ext cx="1687881" cy="512260"/>
          </a:xfrm>
          <a:prstGeom prst="rect">
            <a:avLst/>
          </a:prstGeom>
        </p:spPr>
      </p:pic>
    </p:spTree>
    <p:extLst>
      <p:ext uri="{BB962C8B-B14F-4D97-AF65-F5344CB8AC3E}">
        <p14:creationId xmlns:p14="http://schemas.microsoft.com/office/powerpoint/2010/main" val="15528944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9" r:id="rId3"/>
    <p:sldLayoutId id="2147483708" r:id="rId4"/>
    <p:sldLayoutId id="2147483707" r:id="rId5"/>
    <p:sldLayoutId id="2147483705" r:id="rId6"/>
    <p:sldLayoutId id="2147483706" r:id="rId7"/>
    <p:sldLayoutId id="2147483693" r:id="rId8"/>
    <p:sldLayoutId id="2147483694"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iming>
    <p:tnLst>
      <p:par>
        <p:cTn id="1" dur="indefinite" restart="never" nodeType="tmRoot"/>
      </p:par>
    </p:tnLst>
  </p:timing>
  <p:hf hdr="0" dt="0"/>
  <p:txStyles>
    <p:titleStyle>
      <a:lvl1pPr algn="l" defTabSz="915782" rtl="0" eaLnBrk="0" fontAlgn="base" hangingPunct="0">
        <a:lnSpc>
          <a:spcPts val="2300"/>
        </a:lnSpc>
        <a:spcBef>
          <a:spcPct val="0"/>
        </a:spcBef>
        <a:spcAft>
          <a:spcPct val="100000"/>
        </a:spcAft>
        <a:defRPr sz="2000" b="1">
          <a:solidFill>
            <a:schemeClr val="tx2"/>
          </a:solidFill>
          <a:latin typeface="+mj-lt"/>
          <a:ea typeface="+mj-ea"/>
          <a:cs typeface="+mj-cs"/>
        </a:defRPr>
      </a:lvl1pPr>
      <a:lvl2pPr algn="l" defTabSz="915782" rtl="0" eaLnBrk="0" fontAlgn="base" hangingPunct="0">
        <a:lnSpc>
          <a:spcPts val="2300"/>
        </a:lnSpc>
        <a:spcBef>
          <a:spcPct val="0"/>
        </a:spcBef>
        <a:spcAft>
          <a:spcPct val="100000"/>
        </a:spcAft>
        <a:defRPr sz="2000" b="1">
          <a:solidFill>
            <a:schemeClr val="tx2"/>
          </a:solidFill>
          <a:latin typeface="Arial" charset="0"/>
        </a:defRPr>
      </a:lvl2pPr>
      <a:lvl3pPr algn="l" defTabSz="915782" rtl="0" eaLnBrk="0" fontAlgn="base" hangingPunct="0">
        <a:lnSpc>
          <a:spcPts val="2300"/>
        </a:lnSpc>
        <a:spcBef>
          <a:spcPct val="0"/>
        </a:spcBef>
        <a:spcAft>
          <a:spcPct val="100000"/>
        </a:spcAft>
        <a:defRPr sz="2000" b="1">
          <a:solidFill>
            <a:schemeClr val="tx2"/>
          </a:solidFill>
          <a:latin typeface="Arial" charset="0"/>
        </a:defRPr>
      </a:lvl3pPr>
      <a:lvl4pPr algn="l" defTabSz="915782" rtl="0" eaLnBrk="0" fontAlgn="base" hangingPunct="0">
        <a:lnSpc>
          <a:spcPts val="2300"/>
        </a:lnSpc>
        <a:spcBef>
          <a:spcPct val="0"/>
        </a:spcBef>
        <a:spcAft>
          <a:spcPct val="100000"/>
        </a:spcAft>
        <a:defRPr sz="2000" b="1">
          <a:solidFill>
            <a:schemeClr val="tx2"/>
          </a:solidFill>
          <a:latin typeface="Arial" charset="0"/>
        </a:defRPr>
      </a:lvl4pPr>
      <a:lvl5pPr algn="l" defTabSz="915782" rtl="0" eaLnBrk="0" fontAlgn="base" hangingPunct="0">
        <a:lnSpc>
          <a:spcPts val="2300"/>
        </a:lnSpc>
        <a:spcBef>
          <a:spcPct val="0"/>
        </a:spcBef>
        <a:spcAft>
          <a:spcPct val="100000"/>
        </a:spcAft>
        <a:defRPr sz="2000" b="1">
          <a:solidFill>
            <a:schemeClr val="tx2"/>
          </a:solidFill>
          <a:latin typeface="Arial" charset="0"/>
        </a:defRPr>
      </a:lvl5pPr>
      <a:lvl6pPr marL="457098" algn="l" defTabSz="915782" rtl="0" fontAlgn="base">
        <a:lnSpc>
          <a:spcPts val="2300"/>
        </a:lnSpc>
        <a:spcBef>
          <a:spcPct val="0"/>
        </a:spcBef>
        <a:spcAft>
          <a:spcPct val="100000"/>
        </a:spcAft>
        <a:defRPr sz="2000" b="1">
          <a:solidFill>
            <a:schemeClr val="tx2"/>
          </a:solidFill>
          <a:latin typeface="Arial" charset="0"/>
        </a:defRPr>
      </a:lvl6pPr>
      <a:lvl7pPr marL="914194" algn="l" defTabSz="915782" rtl="0" fontAlgn="base">
        <a:lnSpc>
          <a:spcPts val="2300"/>
        </a:lnSpc>
        <a:spcBef>
          <a:spcPct val="0"/>
        </a:spcBef>
        <a:spcAft>
          <a:spcPct val="100000"/>
        </a:spcAft>
        <a:defRPr sz="2000" b="1">
          <a:solidFill>
            <a:schemeClr val="tx2"/>
          </a:solidFill>
          <a:latin typeface="Arial" charset="0"/>
        </a:defRPr>
      </a:lvl7pPr>
      <a:lvl8pPr marL="1371292" algn="l" defTabSz="915782" rtl="0" fontAlgn="base">
        <a:lnSpc>
          <a:spcPts val="2300"/>
        </a:lnSpc>
        <a:spcBef>
          <a:spcPct val="0"/>
        </a:spcBef>
        <a:spcAft>
          <a:spcPct val="100000"/>
        </a:spcAft>
        <a:defRPr sz="2000" b="1">
          <a:solidFill>
            <a:schemeClr val="tx2"/>
          </a:solidFill>
          <a:latin typeface="Arial" charset="0"/>
        </a:defRPr>
      </a:lvl8pPr>
      <a:lvl9pPr marL="1828388" algn="l" defTabSz="915782" rtl="0" fontAlgn="base">
        <a:lnSpc>
          <a:spcPts val="2300"/>
        </a:lnSpc>
        <a:spcBef>
          <a:spcPct val="0"/>
        </a:spcBef>
        <a:spcAft>
          <a:spcPct val="100000"/>
        </a:spcAft>
        <a:defRPr sz="2000" b="1">
          <a:solidFill>
            <a:schemeClr val="tx2"/>
          </a:solidFill>
          <a:latin typeface="Arial" charset="0"/>
        </a:defRPr>
      </a:lvl9pPr>
    </p:titleStyle>
    <p:bodyStyle>
      <a:lvl1pPr marL="342822" indent="-342822" algn="l" defTabSz="915782" rtl="0" eaLnBrk="0" fontAlgn="base" hangingPunct="0">
        <a:lnSpc>
          <a:spcPts val="2300"/>
        </a:lnSpc>
        <a:spcBef>
          <a:spcPct val="0"/>
        </a:spcBef>
        <a:spcAft>
          <a:spcPct val="0"/>
        </a:spcAft>
        <a:defRPr>
          <a:solidFill>
            <a:srgbClr val="000000"/>
          </a:solidFill>
          <a:latin typeface="+mn-lt"/>
          <a:ea typeface="+mn-ea"/>
          <a:cs typeface="+mn-cs"/>
        </a:defRPr>
      </a:lvl1pPr>
      <a:lvl2pPr marL="180934" indent="-179348" algn="l" defTabSz="915782" rtl="0" eaLnBrk="0" fontAlgn="base" hangingPunct="0">
        <a:lnSpc>
          <a:spcPct val="110000"/>
        </a:lnSpc>
        <a:spcBef>
          <a:spcPct val="20000"/>
        </a:spcBef>
        <a:spcAft>
          <a:spcPct val="0"/>
        </a:spcAft>
        <a:buClr>
          <a:srgbClr val="004388"/>
        </a:buClr>
        <a:buFont typeface="Wingdings" panose="05000000000000000000" pitchFamily="2" charset="2"/>
        <a:buChar char="§"/>
        <a:defRPr>
          <a:solidFill>
            <a:schemeClr val="tx1"/>
          </a:solidFill>
          <a:latin typeface="+mn-lt"/>
        </a:defRPr>
      </a:lvl2pPr>
      <a:lvl3pPr marL="360282" indent="-177760" algn="l" defTabSz="915782" rtl="0" eaLnBrk="0" fontAlgn="base" hangingPunct="0">
        <a:lnSpc>
          <a:spcPct val="110000"/>
        </a:lnSpc>
        <a:spcBef>
          <a:spcPct val="20000"/>
        </a:spcBef>
        <a:spcAft>
          <a:spcPct val="0"/>
        </a:spcAft>
        <a:buClr>
          <a:srgbClr val="004388"/>
        </a:buClr>
        <a:buFont typeface="Wingdings" panose="05000000000000000000" pitchFamily="2" charset="2"/>
        <a:buChar char="§"/>
        <a:defRPr>
          <a:solidFill>
            <a:schemeClr val="tx1"/>
          </a:solidFill>
          <a:latin typeface="+mn-lt"/>
        </a:defRPr>
      </a:lvl3pPr>
      <a:lvl4pPr marL="541217" indent="-179348" algn="l" defTabSz="915782" rtl="0" eaLnBrk="0" fontAlgn="base" hangingPunct="0">
        <a:lnSpc>
          <a:spcPct val="110000"/>
        </a:lnSpc>
        <a:spcBef>
          <a:spcPct val="20000"/>
        </a:spcBef>
        <a:spcAft>
          <a:spcPct val="0"/>
        </a:spcAft>
        <a:buClr>
          <a:srgbClr val="004388"/>
        </a:buClr>
        <a:buFont typeface="Wingdings" panose="05000000000000000000" pitchFamily="2" charset="2"/>
        <a:buChar char="§"/>
        <a:defRPr>
          <a:solidFill>
            <a:schemeClr val="tx1"/>
          </a:solidFill>
          <a:latin typeface="+mn-lt"/>
        </a:defRPr>
      </a:lvl4pPr>
      <a:lvl5pPr marL="717389" indent="-174586" algn="l" defTabSz="915782" rtl="0" eaLnBrk="0" fontAlgn="base" hangingPunct="0">
        <a:lnSpc>
          <a:spcPct val="110000"/>
        </a:lnSpc>
        <a:spcBef>
          <a:spcPct val="20000"/>
        </a:spcBef>
        <a:spcAft>
          <a:spcPct val="0"/>
        </a:spcAft>
        <a:buClr>
          <a:srgbClr val="004388"/>
        </a:buClr>
        <a:buFont typeface="Wingdings" panose="05000000000000000000" pitchFamily="2" charset="2"/>
        <a:buChar char="§"/>
        <a:defRPr>
          <a:solidFill>
            <a:schemeClr val="tx1"/>
          </a:solidFill>
          <a:latin typeface="+mn-lt"/>
        </a:defRPr>
      </a:lvl5pPr>
      <a:lvl6pPr marL="1174486" indent="-174586" algn="l" defTabSz="915782" rtl="0" fontAlgn="base">
        <a:lnSpc>
          <a:spcPct val="110000"/>
        </a:lnSpc>
        <a:spcBef>
          <a:spcPct val="20000"/>
        </a:spcBef>
        <a:spcAft>
          <a:spcPct val="0"/>
        </a:spcAft>
        <a:buClr>
          <a:srgbClr val="F7B100"/>
        </a:buClr>
        <a:buFont typeface="Wingdings" pitchFamily="2" charset="2"/>
        <a:buChar char="§"/>
        <a:defRPr>
          <a:solidFill>
            <a:schemeClr val="tx1"/>
          </a:solidFill>
          <a:latin typeface="+mn-lt"/>
        </a:defRPr>
      </a:lvl6pPr>
      <a:lvl7pPr marL="1631584" indent="-174586" algn="l" defTabSz="915782" rtl="0" fontAlgn="base">
        <a:lnSpc>
          <a:spcPct val="110000"/>
        </a:lnSpc>
        <a:spcBef>
          <a:spcPct val="20000"/>
        </a:spcBef>
        <a:spcAft>
          <a:spcPct val="0"/>
        </a:spcAft>
        <a:buClr>
          <a:srgbClr val="F7B100"/>
        </a:buClr>
        <a:buFont typeface="Wingdings" pitchFamily="2" charset="2"/>
        <a:buChar char="§"/>
        <a:defRPr>
          <a:solidFill>
            <a:schemeClr val="tx1"/>
          </a:solidFill>
          <a:latin typeface="+mn-lt"/>
        </a:defRPr>
      </a:lvl7pPr>
      <a:lvl8pPr marL="2088680" indent="-174586" algn="l" defTabSz="915782" rtl="0" fontAlgn="base">
        <a:lnSpc>
          <a:spcPct val="110000"/>
        </a:lnSpc>
        <a:spcBef>
          <a:spcPct val="20000"/>
        </a:spcBef>
        <a:spcAft>
          <a:spcPct val="0"/>
        </a:spcAft>
        <a:buClr>
          <a:srgbClr val="F7B100"/>
        </a:buClr>
        <a:buFont typeface="Wingdings" pitchFamily="2" charset="2"/>
        <a:buChar char="§"/>
        <a:defRPr>
          <a:solidFill>
            <a:schemeClr val="tx1"/>
          </a:solidFill>
          <a:latin typeface="+mn-lt"/>
        </a:defRPr>
      </a:lvl8pPr>
      <a:lvl9pPr marL="2545778" indent="-174586" algn="l" defTabSz="915782" rtl="0" fontAlgn="base">
        <a:lnSpc>
          <a:spcPct val="110000"/>
        </a:lnSpc>
        <a:spcBef>
          <a:spcPct val="20000"/>
        </a:spcBef>
        <a:spcAft>
          <a:spcPct val="0"/>
        </a:spcAft>
        <a:buClr>
          <a:srgbClr val="F7B100"/>
        </a:buClr>
        <a:buFont typeface="Wingdings" pitchFamily="2" charset="2"/>
        <a:buChar char="§"/>
        <a:defRPr>
          <a:solidFill>
            <a:schemeClr val="tx1"/>
          </a:solidFill>
          <a:latin typeface="+mn-lt"/>
        </a:defRPr>
      </a:lvl9pPr>
    </p:bodyStyle>
    <p:otherStyle>
      <a:defPPr>
        <a:defRPr lang="de-DE"/>
      </a:defPPr>
      <a:lvl1pPr marL="0" algn="l" defTabSz="914194" rtl="0" eaLnBrk="1" latinLnBrk="0" hangingPunct="1">
        <a:defRPr sz="1800" kern="1200">
          <a:solidFill>
            <a:schemeClr val="tx1"/>
          </a:solidFill>
          <a:latin typeface="+mn-lt"/>
          <a:ea typeface="+mn-ea"/>
          <a:cs typeface="+mn-cs"/>
        </a:defRPr>
      </a:lvl1pPr>
      <a:lvl2pPr marL="457098"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2" algn="l" defTabSz="914194" rtl="0" eaLnBrk="1" latinLnBrk="0" hangingPunct="1">
        <a:defRPr sz="1800" kern="1200">
          <a:solidFill>
            <a:schemeClr val="tx1"/>
          </a:solidFill>
          <a:latin typeface="+mn-lt"/>
          <a:ea typeface="+mn-ea"/>
          <a:cs typeface="+mn-cs"/>
        </a:defRPr>
      </a:lvl4pPr>
      <a:lvl5pPr marL="1828388"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2"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r>
              <a:rPr lang="de-DE" dirty="0"/>
              <a:t>Ich als Urheber </a:t>
            </a:r>
          </a:p>
        </p:txBody>
      </p:sp>
    </p:spTree>
    <p:extLst>
      <p:ext uri="{BB962C8B-B14F-4D97-AF65-F5344CB8AC3E}">
        <p14:creationId xmlns:p14="http://schemas.microsoft.com/office/powerpoint/2010/main" val="405825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Digitales Element: Privatkopie </a:t>
            </a:r>
          </a:p>
        </p:txBody>
      </p:sp>
      <p:sp>
        <p:nvSpPr>
          <p:cNvPr id="3" name="Textplatzhalter 2"/>
          <p:cNvSpPr>
            <a:spLocks noGrp="1"/>
          </p:cNvSpPr>
          <p:nvPr>
            <p:ph type="body" idx="10"/>
          </p:nvPr>
        </p:nvSpPr>
        <p:spPr/>
        <p:txBody>
          <a:bodyPr/>
          <a:lstStyle/>
          <a:p>
            <a:r>
              <a:rPr lang="de-DE" dirty="0"/>
              <a:t>Ich als Urheber </a:t>
            </a:r>
          </a:p>
        </p:txBody>
      </p:sp>
    </p:spTree>
    <p:extLst>
      <p:ext uri="{BB962C8B-B14F-4D97-AF65-F5344CB8AC3E}">
        <p14:creationId xmlns:p14="http://schemas.microsoft.com/office/powerpoint/2010/main" val="300921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Digitales Element: Privatkopie </a:t>
            </a:r>
            <a:endParaRPr lang="de-DE" dirty="0"/>
          </a:p>
        </p:txBody>
      </p:sp>
      <p:sp>
        <p:nvSpPr>
          <p:cNvPr id="3" name="Textplatzhalter 2"/>
          <p:cNvSpPr>
            <a:spLocks noGrp="1"/>
          </p:cNvSpPr>
          <p:nvPr>
            <p:ph type="body" idx="10"/>
          </p:nvPr>
        </p:nvSpPr>
        <p:spPr/>
        <p:txBody>
          <a:bodyPr/>
          <a:lstStyle/>
          <a:p>
            <a:r>
              <a:rPr lang="de-DE" smtClean="0"/>
              <a:t>Ich als Urheber </a:t>
            </a:r>
            <a:endParaRPr lang="de-DE" dirty="0"/>
          </a:p>
        </p:txBody>
      </p:sp>
      <p:sp>
        <p:nvSpPr>
          <p:cNvPr id="18" name="Textplatzhalter 17"/>
          <p:cNvSpPr>
            <a:spLocks noGrp="1"/>
          </p:cNvSpPr>
          <p:nvPr>
            <p:ph type="body" sz="quarter" idx="11"/>
          </p:nvPr>
        </p:nvSpPr>
        <p:spPr/>
        <p:txBody>
          <a:bodyPr/>
          <a:lstStyle/>
          <a:p>
            <a:endParaRPr lang="de-DE" dirty="0"/>
          </a:p>
        </p:txBody>
      </p:sp>
      <p:sp>
        <p:nvSpPr>
          <p:cNvPr id="19" name="Textplatzhalter 18"/>
          <p:cNvSpPr>
            <a:spLocks noGrp="1"/>
          </p:cNvSpPr>
          <p:nvPr>
            <p:ph type="body" sz="quarter" idx="12"/>
          </p:nvPr>
        </p:nvSpPr>
        <p:spPr/>
        <p:txBody>
          <a:bodyPr/>
          <a:lstStyle/>
          <a:p>
            <a:endParaRPr lang="de-DE" dirty="0"/>
          </a:p>
        </p:txBody>
      </p:sp>
      <p:sp>
        <p:nvSpPr>
          <p:cNvPr id="20" name="Textplatzhalter 19"/>
          <p:cNvSpPr>
            <a:spLocks noGrp="1"/>
          </p:cNvSpPr>
          <p:nvPr>
            <p:ph type="body" sz="quarter" idx="13"/>
          </p:nvPr>
        </p:nvSpPr>
        <p:spPr/>
        <p:txBody>
          <a:bodyPr/>
          <a:lstStyle/>
          <a:p>
            <a:endParaRPr lang="de-DE" dirty="0"/>
          </a:p>
        </p:txBody>
      </p:sp>
      <p:sp>
        <p:nvSpPr>
          <p:cNvPr id="21" name="Textplatzhalter 20"/>
          <p:cNvSpPr>
            <a:spLocks noGrp="1"/>
          </p:cNvSpPr>
          <p:nvPr>
            <p:ph type="body" sz="quarter" idx="14"/>
          </p:nvPr>
        </p:nvSpPr>
        <p:spPr/>
        <p:txBody>
          <a:bodyPr/>
          <a:lstStyle/>
          <a:p>
            <a:endParaRPr lang="de-DE"/>
          </a:p>
        </p:txBody>
      </p:sp>
      <p:sp>
        <p:nvSpPr>
          <p:cNvPr id="22" name="Textplatzhalter 21"/>
          <p:cNvSpPr>
            <a:spLocks noGrp="1"/>
          </p:cNvSpPr>
          <p:nvPr>
            <p:ph type="body" sz="quarter" idx="15"/>
          </p:nvPr>
        </p:nvSpPr>
        <p:spPr/>
        <p:txBody>
          <a:bodyPr/>
          <a:lstStyle/>
          <a:p>
            <a:endParaRPr lang="de-DE"/>
          </a:p>
        </p:txBody>
      </p:sp>
      <p:sp>
        <p:nvSpPr>
          <p:cNvPr id="23" name="Textplatzhalter 22"/>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36857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811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CHUFA_Praesentationsvorlag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HUFA_Praesentations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CHUFA_Praesentationsvorlage 1">
        <a:dk1>
          <a:srgbClr val="1A1A1A"/>
        </a:dk1>
        <a:lt1>
          <a:srgbClr val="FFFFFF"/>
        </a:lt1>
        <a:dk2>
          <a:srgbClr val="1A1A1A"/>
        </a:dk2>
        <a:lt2>
          <a:srgbClr val="D7D8D9"/>
        </a:lt2>
        <a:accent1>
          <a:srgbClr val="F9C133"/>
        </a:accent1>
        <a:accent2>
          <a:srgbClr val="F7B100"/>
        </a:accent2>
        <a:accent3>
          <a:srgbClr val="FFFFFF"/>
        </a:accent3>
        <a:accent4>
          <a:srgbClr val="141414"/>
        </a:accent4>
        <a:accent5>
          <a:srgbClr val="FBDDAD"/>
        </a:accent5>
        <a:accent6>
          <a:srgbClr val="E0A000"/>
        </a:accent6>
        <a:hlink>
          <a:srgbClr val="F29B5A"/>
        </a:hlink>
        <a:folHlink>
          <a:srgbClr val="FF6300"/>
        </a:folHlink>
      </a:clrScheme>
      <a:clrMap bg1="lt1" tx1="dk1" bg2="lt2" tx2="dk2" accent1="accent1" accent2="accent2" accent3="accent3" accent4="accent4" accent5="accent5" accent6="accent6" hlink="hlink" folHlink="folHlink"/>
    </a:extraClrScheme>
    <a:extraClrScheme>
      <a:clrScheme name="SCHUFA_Praesentationsvorlage 2">
        <a:dk1>
          <a:srgbClr val="1A1A1A"/>
        </a:dk1>
        <a:lt1>
          <a:srgbClr val="FFFFFF"/>
        </a:lt1>
        <a:dk2>
          <a:srgbClr val="1A1A1A"/>
        </a:dk2>
        <a:lt2>
          <a:srgbClr val="D7D8D9"/>
        </a:lt2>
        <a:accent1>
          <a:srgbClr val="CBD7D6"/>
        </a:accent1>
        <a:accent2>
          <a:srgbClr val="ACBCB8"/>
        </a:accent2>
        <a:accent3>
          <a:srgbClr val="FFFFFF"/>
        </a:accent3>
        <a:accent4>
          <a:srgbClr val="141414"/>
        </a:accent4>
        <a:accent5>
          <a:srgbClr val="E2E8E8"/>
        </a:accent5>
        <a:accent6>
          <a:srgbClr val="9BAAA6"/>
        </a:accent6>
        <a:hlink>
          <a:srgbClr val="96A8A2"/>
        </a:hlink>
        <a:folHlink>
          <a:srgbClr val="5A6A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Elternabend_Vorlage</Template>
  <TotalTime>0</TotalTime>
  <Words>17</Words>
  <Application>Microsoft Office PowerPoint</Application>
  <PresentationFormat>Bildschirmpräsentation (4:3)</PresentationFormat>
  <Paragraphs>5</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SCHUFA_Praesentationsvorlage</vt:lpstr>
      <vt:lpstr>Ich als Urheber </vt:lpstr>
      <vt:lpstr>Digitales Element: Privatkopie </vt:lpstr>
      <vt:lpstr>Digitales Element: Privatkopie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Eltern und Medien</dc:title>
  <dc:creator>Helliwood media &amp; education</dc:creator>
  <cp:lastModifiedBy>Reisel Lina</cp:lastModifiedBy>
  <cp:revision>49</cp:revision>
  <dcterms:created xsi:type="dcterms:W3CDTF">2010-11-15T11:39:10Z</dcterms:created>
  <dcterms:modified xsi:type="dcterms:W3CDTF">2017-09-05T14:17:41Z</dcterms:modified>
</cp:coreProperties>
</file>