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65" r:id="rId1"/>
  </p:sldMasterIdLst>
  <p:notesMasterIdLst>
    <p:notesMasterId r:id="rId5"/>
  </p:notesMasterIdLst>
  <p:handoutMasterIdLst>
    <p:handoutMasterId r:id="rId6"/>
  </p:handoutMasterIdLst>
  <p:sldIdLst>
    <p:sldId id="303" r:id="rId2"/>
    <p:sldId id="310" r:id="rId3"/>
    <p:sldId id="309" r:id="rId4"/>
  </p:sldIdLst>
  <p:sldSz cx="9145588" cy="6859588"/>
  <p:notesSz cx="6735763" cy="9866313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1" userDrawn="1">
          <p15:clr>
            <a:srgbClr val="A4A3A4"/>
          </p15:clr>
        </p15:guide>
        <p15:guide id="2" pos="2881" userDrawn="1">
          <p15:clr>
            <a:srgbClr val="A4A3A4"/>
          </p15:clr>
        </p15:guide>
        <p15:guide id="3" pos="30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83D7C"/>
    <a:srgbClr val="004388"/>
    <a:srgbClr val="E8E8F2"/>
    <a:srgbClr val="CBD7D6"/>
    <a:srgbClr val="5A6A6A"/>
    <a:srgbClr val="484848"/>
    <a:srgbClr val="FF6300"/>
    <a:srgbClr val="ACBCB8"/>
    <a:srgbClr val="A4BBC8"/>
    <a:srgbClr val="FF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797" autoAdjust="0"/>
    <p:restoredTop sz="71200" autoAdjust="0"/>
  </p:normalViewPr>
  <p:slideViewPr>
    <p:cSldViewPr>
      <p:cViewPr varScale="1">
        <p:scale>
          <a:sx n="93" d="100"/>
          <a:sy n="93" d="100"/>
        </p:scale>
        <p:origin x="2058" y="90"/>
      </p:cViewPr>
      <p:guideLst>
        <p:guide orient="horz" pos="2161"/>
        <p:guide pos="2881"/>
        <p:guide pos="30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2652"/>
    </p:cViewPr>
  </p:sorterViewPr>
  <p:notesViewPr>
    <p:cSldViewPr>
      <p:cViewPr varScale="1">
        <p:scale>
          <a:sx n="66" d="100"/>
          <a:sy n="66" d="100"/>
        </p:scale>
        <p:origin x="0" y="0"/>
      </p:cViewPr>
      <p:guideLst/>
    </p:cSldViewPr>
  </p:notesViewPr>
  <p:gridSpacing cx="45005" cy="450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2917789" cy="4941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179" tIns="46089" rIns="92179" bIns="46089" numCol="1" anchor="t" anchorCtr="0" compatLnSpc="1">
            <a:prstTxWarp prst="textNoShape">
              <a:avLst/>
            </a:prstTxWarp>
          </a:bodyPr>
          <a:lstStyle>
            <a:lvl1pPr defTabSz="922508">
              <a:defRPr sz="1200">
                <a:latin typeface="Times" pitchFamily="18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17975" y="0"/>
            <a:ext cx="2917788" cy="4941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179" tIns="46089" rIns="92179" bIns="46089" numCol="1" anchor="t" anchorCtr="0" compatLnSpc="1">
            <a:prstTxWarp prst="textNoShape">
              <a:avLst/>
            </a:prstTxWarp>
          </a:bodyPr>
          <a:lstStyle>
            <a:lvl1pPr algn="r" defTabSz="922508">
              <a:defRPr sz="1200">
                <a:latin typeface="Times" pitchFamily="18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9372135"/>
            <a:ext cx="2917789" cy="4941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179" tIns="46089" rIns="92179" bIns="46089" numCol="1" anchor="b" anchorCtr="0" compatLnSpc="1">
            <a:prstTxWarp prst="textNoShape">
              <a:avLst/>
            </a:prstTxWarp>
          </a:bodyPr>
          <a:lstStyle>
            <a:lvl1pPr defTabSz="922508">
              <a:defRPr sz="1200">
                <a:latin typeface="Times" pitchFamily="18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17975" y="9372135"/>
            <a:ext cx="2917788" cy="4941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179" tIns="46089" rIns="92179" bIns="46089" numCol="1" anchor="b" anchorCtr="0" compatLnSpc="1">
            <a:prstTxWarp prst="textNoShape">
              <a:avLst/>
            </a:prstTxWarp>
          </a:bodyPr>
          <a:lstStyle>
            <a:lvl1pPr algn="r" defTabSz="922508">
              <a:defRPr sz="1200">
                <a:latin typeface="Times" panose="02020603060405020304" pitchFamily="18" charset="0"/>
              </a:defRPr>
            </a:lvl1pPr>
          </a:lstStyle>
          <a:p>
            <a:fld id="{25C74BE0-5289-4A59-BE13-A5152D49D199}" type="slidenum">
              <a:rPr lang="de-DE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4904446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2917789" cy="4941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179" tIns="46089" rIns="92179" bIns="46089" numCol="1" anchor="t" anchorCtr="0" compatLnSpc="1">
            <a:prstTxWarp prst="textNoShape">
              <a:avLst/>
            </a:prstTxWarp>
          </a:bodyPr>
          <a:lstStyle>
            <a:lvl1pPr defTabSz="922508">
              <a:defRPr sz="1200">
                <a:latin typeface="Times" pitchFamily="18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17975" y="0"/>
            <a:ext cx="2917788" cy="4941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179" tIns="46089" rIns="92179" bIns="46089" numCol="1" anchor="t" anchorCtr="0" compatLnSpc="1">
            <a:prstTxWarp prst="textNoShape">
              <a:avLst/>
            </a:prstTxWarp>
          </a:bodyPr>
          <a:lstStyle>
            <a:lvl1pPr algn="r" defTabSz="922508">
              <a:defRPr sz="1200">
                <a:latin typeface="Times" pitchFamily="18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07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03288" y="739775"/>
            <a:ext cx="4932362" cy="37004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81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98624" y="4686068"/>
            <a:ext cx="5015095" cy="44397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179" tIns="46089" rIns="92179" bIns="4608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noProof="0" smtClean="0"/>
              <a:t>Klicken Sie, um die Textformatierung des Masters zu bearbeiten.</a:t>
            </a:r>
          </a:p>
          <a:p>
            <a:pPr lvl="1"/>
            <a:r>
              <a:rPr lang="de-DE" noProof="0" smtClean="0"/>
              <a:t>Zweite Ebene</a:t>
            </a:r>
          </a:p>
          <a:p>
            <a:pPr lvl="2"/>
            <a:r>
              <a:rPr lang="de-DE" noProof="0" smtClean="0"/>
              <a:t>Dritte Ebene</a:t>
            </a:r>
          </a:p>
          <a:p>
            <a:pPr lvl="3"/>
            <a:r>
              <a:rPr lang="de-DE" noProof="0" smtClean="0"/>
              <a:t>Vierte Ebene</a:t>
            </a:r>
          </a:p>
          <a:p>
            <a:pPr lvl="4"/>
            <a:r>
              <a:rPr lang="de-DE" noProof="0" smtClean="0"/>
              <a:t>Fünfte Ebene</a:t>
            </a: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9372135"/>
            <a:ext cx="2917789" cy="4941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179" tIns="46089" rIns="92179" bIns="46089" numCol="1" anchor="b" anchorCtr="0" compatLnSpc="1">
            <a:prstTxWarp prst="textNoShape">
              <a:avLst/>
            </a:prstTxWarp>
          </a:bodyPr>
          <a:lstStyle>
            <a:lvl1pPr defTabSz="922508">
              <a:defRPr sz="1100">
                <a:latin typeface="Arial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17975" y="9372135"/>
            <a:ext cx="2917788" cy="4941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179" tIns="46089" rIns="92179" bIns="46089" numCol="1" anchor="b" anchorCtr="0" compatLnSpc="1">
            <a:prstTxWarp prst="textNoShape">
              <a:avLst/>
            </a:prstTxWarp>
          </a:bodyPr>
          <a:lstStyle>
            <a:lvl1pPr algn="r" defTabSz="922508">
              <a:defRPr sz="1100"/>
            </a:lvl1pPr>
          </a:lstStyle>
          <a:p>
            <a:fld id="{56F11087-0B28-4048-84AA-7BB7E55CB460}" type="slidenum">
              <a:rPr lang="de-DE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4522178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1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1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1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1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1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2250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32994" indent="-281921" defTabSz="92250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27684" indent="-225537" defTabSz="92250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78757" indent="-225537" defTabSz="92250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29831" indent="-225537" defTabSz="92250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480904" indent="-225537" defTabSz="92250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31978" indent="-225537" defTabSz="92250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383051" indent="-225537" defTabSz="92250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34125" indent="-225537" defTabSz="92250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DDFB7698-FD3F-42E7-B9C3-C4E186A9741D}" type="slidenum">
              <a:rPr lang="de-DE"/>
              <a:pPr/>
              <a:t>1</a:t>
            </a:fld>
            <a:endParaRPr lang="de-DE"/>
          </a:p>
        </p:txBody>
      </p:sp>
      <p:sp>
        <p:nvSpPr>
          <p:cNvPr id="317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03288" y="739775"/>
            <a:ext cx="4932362" cy="3700463"/>
          </a:xfrm>
          <a:ln/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de-DE" dirty="0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8387057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sz="1100" b="1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Grundsatz der Zweckbindung</a:t>
            </a:r>
            <a:r>
              <a:rPr lang="de-DE" sz="11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 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de-DE" sz="11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Personenbezogene Daten dürfen nur für einen festgelegten, eindeutigen und rechtmäßigen Zweck erhoben und nur für diesen Zweck weiterverarbeitet werden. 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de-DE" sz="11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Die personenbezogenen Daten dürfen nicht für andere Zwecke verwendet werden. 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de-DE" sz="11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Der Zweck muss dem Betroffenen vor der Einwilligung in die Datenerhebung, -verarbeitung und -nutzung bekannt sein.</a:t>
            </a:r>
          </a:p>
          <a:p>
            <a:r>
              <a:rPr lang="de-DE" sz="11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 </a:t>
            </a:r>
          </a:p>
          <a:p>
            <a:r>
              <a:rPr lang="de-DE" sz="1100" b="1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Grundsatz der Verhältnismäßigkeit und der Datensparsamkeit</a:t>
            </a:r>
            <a:endParaRPr lang="de-DE" sz="1100" kern="1200" dirty="0" smtClean="0">
              <a:solidFill>
                <a:schemeClr val="tx1"/>
              </a:solidFill>
              <a:effectLst/>
              <a:latin typeface="Arial" charset="0"/>
              <a:ea typeface="+mn-ea"/>
              <a:cs typeface="+mn-cs"/>
            </a:endParaRP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de-DE" sz="11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Es sollen nur personenbezogene Daten erhoben, verarbeitet oder genutzt werden, die unbedingt zur Erfüllung des Zwecks erforderlich sind.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de-DE" sz="11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Dazu gehört auch, dass personenbezogene Daten grundsätzlich zu löschen sind, wenn der mit ihnen verbundene Zweck erreicht wurde und die Daten daher </a:t>
            </a:r>
            <a:r>
              <a:rPr lang="de-DE" sz="1100" b="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nicht mehr erforderlich sind.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de-DE" sz="1100" b="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Dies gilt allerdings nur dann, wenn keine gesetzlichen Aufbewahrungspflichten entgegenstehen (es bestehen z. B. Aufbewahrungsfristen bei Patientenakten oder Bewerbungsmappen).</a:t>
            </a:r>
          </a:p>
          <a:p>
            <a:r>
              <a:rPr lang="de-DE" sz="1100" b="1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 </a:t>
            </a:r>
            <a:endParaRPr lang="de-DE" sz="1100" kern="1200" dirty="0" smtClean="0">
              <a:solidFill>
                <a:schemeClr val="tx1"/>
              </a:solidFill>
              <a:effectLst/>
              <a:latin typeface="Arial" charset="0"/>
              <a:ea typeface="+mn-ea"/>
              <a:cs typeface="+mn-cs"/>
            </a:endParaRPr>
          </a:p>
          <a:p>
            <a:r>
              <a:rPr lang="de-DE" sz="1100" b="1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Grundsatz der Transparenz</a:t>
            </a:r>
            <a:r>
              <a:rPr lang="de-DE" sz="11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 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de-DE" sz="11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Betroffene haben einen Anspruch darauf, zu erfahren, ob und wie personenbezogene Daten verarbeitet werden. Der Zweck der Datenerhebung, -verarbeitung und -nutzung muss dem Betroffenen vor der Einwilligung bekannt sein.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de-DE" sz="11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Betroffene können die Daten berichtigen, löschen oder sperren lassen. 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de-DE" sz="11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Betroffene können Einwilligungen in die Datenerhebung, -verarbeitung und -nutzung widerrufen.</a:t>
            </a:r>
          </a:p>
          <a:p>
            <a:pPr marL="0" lvl="0" indent="0">
              <a:buFont typeface="Arial" panose="020B0604020202020204" pitchFamily="34" charset="0"/>
              <a:buNone/>
            </a:pPr>
            <a:endParaRPr lang="de-DE" sz="1100" kern="1200" dirty="0" smtClean="0">
              <a:solidFill>
                <a:schemeClr val="tx1"/>
              </a:solidFill>
              <a:effectLst/>
              <a:latin typeface="Arial" charset="0"/>
              <a:ea typeface="+mn-ea"/>
              <a:cs typeface="+mn-cs"/>
            </a:endParaRP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F11087-0B28-4048-84AA-7BB7E55CB460}" type="slidenum">
              <a:rPr lang="de-DE" smtClean="0"/>
              <a:pPr/>
              <a:t>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880976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foli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/>
          <p:cNvSpPr/>
          <p:nvPr userDrawn="1"/>
        </p:nvSpPr>
        <p:spPr bwMode="auto">
          <a:xfrm>
            <a:off x="0" y="1"/>
            <a:ext cx="9145588" cy="6175099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873104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3" name="Rechteck 2"/>
          <p:cNvSpPr/>
          <p:nvPr userDrawn="1"/>
        </p:nvSpPr>
        <p:spPr bwMode="auto">
          <a:xfrm>
            <a:off x="0" y="5667376"/>
            <a:ext cx="9145588" cy="867763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873125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138692" name="Rectangle 4"/>
          <p:cNvSpPr>
            <a:spLocks noGrp="1" noChangeArrowheads="1"/>
          </p:cNvSpPr>
          <p:nvPr>
            <p:ph type="ctrTitle" sz="quarter"/>
          </p:nvPr>
        </p:nvSpPr>
        <p:spPr>
          <a:xfrm>
            <a:off x="444500" y="5950074"/>
            <a:ext cx="6307138" cy="619324"/>
          </a:xfrm>
        </p:spPr>
        <p:txBody>
          <a:bodyPr lIns="0" tIns="0" rIns="0" bIns="0" anchor="t"/>
          <a:lstStyle>
            <a:lvl1pPr>
              <a:lnSpc>
                <a:spcPts val="3200"/>
              </a:lnSpc>
              <a:defRPr sz="2800"/>
            </a:lvl1pPr>
          </a:lstStyle>
          <a:p>
            <a:pPr lvl="0"/>
            <a:r>
              <a:rPr lang="de-DE" noProof="0" dirty="0" smtClean="0"/>
              <a:t>Mastertitelformat bearbeiten</a:t>
            </a:r>
          </a:p>
        </p:txBody>
      </p:sp>
      <p:pic>
        <p:nvPicPr>
          <p:cNvPr id="10" name="Grafik 9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7138079" y="5860064"/>
            <a:ext cx="1688174" cy="5123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351220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0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3487739" y="6412980"/>
            <a:ext cx="2133601" cy="25717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r>
              <a:rPr lang="de-DE"/>
              <a:t>Seite </a:t>
            </a:r>
            <a:fld id="{EEFF5075-79E7-46F6-B89E-C3C3FA0AD7F4}" type="slidenum">
              <a:rPr lang="de-DE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120819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1" y="273051"/>
            <a:ext cx="5113337" cy="58547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2650"/>
          </a:xfrm>
        </p:spPr>
        <p:txBody>
          <a:bodyPr/>
          <a:lstStyle>
            <a:lvl1pPr marL="0" indent="0">
              <a:buNone/>
              <a:defRPr sz="1400"/>
            </a:lvl1pPr>
            <a:lvl2pPr marL="457189" indent="0">
              <a:buNone/>
              <a:defRPr sz="1200"/>
            </a:lvl2pPr>
            <a:lvl3pPr marL="914377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1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Rectangle 40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3487739" y="6412980"/>
            <a:ext cx="2133601" cy="25717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r>
              <a:rPr lang="de-DE"/>
              <a:t>Seite </a:t>
            </a:r>
            <a:fld id="{25CA0AE7-A23D-4992-99B4-0B732257B8FC}" type="slidenum">
              <a:rPr lang="de-DE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6246143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2188"/>
            <a:ext cx="5487986" cy="5667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7986" cy="4116388"/>
          </a:xfrm>
        </p:spPr>
        <p:txBody>
          <a:bodyPr/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pPr lvl="0"/>
            <a:endParaRPr lang="de-DE" noProof="0" smtClean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8926"/>
            <a:ext cx="5487986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189" indent="0">
              <a:buNone/>
              <a:defRPr sz="1200"/>
            </a:lvl2pPr>
            <a:lvl3pPr marL="914377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1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Rectangle 40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3487739" y="6412980"/>
            <a:ext cx="2133601" cy="25717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r>
              <a:rPr lang="de-DE"/>
              <a:t>Seite </a:t>
            </a:r>
            <a:fld id="{EC9C7C83-9C1F-4361-85FF-74434A82D97A}" type="slidenum">
              <a:rPr lang="de-DE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9277824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Rectangle 40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3487739" y="6412980"/>
            <a:ext cx="2133601" cy="25717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r>
              <a:rPr lang="de-DE"/>
              <a:t>Seite </a:t>
            </a:r>
            <a:fld id="{FEB59AAB-1B9B-4A0D-9BEF-93BA71F0F425}" type="slidenum">
              <a:rPr lang="de-DE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3228808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99250" y="323851"/>
            <a:ext cx="2103438" cy="5626100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387351" y="323851"/>
            <a:ext cx="6159499" cy="5626100"/>
          </a:xfrm>
        </p:spPr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Rectangle 40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3487739" y="6412980"/>
            <a:ext cx="2133601" cy="25717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r>
              <a:rPr lang="de-DE"/>
              <a:t>Seite </a:t>
            </a:r>
            <a:fld id="{C548495B-27F7-48B1-9BA9-FA5415843C3E}" type="slidenum">
              <a:rPr lang="de-DE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957404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fel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Rectangle 40"/>
          <p:cNvSpPr txBox="1">
            <a:spLocks noChangeArrowheads="1"/>
          </p:cNvSpPr>
          <p:nvPr userDrawn="1"/>
        </p:nvSpPr>
        <p:spPr bwMode="auto">
          <a:xfrm>
            <a:off x="387350" y="6161631"/>
            <a:ext cx="2565264" cy="257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95" tIns="45700" rIns="91395" bIns="4570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de-DE" dirty="0" smtClean="0"/>
              <a:t>Seite </a:t>
            </a:r>
            <a:fld id="{B5447626-1553-4A18-BC71-2D7C38194047}" type="slidenum">
              <a:rPr lang="de-DE" smtClean="0"/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‹Nr.›</a:t>
            </a:fld>
            <a:r>
              <a:rPr lang="de-DE" dirty="0" smtClean="0"/>
              <a:t> | </a:t>
            </a:r>
            <a:r>
              <a:rPr lang="de-DE" sz="800" b="0" i="0" u="none" strike="noStrike" kern="1200" baseline="0" dirty="0" smtClean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rPr>
              <a:t>Stiftung Medienpädagogik Bayern</a:t>
            </a:r>
            <a:endParaRPr lang="de-DE" dirty="0"/>
          </a:p>
        </p:txBody>
      </p:sp>
      <p:sp>
        <p:nvSpPr>
          <p:cNvPr id="4" name="Textplatzhalter 2"/>
          <p:cNvSpPr>
            <a:spLocks noGrp="1"/>
          </p:cNvSpPr>
          <p:nvPr>
            <p:ph type="body" idx="10"/>
          </p:nvPr>
        </p:nvSpPr>
        <p:spPr>
          <a:xfrm>
            <a:off x="387350" y="189434"/>
            <a:ext cx="3625456" cy="393630"/>
          </a:xfrm>
        </p:spPr>
        <p:txBody>
          <a:bodyPr anchor="b"/>
          <a:lstStyle>
            <a:lvl1pPr marL="0" indent="0">
              <a:buNone/>
              <a:defRPr sz="1400"/>
            </a:lvl1pPr>
            <a:lvl2pPr marL="457189" indent="0">
              <a:buNone/>
              <a:defRPr sz="1800"/>
            </a:lvl2pPr>
            <a:lvl3pPr marL="914377" indent="0">
              <a:buNone/>
              <a:defRPr sz="1600"/>
            </a:lvl3pPr>
            <a:lvl4pPr marL="1371566" indent="0">
              <a:buNone/>
              <a:defRPr sz="1400"/>
            </a:lvl4pPr>
            <a:lvl5pPr marL="1828754" indent="0">
              <a:buNone/>
              <a:defRPr sz="1400"/>
            </a:lvl5pPr>
            <a:lvl6pPr marL="2285943" indent="0">
              <a:buNone/>
              <a:defRPr sz="1400"/>
            </a:lvl6pPr>
            <a:lvl7pPr marL="2743131" indent="0">
              <a:buNone/>
              <a:defRPr sz="1400"/>
            </a:lvl7pPr>
            <a:lvl8pPr marL="3200320" indent="0">
              <a:buNone/>
              <a:defRPr sz="1400"/>
            </a:lvl8pPr>
            <a:lvl9pPr marL="3657509" indent="0">
              <a:buNone/>
              <a:defRPr sz="1400"/>
            </a:lvl9pPr>
          </a:lstStyle>
          <a:p>
            <a:pPr lvl="0"/>
            <a:r>
              <a:rPr lang="de-DE" dirty="0" smtClean="0"/>
              <a:t>Textmasterformat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388741903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felbild Datenschut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Rectangle 40"/>
          <p:cNvSpPr txBox="1">
            <a:spLocks noChangeArrowheads="1"/>
          </p:cNvSpPr>
          <p:nvPr userDrawn="1"/>
        </p:nvSpPr>
        <p:spPr bwMode="auto">
          <a:xfrm>
            <a:off x="387350" y="6161631"/>
            <a:ext cx="2565264" cy="257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95" tIns="45700" rIns="91395" bIns="4570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de-DE" dirty="0" smtClean="0"/>
              <a:t>Seite </a:t>
            </a:r>
            <a:fld id="{B5447626-1553-4A18-BC71-2D7C38194047}" type="slidenum">
              <a:rPr lang="de-DE" smtClean="0"/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‹Nr.›</a:t>
            </a:fld>
            <a:r>
              <a:rPr lang="de-DE" dirty="0" smtClean="0"/>
              <a:t> | </a:t>
            </a:r>
            <a:r>
              <a:rPr lang="de-DE" sz="800" b="0" i="0" u="none" strike="noStrike" kern="1200" baseline="0" dirty="0" smtClean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rPr>
              <a:t>Stiftung Medienpädagogik Bayern</a:t>
            </a:r>
            <a:endParaRPr lang="de-DE" dirty="0"/>
          </a:p>
        </p:txBody>
      </p:sp>
      <p:sp>
        <p:nvSpPr>
          <p:cNvPr id="4" name="Textplatzhalter 2"/>
          <p:cNvSpPr>
            <a:spLocks noGrp="1"/>
          </p:cNvSpPr>
          <p:nvPr>
            <p:ph type="body" idx="10"/>
          </p:nvPr>
        </p:nvSpPr>
        <p:spPr>
          <a:xfrm>
            <a:off x="387350" y="189434"/>
            <a:ext cx="3625456" cy="393630"/>
          </a:xfrm>
        </p:spPr>
        <p:txBody>
          <a:bodyPr anchor="b"/>
          <a:lstStyle>
            <a:lvl1pPr marL="0" indent="0">
              <a:buNone/>
              <a:defRPr sz="1400"/>
            </a:lvl1pPr>
            <a:lvl2pPr marL="457189" indent="0">
              <a:buNone/>
              <a:defRPr sz="1800"/>
            </a:lvl2pPr>
            <a:lvl3pPr marL="914377" indent="0">
              <a:buNone/>
              <a:defRPr sz="1600"/>
            </a:lvl3pPr>
            <a:lvl4pPr marL="1371566" indent="0">
              <a:buNone/>
              <a:defRPr sz="1400"/>
            </a:lvl4pPr>
            <a:lvl5pPr marL="1828754" indent="0">
              <a:buNone/>
              <a:defRPr sz="1400"/>
            </a:lvl5pPr>
            <a:lvl6pPr marL="2285943" indent="0">
              <a:buNone/>
              <a:defRPr sz="1400"/>
            </a:lvl6pPr>
            <a:lvl7pPr marL="2743131" indent="0">
              <a:buNone/>
              <a:defRPr sz="1400"/>
            </a:lvl7pPr>
            <a:lvl8pPr marL="3200320" indent="0">
              <a:buNone/>
              <a:defRPr sz="1400"/>
            </a:lvl8pPr>
            <a:lvl9pPr marL="3657509" indent="0">
              <a:buNone/>
              <a:defRPr sz="1400"/>
            </a:lvl9pPr>
          </a:lstStyle>
          <a:p>
            <a:pPr lvl="0"/>
            <a:r>
              <a:rPr lang="de-DE" dirty="0" smtClean="0"/>
              <a:t>Textmasterformat bearbeiten</a:t>
            </a:r>
          </a:p>
        </p:txBody>
      </p:sp>
      <p:pic>
        <p:nvPicPr>
          <p:cNvPr id="5" name="Grafik 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2594" y="1584588"/>
            <a:ext cx="3915435" cy="477335"/>
          </a:xfrm>
          <a:prstGeom prst="rect">
            <a:avLst/>
          </a:prstGeom>
        </p:spPr>
      </p:pic>
      <p:pic>
        <p:nvPicPr>
          <p:cNvPr id="7" name="Grafik 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2334" y="2444893"/>
            <a:ext cx="3782568" cy="1237107"/>
          </a:xfrm>
          <a:prstGeom prst="rect">
            <a:avLst/>
          </a:prstGeom>
        </p:spPr>
      </p:pic>
      <p:pic>
        <p:nvPicPr>
          <p:cNvPr id="8" name="Grafik 7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40391" y="2402236"/>
            <a:ext cx="3678936" cy="1450848"/>
          </a:xfrm>
          <a:prstGeom prst="rect">
            <a:avLst/>
          </a:prstGeom>
        </p:spPr>
      </p:pic>
      <p:pic>
        <p:nvPicPr>
          <p:cNvPr id="9" name="Grafik 8"/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71412" y="4294670"/>
            <a:ext cx="3717798" cy="11917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36279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dirty="0" smtClean="0"/>
              <a:t>Textmasterformat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de-DE" dirty="0"/>
          </a:p>
        </p:txBody>
      </p:sp>
      <p:sp>
        <p:nvSpPr>
          <p:cNvPr id="6" name="Rectangle 40"/>
          <p:cNvSpPr txBox="1">
            <a:spLocks noChangeArrowheads="1"/>
          </p:cNvSpPr>
          <p:nvPr userDrawn="1"/>
        </p:nvSpPr>
        <p:spPr bwMode="auto">
          <a:xfrm>
            <a:off x="387350" y="6161631"/>
            <a:ext cx="2565264" cy="257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95" tIns="45700" rIns="91395" bIns="4570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de-DE" dirty="0" smtClean="0"/>
              <a:t>Seite </a:t>
            </a:r>
            <a:fld id="{B5447626-1553-4A18-BC71-2D7C38194047}" type="slidenum">
              <a:rPr lang="de-DE" smtClean="0"/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‹Nr.›</a:t>
            </a:fld>
            <a:r>
              <a:rPr lang="de-DE" dirty="0" smtClean="0"/>
              <a:t> | </a:t>
            </a:r>
            <a:r>
              <a:rPr lang="de-DE" sz="800" b="0" i="0" u="none" strike="noStrike" kern="1200" baseline="0" dirty="0" smtClean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rPr>
              <a:t>Stiftung Medienpädagogik Bayern</a:t>
            </a:r>
            <a:endParaRPr lang="de-DE" dirty="0"/>
          </a:p>
        </p:txBody>
      </p:sp>
      <p:sp>
        <p:nvSpPr>
          <p:cNvPr id="7" name="Textplatzhalter 2"/>
          <p:cNvSpPr>
            <a:spLocks noGrp="1"/>
          </p:cNvSpPr>
          <p:nvPr>
            <p:ph type="body" idx="10"/>
          </p:nvPr>
        </p:nvSpPr>
        <p:spPr>
          <a:xfrm>
            <a:off x="387350" y="189434"/>
            <a:ext cx="3625456" cy="393630"/>
          </a:xfrm>
        </p:spPr>
        <p:txBody>
          <a:bodyPr anchor="b"/>
          <a:lstStyle>
            <a:lvl1pPr marL="0" indent="0">
              <a:buNone/>
              <a:defRPr sz="1400"/>
            </a:lvl1pPr>
            <a:lvl2pPr marL="457189" indent="0">
              <a:buNone/>
              <a:defRPr sz="1800"/>
            </a:lvl2pPr>
            <a:lvl3pPr marL="914377" indent="0">
              <a:buNone/>
              <a:defRPr sz="1600"/>
            </a:lvl3pPr>
            <a:lvl4pPr marL="1371566" indent="0">
              <a:buNone/>
              <a:defRPr sz="1400"/>
            </a:lvl4pPr>
            <a:lvl5pPr marL="1828754" indent="0">
              <a:buNone/>
              <a:defRPr sz="1400"/>
            </a:lvl5pPr>
            <a:lvl6pPr marL="2285943" indent="0">
              <a:buNone/>
              <a:defRPr sz="1400"/>
            </a:lvl6pPr>
            <a:lvl7pPr marL="2743131" indent="0">
              <a:buNone/>
              <a:defRPr sz="1400"/>
            </a:lvl7pPr>
            <a:lvl8pPr marL="3200320" indent="0">
              <a:buNone/>
              <a:defRPr sz="1400"/>
            </a:lvl8pPr>
            <a:lvl9pPr marL="3657509" indent="0">
              <a:buNone/>
              <a:defRPr sz="1400"/>
            </a:lvl9pPr>
          </a:lstStyle>
          <a:p>
            <a:pPr lvl="0"/>
            <a:r>
              <a:rPr lang="de-DE" dirty="0" smtClean="0"/>
              <a:t>Textmasterformat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24666159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8489"/>
            <a:ext cx="7773987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3987" cy="1501775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189" indent="0">
              <a:buNone/>
              <a:defRPr sz="1800"/>
            </a:lvl2pPr>
            <a:lvl3pPr marL="914377" indent="0">
              <a:buNone/>
              <a:defRPr sz="1600"/>
            </a:lvl3pPr>
            <a:lvl4pPr marL="1371566" indent="0">
              <a:buNone/>
              <a:defRPr sz="1400"/>
            </a:lvl4pPr>
            <a:lvl5pPr marL="1828754" indent="0">
              <a:buNone/>
              <a:defRPr sz="1400"/>
            </a:lvl5pPr>
            <a:lvl6pPr marL="2285943" indent="0">
              <a:buNone/>
              <a:defRPr sz="1400"/>
            </a:lvl6pPr>
            <a:lvl7pPr marL="2743131" indent="0">
              <a:buNone/>
              <a:defRPr sz="1400"/>
            </a:lvl7pPr>
            <a:lvl8pPr marL="3200320" indent="0">
              <a:buNone/>
              <a:defRPr sz="1400"/>
            </a:lvl8pPr>
            <a:lvl9pPr marL="3657509" indent="0">
              <a:buNone/>
              <a:defRPr sz="14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Rectangle 40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3487739" y="6412980"/>
            <a:ext cx="2133601" cy="25717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r>
              <a:rPr lang="de-DE"/>
              <a:t>Seite </a:t>
            </a:r>
            <a:fld id="{64ECBCC8-F5B4-422A-A08C-1C25814EEBD7}" type="slidenum">
              <a:rPr lang="de-DE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449510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387349" y="1660525"/>
            <a:ext cx="4130676" cy="42894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70427" y="1660525"/>
            <a:ext cx="4132263" cy="42894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Rectangle 40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3487739" y="6412980"/>
            <a:ext cx="2133601" cy="25717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r>
              <a:rPr lang="de-DE"/>
              <a:t>Seite </a:t>
            </a:r>
            <a:fld id="{AEBDEFD9-D54B-468A-BC47-A8BC8AB5AA44}" type="slidenum">
              <a:rPr lang="de-DE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057766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31188" cy="1143000"/>
          </a:xfrm>
        </p:spPr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4"/>
            <a:ext cx="404018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6"/>
            <a:ext cx="4040187" cy="39528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6615" y="1535114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6615" y="2174876"/>
            <a:ext cx="4041775" cy="39528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Rectangle 40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3487739" y="6412980"/>
            <a:ext cx="2133601" cy="25717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r>
              <a:rPr lang="de-DE"/>
              <a:t>Seite </a:t>
            </a:r>
            <a:fld id="{15D23CE9-2D9C-4E4B-AFDE-85AE00BC408A}" type="slidenum">
              <a:rPr lang="de-DE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94116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Rectangle 40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3487739" y="6412980"/>
            <a:ext cx="2133601" cy="25717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r>
              <a:rPr lang="de-DE"/>
              <a:t>Seite </a:t>
            </a:r>
            <a:fld id="{D8EC55B5-962F-4881-9BDD-9EE60289423B}" type="slidenum">
              <a:rPr lang="de-DE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366227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Copy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40"/>
          <p:cNvSpPr txBox="1">
            <a:spLocks noChangeArrowheads="1"/>
          </p:cNvSpPr>
          <p:nvPr userDrawn="1"/>
        </p:nvSpPr>
        <p:spPr bwMode="auto">
          <a:xfrm>
            <a:off x="387350" y="6161631"/>
            <a:ext cx="2565264" cy="257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95" tIns="45700" rIns="91395" bIns="4570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de-DE" dirty="0" smtClean="0"/>
              <a:t>Seite </a:t>
            </a:r>
            <a:fld id="{B5447626-1553-4A18-BC71-2D7C38194047}" type="slidenum">
              <a:rPr lang="de-DE" smtClean="0"/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‹Nr.›</a:t>
            </a:fld>
            <a:r>
              <a:rPr lang="de-DE" dirty="0" smtClean="0"/>
              <a:t> | </a:t>
            </a:r>
            <a:r>
              <a:rPr lang="de-DE" sz="800" b="0" i="0" u="none" strike="noStrike" kern="1200" baseline="0" dirty="0" smtClean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rPr>
              <a:t>Stiftung Medienpädagogik Bayern</a:t>
            </a:r>
            <a:endParaRPr lang="de-DE" dirty="0"/>
          </a:p>
        </p:txBody>
      </p:sp>
      <p:sp>
        <p:nvSpPr>
          <p:cNvPr id="4" name="Textfeld 3"/>
          <p:cNvSpPr txBox="1"/>
          <p:nvPr userDrawn="1"/>
        </p:nvSpPr>
        <p:spPr>
          <a:xfrm>
            <a:off x="380787" y="5455019"/>
            <a:ext cx="8235915" cy="5386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300"/>
              </a:spcAft>
            </a:pPr>
            <a:r>
              <a:rPr lang="de-DE" sz="800" kern="1200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+mn-cs"/>
              </a:rPr>
              <a:t>Copyright: Stiftung Medienpädagogik Bayern 2017</a:t>
            </a:r>
          </a:p>
          <a:p>
            <a:pPr>
              <a:spcAft>
                <a:spcPts val="300"/>
              </a:spcAft>
            </a:pPr>
            <a:r>
              <a:rPr lang="de-DE" sz="800" kern="1200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+mn-cs"/>
              </a:rPr>
              <a:t>Alle Rechte vorbehalten.</a:t>
            </a:r>
          </a:p>
          <a:p>
            <a:pPr>
              <a:spcAft>
                <a:spcPts val="300"/>
              </a:spcAft>
            </a:pPr>
            <a:r>
              <a:rPr lang="de-DE" sz="800" kern="1200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+mn-cs"/>
              </a:rPr>
              <a:t>Die in der Präsentation vorhandenen Bilder sind urheberrechtlich geschützt und dürfen nicht von dieser getrennt verwendet werden.</a:t>
            </a:r>
          </a:p>
        </p:txBody>
      </p:sp>
    </p:spTree>
    <p:extLst>
      <p:ext uri="{BB962C8B-B14F-4D97-AF65-F5344CB8AC3E}">
        <p14:creationId xmlns:p14="http://schemas.microsoft.com/office/powerpoint/2010/main" val="34334909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emf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1"/>
          <p:cNvSpPr>
            <a:spLocks noGrp="1" noChangeArrowheads="1"/>
          </p:cNvSpPr>
          <p:nvPr>
            <p:ph type="body" idx="1"/>
          </p:nvPr>
        </p:nvSpPr>
        <p:spPr bwMode="auto">
          <a:xfrm>
            <a:off x="387350" y="1660525"/>
            <a:ext cx="8415338" cy="428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04215" tIns="52111" rIns="104215" bIns="5211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dirty="0" smtClean="0"/>
              <a:t>Mastertextformat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</a:p>
        </p:txBody>
      </p:sp>
      <p:sp>
        <p:nvSpPr>
          <p:cNvPr id="1029" name="Line 34"/>
          <p:cNvSpPr>
            <a:spLocks noChangeShapeType="1"/>
          </p:cNvSpPr>
          <p:nvPr/>
        </p:nvSpPr>
        <p:spPr bwMode="auto">
          <a:xfrm>
            <a:off x="441326" y="6070600"/>
            <a:ext cx="8293100" cy="0"/>
          </a:xfrm>
          <a:prstGeom prst="line">
            <a:avLst/>
          </a:prstGeom>
          <a:noFill/>
          <a:ln w="50800">
            <a:solidFill>
              <a:srgbClr val="004388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1030" name="Line 39"/>
          <p:cNvSpPr>
            <a:spLocks noChangeShapeType="1"/>
          </p:cNvSpPr>
          <p:nvPr/>
        </p:nvSpPr>
        <p:spPr bwMode="auto">
          <a:xfrm>
            <a:off x="441326" y="931863"/>
            <a:ext cx="8293100" cy="0"/>
          </a:xfrm>
          <a:prstGeom prst="line">
            <a:avLst/>
          </a:prstGeom>
          <a:noFill/>
          <a:ln w="50800">
            <a:solidFill>
              <a:srgbClr val="004388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1032" name="Rectangle 42"/>
          <p:cNvSpPr>
            <a:spLocks noChangeArrowheads="1"/>
          </p:cNvSpPr>
          <p:nvPr/>
        </p:nvSpPr>
        <p:spPr bwMode="auto">
          <a:xfrm>
            <a:off x="387350" y="431800"/>
            <a:ext cx="8356600" cy="774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395" tIns="45700" rIns="91395" bIns="45700"/>
          <a:lstStyle>
            <a:lvl1pPr defTabSz="915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15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15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15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15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15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15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15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15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ts val="2300"/>
              </a:lnSpc>
              <a:spcAft>
                <a:spcPct val="100000"/>
              </a:spcAft>
            </a:pPr>
            <a:endParaRPr lang="de-DE" sz="2000" b="1">
              <a:solidFill>
                <a:schemeClr val="tx2"/>
              </a:solidFill>
            </a:endParaRPr>
          </a:p>
        </p:txBody>
      </p:sp>
      <p:sp>
        <p:nvSpPr>
          <p:cNvPr id="1033" name="Rectangle 44"/>
          <p:cNvSpPr>
            <a:spLocks noGrp="1" noChangeArrowheads="1"/>
          </p:cNvSpPr>
          <p:nvPr>
            <p:ph type="title"/>
          </p:nvPr>
        </p:nvSpPr>
        <p:spPr bwMode="auto">
          <a:xfrm>
            <a:off x="387350" y="323850"/>
            <a:ext cx="8415338" cy="706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95" tIns="45700" rIns="91395" bIns="457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DE" smtClean="0"/>
              <a:t>Titelmasterformat durch Klicken bearbeiten</a:t>
            </a:r>
          </a:p>
        </p:txBody>
      </p:sp>
      <p:sp>
        <p:nvSpPr>
          <p:cNvPr id="9" name="Rectangle 40"/>
          <p:cNvSpPr txBox="1">
            <a:spLocks noChangeArrowheads="1"/>
          </p:cNvSpPr>
          <p:nvPr userDrawn="1"/>
        </p:nvSpPr>
        <p:spPr bwMode="auto">
          <a:xfrm>
            <a:off x="6643024" y="6161632"/>
            <a:ext cx="2133601" cy="257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95" tIns="45700" rIns="91395" bIns="4570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 algn="r"/>
            <a:r>
              <a:rPr lang="de-DE" sz="800" b="0" i="0" u="none" strike="noStrike" kern="1200" baseline="0" dirty="0" smtClean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rPr>
              <a:t>www.medienfuehrerschein.bayern.de</a:t>
            </a:r>
            <a:endParaRPr lang="de-DE" dirty="0"/>
          </a:p>
        </p:txBody>
      </p:sp>
      <p:pic>
        <p:nvPicPr>
          <p:cNvPr id="8" name="Grafik 7"/>
          <p:cNvPicPr>
            <a:picLocks noChangeAspect="1"/>
          </p:cNvPicPr>
          <p:nvPr userDrawn="1"/>
        </p:nvPicPr>
        <p:blipFill>
          <a:blip r:embed="rId16"/>
          <a:stretch>
            <a:fillRect/>
          </a:stretch>
        </p:blipFill>
        <p:spPr>
          <a:xfrm>
            <a:off x="7003064" y="298834"/>
            <a:ext cx="1688174" cy="512379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36" r:id="rId1"/>
    <p:sldLayoutId id="2147483726" r:id="rId2"/>
    <p:sldLayoutId id="2147483739" r:id="rId3"/>
    <p:sldLayoutId id="2147483737" r:id="rId4"/>
    <p:sldLayoutId id="2147483727" r:id="rId5"/>
    <p:sldLayoutId id="2147483728" r:id="rId6"/>
    <p:sldLayoutId id="2147483729" r:id="rId7"/>
    <p:sldLayoutId id="2147483730" r:id="rId8"/>
    <p:sldLayoutId id="2147483738" r:id="rId9"/>
    <p:sldLayoutId id="2147483731" r:id="rId10"/>
    <p:sldLayoutId id="2147483732" r:id="rId11"/>
    <p:sldLayoutId id="2147483733" r:id="rId12"/>
    <p:sldLayoutId id="2147483734" r:id="rId13"/>
    <p:sldLayoutId id="2147483735" r:id="rId14"/>
  </p:sldLayoutIdLst>
  <p:timing>
    <p:tnLst>
      <p:par>
        <p:cTn id="1" dur="indefinite" restart="never" nodeType="tmRoot"/>
      </p:par>
    </p:tnLst>
  </p:timing>
  <p:hf hdr="0" dt="0"/>
  <p:txStyles>
    <p:titleStyle>
      <a:lvl1pPr algn="l" defTabSz="915965" rtl="0" eaLnBrk="0" fontAlgn="base" hangingPunct="0">
        <a:lnSpc>
          <a:spcPts val="2300"/>
        </a:lnSpc>
        <a:spcBef>
          <a:spcPct val="0"/>
        </a:spcBef>
        <a:spcAft>
          <a:spcPct val="100000"/>
        </a:spcAft>
        <a:defRPr sz="2000" b="1">
          <a:solidFill>
            <a:schemeClr val="tx2"/>
          </a:solidFill>
          <a:latin typeface="+mj-lt"/>
          <a:ea typeface="+mj-ea"/>
          <a:cs typeface="+mj-cs"/>
        </a:defRPr>
      </a:lvl1pPr>
      <a:lvl2pPr algn="l" defTabSz="915965" rtl="0" eaLnBrk="0" fontAlgn="base" hangingPunct="0">
        <a:lnSpc>
          <a:spcPts val="2300"/>
        </a:lnSpc>
        <a:spcBef>
          <a:spcPct val="0"/>
        </a:spcBef>
        <a:spcAft>
          <a:spcPct val="100000"/>
        </a:spcAft>
        <a:defRPr sz="2000" b="1">
          <a:solidFill>
            <a:schemeClr val="tx2"/>
          </a:solidFill>
          <a:latin typeface="Arial" charset="0"/>
        </a:defRPr>
      </a:lvl2pPr>
      <a:lvl3pPr algn="l" defTabSz="915965" rtl="0" eaLnBrk="0" fontAlgn="base" hangingPunct="0">
        <a:lnSpc>
          <a:spcPts val="2300"/>
        </a:lnSpc>
        <a:spcBef>
          <a:spcPct val="0"/>
        </a:spcBef>
        <a:spcAft>
          <a:spcPct val="100000"/>
        </a:spcAft>
        <a:defRPr sz="2000" b="1">
          <a:solidFill>
            <a:schemeClr val="tx2"/>
          </a:solidFill>
          <a:latin typeface="Arial" charset="0"/>
        </a:defRPr>
      </a:lvl3pPr>
      <a:lvl4pPr algn="l" defTabSz="915965" rtl="0" eaLnBrk="0" fontAlgn="base" hangingPunct="0">
        <a:lnSpc>
          <a:spcPts val="2300"/>
        </a:lnSpc>
        <a:spcBef>
          <a:spcPct val="0"/>
        </a:spcBef>
        <a:spcAft>
          <a:spcPct val="100000"/>
        </a:spcAft>
        <a:defRPr sz="2000" b="1">
          <a:solidFill>
            <a:schemeClr val="tx2"/>
          </a:solidFill>
          <a:latin typeface="Arial" charset="0"/>
        </a:defRPr>
      </a:lvl4pPr>
      <a:lvl5pPr algn="l" defTabSz="915965" rtl="0" eaLnBrk="0" fontAlgn="base" hangingPunct="0">
        <a:lnSpc>
          <a:spcPts val="2300"/>
        </a:lnSpc>
        <a:spcBef>
          <a:spcPct val="0"/>
        </a:spcBef>
        <a:spcAft>
          <a:spcPct val="100000"/>
        </a:spcAft>
        <a:defRPr sz="2000" b="1">
          <a:solidFill>
            <a:schemeClr val="tx2"/>
          </a:solidFill>
          <a:latin typeface="Arial" charset="0"/>
        </a:defRPr>
      </a:lvl5pPr>
      <a:lvl6pPr marL="457189" algn="l" defTabSz="915965" rtl="0" fontAlgn="base">
        <a:lnSpc>
          <a:spcPts val="2300"/>
        </a:lnSpc>
        <a:spcBef>
          <a:spcPct val="0"/>
        </a:spcBef>
        <a:spcAft>
          <a:spcPct val="100000"/>
        </a:spcAft>
        <a:defRPr sz="2000" b="1">
          <a:solidFill>
            <a:schemeClr val="tx2"/>
          </a:solidFill>
          <a:latin typeface="Arial" charset="0"/>
        </a:defRPr>
      </a:lvl6pPr>
      <a:lvl7pPr marL="914377" algn="l" defTabSz="915965" rtl="0" fontAlgn="base">
        <a:lnSpc>
          <a:spcPts val="2300"/>
        </a:lnSpc>
        <a:spcBef>
          <a:spcPct val="0"/>
        </a:spcBef>
        <a:spcAft>
          <a:spcPct val="100000"/>
        </a:spcAft>
        <a:defRPr sz="2000" b="1">
          <a:solidFill>
            <a:schemeClr val="tx2"/>
          </a:solidFill>
          <a:latin typeface="Arial" charset="0"/>
        </a:defRPr>
      </a:lvl7pPr>
      <a:lvl8pPr marL="1371566" algn="l" defTabSz="915965" rtl="0" fontAlgn="base">
        <a:lnSpc>
          <a:spcPts val="2300"/>
        </a:lnSpc>
        <a:spcBef>
          <a:spcPct val="0"/>
        </a:spcBef>
        <a:spcAft>
          <a:spcPct val="100000"/>
        </a:spcAft>
        <a:defRPr sz="2000" b="1">
          <a:solidFill>
            <a:schemeClr val="tx2"/>
          </a:solidFill>
          <a:latin typeface="Arial" charset="0"/>
        </a:defRPr>
      </a:lvl8pPr>
      <a:lvl9pPr marL="1828754" algn="l" defTabSz="915965" rtl="0" fontAlgn="base">
        <a:lnSpc>
          <a:spcPts val="2300"/>
        </a:lnSpc>
        <a:spcBef>
          <a:spcPct val="0"/>
        </a:spcBef>
        <a:spcAft>
          <a:spcPct val="100000"/>
        </a:spcAft>
        <a:defRPr sz="2000" b="1">
          <a:solidFill>
            <a:schemeClr val="tx2"/>
          </a:solidFill>
          <a:latin typeface="Arial" charset="0"/>
        </a:defRPr>
      </a:lvl9pPr>
    </p:titleStyle>
    <p:bodyStyle>
      <a:lvl1pPr marL="342891" indent="-342891" algn="l" defTabSz="915965" rtl="0" eaLnBrk="0" fontAlgn="base" hangingPunct="0">
        <a:lnSpc>
          <a:spcPts val="2300"/>
        </a:lnSpc>
        <a:spcBef>
          <a:spcPct val="0"/>
        </a:spcBef>
        <a:spcAft>
          <a:spcPct val="0"/>
        </a:spcAft>
        <a:defRPr>
          <a:solidFill>
            <a:srgbClr val="000000"/>
          </a:solidFill>
          <a:latin typeface="+mn-lt"/>
          <a:ea typeface="+mn-ea"/>
          <a:cs typeface="+mn-cs"/>
        </a:defRPr>
      </a:lvl1pPr>
      <a:lvl2pPr marL="180970" indent="-179384" algn="l" defTabSz="915965" rtl="0" eaLnBrk="0" fontAlgn="base" hangingPunct="0">
        <a:lnSpc>
          <a:spcPct val="110000"/>
        </a:lnSpc>
        <a:spcBef>
          <a:spcPct val="20000"/>
        </a:spcBef>
        <a:spcAft>
          <a:spcPct val="0"/>
        </a:spcAft>
        <a:buClr>
          <a:srgbClr val="004388"/>
        </a:buClr>
        <a:buFont typeface="Wingdings" panose="05000000000000000000" pitchFamily="2" charset="2"/>
        <a:buChar char="§"/>
        <a:defRPr>
          <a:solidFill>
            <a:schemeClr val="tx1"/>
          </a:solidFill>
          <a:latin typeface="+mn-lt"/>
        </a:defRPr>
      </a:lvl2pPr>
      <a:lvl3pPr marL="360354" indent="-177796" algn="l" defTabSz="915965" rtl="0" eaLnBrk="0" fontAlgn="base" hangingPunct="0">
        <a:lnSpc>
          <a:spcPct val="110000"/>
        </a:lnSpc>
        <a:spcBef>
          <a:spcPct val="20000"/>
        </a:spcBef>
        <a:spcAft>
          <a:spcPct val="0"/>
        </a:spcAft>
        <a:buClr>
          <a:srgbClr val="004388"/>
        </a:buClr>
        <a:buFont typeface="Wingdings" panose="05000000000000000000" pitchFamily="2" charset="2"/>
        <a:buChar char="§"/>
        <a:defRPr>
          <a:solidFill>
            <a:schemeClr val="tx1"/>
          </a:solidFill>
          <a:latin typeface="+mn-lt"/>
        </a:defRPr>
      </a:lvl3pPr>
      <a:lvl4pPr marL="541325" indent="-179384" algn="l" defTabSz="915965" rtl="0" eaLnBrk="0" fontAlgn="base" hangingPunct="0">
        <a:lnSpc>
          <a:spcPct val="110000"/>
        </a:lnSpc>
        <a:spcBef>
          <a:spcPct val="20000"/>
        </a:spcBef>
        <a:spcAft>
          <a:spcPct val="0"/>
        </a:spcAft>
        <a:buClr>
          <a:srgbClr val="004388"/>
        </a:buClr>
        <a:buFont typeface="Wingdings" panose="05000000000000000000" pitchFamily="2" charset="2"/>
        <a:buChar char="§"/>
        <a:defRPr>
          <a:solidFill>
            <a:schemeClr val="tx1"/>
          </a:solidFill>
          <a:latin typeface="+mn-lt"/>
        </a:defRPr>
      </a:lvl4pPr>
      <a:lvl5pPr marL="717533" indent="-174621" algn="l" defTabSz="915965" rtl="0" eaLnBrk="0" fontAlgn="base" hangingPunct="0">
        <a:lnSpc>
          <a:spcPct val="110000"/>
        </a:lnSpc>
        <a:spcBef>
          <a:spcPct val="20000"/>
        </a:spcBef>
        <a:spcAft>
          <a:spcPct val="0"/>
        </a:spcAft>
        <a:buClr>
          <a:srgbClr val="004388"/>
        </a:buClr>
        <a:buFont typeface="Wingdings" panose="05000000000000000000" pitchFamily="2" charset="2"/>
        <a:buChar char="§"/>
        <a:defRPr>
          <a:solidFill>
            <a:schemeClr val="tx1"/>
          </a:solidFill>
          <a:latin typeface="+mn-lt"/>
        </a:defRPr>
      </a:lvl5pPr>
      <a:lvl6pPr marL="1174721" indent="-174621" algn="l" defTabSz="915965" rtl="0" fontAlgn="base">
        <a:lnSpc>
          <a:spcPct val="110000"/>
        </a:lnSpc>
        <a:spcBef>
          <a:spcPct val="20000"/>
        </a:spcBef>
        <a:spcAft>
          <a:spcPct val="0"/>
        </a:spcAft>
        <a:buClr>
          <a:srgbClr val="F7B100"/>
        </a:buClr>
        <a:buFont typeface="Wingdings" pitchFamily="2" charset="2"/>
        <a:buChar char="§"/>
        <a:defRPr>
          <a:solidFill>
            <a:schemeClr val="tx1"/>
          </a:solidFill>
          <a:latin typeface="+mn-lt"/>
        </a:defRPr>
      </a:lvl6pPr>
      <a:lvl7pPr marL="1631910" indent="-174621" algn="l" defTabSz="915965" rtl="0" fontAlgn="base">
        <a:lnSpc>
          <a:spcPct val="110000"/>
        </a:lnSpc>
        <a:spcBef>
          <a:spcPct val="20000"/>
        </a:spcBef>
        <a:spcAft>
          <a:spcPct val="0"/>
        </a:spcAft>
        <a:buClr>
          <a:srgbClr val="F7B100"/>
        </a:buClr>
        <a:buFont typeface="Wingdings" pitchFamily="2" charset="2"/>
        <a:buChar char="§"/>
        <a:defRPr>
          <a:solidFill>
            <a:schemeClr val="tx1"/>
          </a:solidFill>
          <a:latin typeface="+mn-lt"/>
        </a:defRPr>
      </a:lvl7pPr>
      <a:lvl8pPr marL="2089098" indent="-174621" algn="l" defTabSz="915965" rtl="0" fontAlgn="base">
        <a:lnSpc>
          <a:spcPct val="110000"/>
        </a:lnSpc>
        <a:spcBef>
          <a:spcPct val="20000"/>
        </a:spcBef>
        <a:spcAft>
          <a:spcPct val="0"/>
        </a:spcAft>
        <a:buClr>
          <a:srgbClr val="F7B100"/>
        </a:buClr>
        <a:buFont typeface="Wingdings" pitchFamily="2" charset="2"/>
        <a:buChar char="§"/>
        <a:defRPr>
          <a:solidFill>
            <a:schemeClr val="tx1"/>
          </a:solidFill>
          <a:latin typeface="+mn-lt"/>
        </a:defRPr>
      </a:lvl8pPr>
      <a:lvl9pPr marL="2546287" indent="-174621" algn="l" defTabSz="915965" rtl="0" fontAlgn="base">
        <a:lnSpc>
          <a:spcPct val="110000"/>
        </a:lnSpc>
        <a:spcBef>
          <a:spcPct val="20000"/>
        </a:spcBef>
        <a:spcAft>
          <a:spcPct val="0"/>
        </a:spcAft>
        <a:buClr>
          <a:srgbClr val="F7B100"/>
        </a:buClr>
        <a:buFont typeface="Wingdings" pitchFamily="2" charset="2"/>
        <a:buChar char="§"/>
        <a:defRPr>
          <a:solidFill>
            <a:schemeClr val="tx1"/>
          </a:solidFill>
          <a:latin typeface="+mn-lt"/>
        </a:defRPr>
      </a:lvl9pPr>
    </p:bodyStyle>
    <p:otherStyle>
      <a:defPPr>
        <a:defRPr lang="de-DE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97320" y="5725049"/>
            <a:ext cx="6307136" cy="1069975"/>
          </a:xfrm>
        </p:spPr>
        <p:txBody>
          <a:bodyPr/>
          <a:lstStyle/>
          <a:p>
            <a:pPr eaLnBrk="1" hangingPunct="1">
              <a:lnSpc>
                <a:spcPct val="100000"/>
              </a:lnSpc>
            </a:pPr>
            <a:r>
              <a:rPr lang="de-DE" dirty="0"/>
              <a:t>Datenschutz im </a:t>
            </a:r>
            <a:r>
              <a:rPr lang="de-DE" dirty="0" smtClean="0"/>
              <a:t>Arbeitsalltag</a:t>
            </a:r>
            <a:br>
              <a:rPr lang="de-DE" dirty="0" smtClean="0"/>
            </a:br>
            <a:r>
              <a:rPr lang="de-DE" sz="2000" dirty="0" smtClean="0"/>
              <a:t>Arbeitsmaterialien</a:t>
            </a:r>
            <a:endParaRPr lang="de-DE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Grundsätze für </a:t>
            </a:r>
            <a:r>
              <a:rPr lang="de-DE" dirty="0" smtClean="0"/>
              <a:t>Unternehmen</a:t>
            </a:r>
            <a:endParaRPr lang="de-DE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0"/>
          </p:nvPr>
        </p:nvSpPr>
        <p:spPr>
          <a:xfrm>
            <a:off x="387349" y="189434"/>
            <a:ext cx="4050429" cy="393630"/>
          </a:xfrm>
        </p:spPr>
        <p:txBody>
          <a:bodyPr/>
          <a:lstStyle/>
          <a:p>
            <a:r>
              <a:rPr lang="de-DE" dirty="0" smtClean="0"/>
              <a:t>Datenschutz </a:t>
            </a:r>
            <a:r>
              <a:rPr lang="de-DE" dirty="0"/>
              <a:t>im Arbeitsalltag</a:t>
            </a:r>
          </a:p>
        </p:txBody>
      </p:sp>
    </p:spTree>
    <p:extLst>
      <p:ext uri="{BB962C8B-B14F-4D97-AF65-F5344CB8AC3E}">
        <p14:creationId xmlns:p14="http://schemas.microsoft.com/office/powerpoint/2010/main" val="3366817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65783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CHUFA_Praesentationsvorlage">
  <a:themeElements>
    <a:clrScheme name="SCHUFA_Praesentationsvorlage 2">
      <a:dk1>
        <a:srgbClr val="1A1A1A"/>
      </a:dk1>
      <a:lt1>
        <a:srgbClr val="FFFFFF"/>
      </a:lt1>
      <a:dk2>
        <a:srgbClr val="1A1A1A"/>
      </a:dk2>
      <a:lt2>
        <a:srgbClr val="D7D8D9"/>
      </a:lt2>
      <a:accent1>
        <a:srgbClr val="CBD7D6"/>
      </a:accent1>
      <a:accent2>
        <a:srgbClr val="ACBCB8"/>
      </a:accent2>
      <a:accent3>
        <a:srgbClr val="FFFFFF"/>
      </a:accent3>
      <a:accent4>
        <a:srgbClr val="141414"/>
      </a:accent4>
      <a:accent5>
        <a:srgbClr val="E2E8E8"/>
      </a:accent5>
      <a:accent6>
        <a:srgbClr val="9BAAA6"/>
      </a:accent6>
      <a:hlink>
        <a:srgbClr val="96A8A2"/>
      </a:hlink>
      <a:folHlink>
        <a:srgbClr val="5A6A6A"/>
      </a:folHlink>
    </a:clrScheme>
    <a:fontScheme name="SCHUFA_Praesentationsvorlag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873125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873125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SCHUFA_Praesentationsvorlage 1">
        <a:dk1>
          <a:srgbClr val="1A1A1A"/>
        </a:dk1>
        <a:lt1>
          <a:srgbClr val="FFFFFF"/>
        </a:lt1>
        <a:dk2>
          <a:srgbClr val="1A1A1A"/>
        </a:dk2>
        <a:lt2>
          <a:srgbClr val="D7D8D9"/>
        </a:lt2>
        <a:accent1>
          <a:srgbClr val="F9C133"/>
        </a:accent1>
        <a:accent2>
          <a:srgbClr val="F7B100"/>
        </a:accent2>
        <a:accent3>
          <a:srgbClr val="FFFFFF"/>
        </a:accent3>
        <a:accent4>
          <a:srgbClr val="141414"/>
        </a:accent4>
        <a:accent5>
          <a:srgbClr val="FBDDAD"/>
        </a:accent5>
        <a:accent6>
          <a:srgbClr val="E0A000"/>
        </a:accent6>
        <a:hlink>
          <a:srgbClr val="F29B5A"/>
        </a:hlink>
        <a:folHlink>
          <a:srgbClr val="FF63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CHUFA_Praesentationsvorlage 2">
        <a:dk1>
          <a:srgbClr val="1A1A1A"/>
        </a:dk1>
        <a:lt1>
          <a:srgbClr val="FFFFFF"/>
        </a:lt1>
        <a:dk2>
          <a:srgbClr val="1A1A1A"/>
        </a:dk2>
        <a:lt2>
          <a:srgbClr val="D7D8D9"/>
        </a:lt2>
        <a:accent1>
          <a:srgbClr val="CBD7D6"/>
        </a:accent1>
        <a:accent2>
          <a:srgbClr val="ACBCB8"/>
        </a:accent2>
        <a:accent3>
          <a:srgbClr val="FFFFFF"/>
        </a:accent3>
        <a:accent4>
          <a:srgbClr val="141414"/>
        </a:accent4>
        <a:accent5>
          <a:srgbClr val="E2E8E8"/>
        </a:accent5>
        <a:accent6>
          <a:srgbClr val="9BAAA6"/>
        </a:accent6>
        <a:hlink>
          <a:srgbClr val="96A8A2"/>
        </a:hlink>
        <a:folHlink>
          <a:srgbClr val="5A6A6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Lariss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66</Words>
  <Application>Microsoft Office PowerPoint</Application>
  <PresentationFormat>Benutzerdefiniert</PresentationFormat>
  <Paragraphs>19</Paragraphs>
  <Slides>3</Slides>
  <Notes>2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3</vt:i4>
      </vt:variant>
    </vt:vector>
  </HeadingPairs>
  <TitlesOfParts>
    <vt:vector size="7" baseType="lpstr">
      <vt:lpstr>Arial</vt:lpstr>
      <vt:lpstr>Times</vt:lpstr>
      <vt:lpstr>Wingdings</vt:lpstr>
      <vt:lpstr>SCHUFA_Praesentationsvorlage</vt:lpstr>
      <vt:lpstr>Datenschutz im Arbeitsalltag Arbeitsmaterialien</vt:lpstr>
      <vt:lpstr>Grundsätze für Unternehmen</vt:lpstr>
      <vt:lpstr>PowerPoint-Präsentation</vt:lpstr>
    </vt:vector>
  </TitlesOfParts>
  <Manager>mg</Manager>
  <Company>Helliwood media &amp; education</Company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Datenschutz</dc:title>
  <dc:subject>SCHUFA Masterlayout</dc:subject>
  <dc:creator>deumer@helliwood.com</dc:creator>
  <cp:lastModifiedBy>Anne Kirchner</cp:lastModifiedBy>
  <cp:revision>405</cp:revision>
  <cp:lastPrinted>2013-07-01T08:57:45Z</cp:lastPrinted>
  <dcterms:created xsi:type="dcterms:W3CDTF">2008-07-07T09:25:06Z</dcterms:created>
  <dcterms:modified xsi:type="dcterms:W3CDTF">2018-01-25T09:05:13Z</dcterms:modified>
</cp:coreProperties>
</file>