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305" r:id="rId2"/>
    <p:sldId id="307" r:id="rId3"/>
    <p:sldId id="308" r:id="rId4"/>
    <p:sldId id="309" r:id="rId5"/>
    <p:sldId id="31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06" r:id="rId14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mann Amelie" initials="HA" lastIdx="6" clrIdx="0">
    <p:extLst>
      <p:ext uri="{19B8F6BF-5375-455C-9EA6-DF929625EA0E}">
        <p15:presenceInfo xmlns:p15="http://schemas.microsoft.com/office/powerpoint/2012/main" userId="S-1-5-21-2006274056-1010123383-2343387302-9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8"/>
    <a:srgbClr val="CBD7D6"/>
    <a:srgbClr val="5A6A6A"/>
    <a:srgbClr val="484848"/>
    <a:srgbClr val="FF6300"/>
    <a:srgbClr val="ACBCB8"/>
    <a:srgbClr val="A4BBC8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D225F-5796-4078-B618-976BF11A0E5F}" v="34" dt="2021-12-20T11:07:0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549" autoAdjust="0"/>
  </p:normalViewPr>
  <p:slideViewPr>
    <p:cSldViewPr>
      <p:cViewPr varScale="1">
        <p:scale>
          <a:sx n="149" d="100"/>
          <a:sy n="149" d="100"/>
        </p:scale>
        <p:origin x="1980" y="92"/>
      </p:cViewPr>
      <p:guideLst>
        <p:guide orient="horz" pos="2161"/>
        <p:guide pos="288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Deumer" userId="3ac1b454-7394-4631-8e18-ef7b2e2c0390" providerId="ADAL" clId="{4328995D-A2FF-4EF2-8594-EB81C1F73923}"/>
    <pc:docChg chg="undo custSel addSld delSld modSld modMainMaster">
      <pc:chgData name="Stefan Deumer" userId="3ac1b454-7394-4631-8e18-ef7b2e2c0390" providerId="ADAL" clId="{4328995D-A2FF-4EF2-8594-EB81C1F73923}" dt="2021-12-17T16:38:12.165" v="109" actId="47"/>
      <pc:docMkLst>
        <pc:docMk/>
      </pc:docMkLst>
      <pc:sldChg chg="modSp mod">
        <pc:chgData name="Stefan Deumer" userId="3ac1b454-7394-4631-8e18-ef7b2e2c0390" providerId="ADAL" clId="{4328995D-A2FF-4EF2-8594-EB81C1F73923}" dt="2021-12-15T15:28:05.542" v="70"/>
        <pc:sldMkLst>
          <pc:docMk/>
          <pc:sldMk cId="3620275266" sldId="305"/>
        </pc:sldMkLst>
        <pc:spChg chg="mod">
          <ac:chgData name="Stefan Deumer" userId="3ac1b454-7394-4631-8e18-ef7b2e2c0390" providerId="ADAL" clId="{4328995D-A2FF-4EF2-8594-EB81C1F73923}" dt="2021-12-09T16:04:33.869" v="40"/>
          <ac:spMkLst>
            <pc:docMk/>
            <pc:sldMk cId="3620275266" sldId="305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09T16:00:52.142" v="10" actId="404"/>
          <ac:spMkLst>
            <pc:docMk/>
            <pc:sldMk cId="3620275266" sldId="305"/>
            <ac:spMk id="11" creationId="{848DA92D-8294-4013-86EE-201F6A149457}"/>
          </ac:spMkLst>
        </pc:spChg>
        <pc:spChg chg="mod">
          <ac:chgData name="Stefan Deumer" userId="3ac1b454-7394-4631-8e18-ef7b2e2c0390" providerId="ADAL" clId="{4328995D-A2FF-4EF2-8594-EB81C1F73923}" dt="2021-12-15T15:28:05.542" v="70"/>
          <ac:spMkLst>
            <pc:docMk/>
            <pc:sldMk cId="3620275266" sldId="305"/>
            <ac:spMk id="44" creationId="{3173F9EB-2DF8-4056-9AA3-9846DA3888E5}"/>
          </ac:spMkLst>
        </pc:spChg>
      </pc:sldChg>
      <pc:sldChg chg="modSp mod">
        <pc:chgData name="Stefan Deumer" userId="3ac1b454-7394-4631-8e18-ef7b2e2c0390" providerId="ADAL" clId="{4328995D-A2FF-4EF2-8594-EB81C1F73923}" dt="2021-12-15T15:29:18.743" v="87"/>
        <pc:sldMkLst>
          <pc:docMk/>
          <pc:sldMk cId="3048920938" sldId="306"/>
        </pc:sldMkLst>
        <pc:spChg chg="mod">
          <ac:chgData name="Stefan Deumer" userId="3ac1b454-7394-4631-8e18-ef7b2e2c0390" providerId="ADAL" clId="{4328995D-A2FF-4EF2-8594-EB81C1F73923}" dt="2021-12-09T16:05:17.848" v="52"/>
          <ac:spMkLst>
            <pc:docMk/>
            <pc:sldMk cId="3048920938" sldId="306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15T15:29:18.743" v="87"/>
          <ac:spMkLst>
            <pc:docMk/>
            <pc:sldMk cId="3048920938" sldId="306"/>
            <ac:spMk id="4" creationId="{45DC575B-E193-42AD-BE0C-06304E50DF14}"/>
          </ac:spMkLst>
        </pc:spChg>
      </pc:sldChg>
      <pc:sldChg chg="modSp mod">
        <pc:chgData name="Stefan Deumer" userId="3ac1b454-7394-4631-8e18-ef7b2e2c0390" providerId="ADAL" clId="{4328995D-A2FF-4EF2-8594-EB81C1F73923}" dt="2021-12-15T15:28:13.628" v="71"/>
        <pc:sldMkLst>
          <pc:docMk/>
          <pc:sldMk cId="2996221002" sldId="307"/>
        </pc:sldMkLst>
        <pc:spChg chg="mod">
          <ac:chgData name="Stefan Deumer" userId="3ac1b454-7394-4631-8e18-ef7b2e2c0390" providerId="ADAL" clId="{4328995D-A2FF-4EF2-8594-EB81C1F73923}" dt="2021-12-09T16:04:36.559" v="41"/>
          <ac:spMkLst>
            <pc:docMk/>
            <pc:sldMk cId="2996221002" sldId="307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15T15:28:13.628" v="71"/>
          <ac:spMkLst>
            <pc:docMk/>
            <pc:sldMk cId="2996221002" sldId="307"/>
            <ac:spMk id="44" creationId="{3173F9EB-2DF8-4056-9AA3-9846DA3888E5}"/>
          </ac:spMkLst>
        </pc:spChg>
      </pc:sldChg>
      <pc:sldChg chg="modSp mod">
        <pc:chgData name="Stefan Deumer" userId="3ac1b454-7394-4631-8e18-ef7b2e2c0390" providerId="ADAL" clId="{4328995D-A2FF-4EF2-8594-EB81C1F73923}" dt="2021-12-15T15:28:16.651" v="72"/>
        <pc:sldMkLst>
          <pc:docMk/>
          <pc:sldMk cId="411492817" sldId="308"/>
        </pc:sldMkLst>
        <pc:spChg chg="mod">
          <ac:chgData name="Stefan Deumer" userId="3ac1b454-7394-4631-8e18-ef7b2e2c0390" providerId="ADAL" clId="{4328995D-A2FF-4EF2-8594-EB81C1F73923}" dt="2021-12-09T16:04:39.289" v="42"/>
          <ac:spMkLst>
            <pc:docMk/>
            <pc:sldMk cId="411492817" sldId="308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09T16:01:45.221" v="17" actId="1035"/>
          <ac:spMkLst>
            <pc:docMk/>
            <pc:sldMk cId="411492817" sldId="308"/>
            <ac:spMk id="11" creationId="{848DA92D-8294-4013-86EE-201F6A149457}"/>
          </ac:spMkLst>
        </pc:spChg>
        <pc:spChg chg="mod">
          <ac:chgData name="Stefan Deumer" userId="3ac1b454-7394-4631-8e18-ef7b2e2c0390" providerId="ADAL" clId="{4328995D-A2FF-4EF2-8594-EB81C1F73923}" dt="2021-12-15T15:28:16.651" v="72"/>
          <ac:spMkLst>
            <pc:docMk/>
            <pc:sldMk cId="411492817" sldId="308"/>
            <ac:spMk id="44" creationId="{3173F9EB-2DF8-4056-9AA3-9846DA3888E5}"/>
          </ac:spMkLst>
        </pc:spChg>
      </pc:sldChg>
      <pc:sldChg chg="modSp mod">
        <pc:chgData name="Stefan Deumer" userId="3ac1b454-7394-4631-8e18-ef7b2e2c0390" providerId="ADAL" clId="{4328995D-A2FF-4EF2-8594-EB81C1F73923}" dt="2021-12-15T15:28:20.539" v="73"/>
        <pc:sldMkLst>
          <pc:docMk/>
          <pc:sldMk cId="1749375657" sldId="309"/>
        </pc:sldMkLst>
        <pc:spChg chg="mod">
          <ac:chgData name="Stefan Deumer" userId="3ac1b454-7394-4631-8e18-ef7b2e2c0390" providerId="ADAL" clId="{4328995D-A2FF-4EF2-8594-EB81C1F73923}" dt="2021-12-09T16:04:49.209" v="43"/>
          <ac:spMkLst>
            <pc:docMk/>
            <pc:sldMk cId="1749375657" sldId="309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15T15:28:20.539" v="73"/>
          <ac:spMkLst>
            <pc:docMk/>
            <pc:sldMk cId="1749375657" sldId="309"/>
            <ac:spMk id="44" creationId="{3173F9EB-2DF8-4056-9AA3-9846DA3888E5}"/>
          </ac:spMkLst>
        </pc:spChg>
      </pc:sldChg>
      <pc:sldChg chg="addSp delSp modSp add del mod">
        <pc:chgData name="Stefan Deumer" userId="3ac1b454-7394-4631-8e18-ef7b2e2c0390" providerId="ADAL" clId="{4328995D-A2FF-4EF2-8594-EB81C1F73923}" dt="2021-12-17T16:38:12.165" v="109" actId="47"/>
        <pc:sldMkLst>
          <pc:docMk/>
          <pc:sldMk cId="2775932883" sldId="310"/>
        </pc:sldMkLst>
        <pc:spChg chg="mod">
          <ac:chgData name="Stefan Deumer" userId="3ac1b454-7394-4631-8e18-ef7b2e2c0390" providerId="ADAL" clId="{4328995D-A2FF-4EF2-8594-EB81C1F73923}" dt="2021-12-09T16:04:52.089" v="44"/>
          <ac:spMkLst>
            <pc:docMk/>
            <pc:sldMk cId="2775932883" sldId="310"/>
            <ac:spMk id="2" creationId="{00000000-0000-0000-0000-000000000000}"/>
          </ac:spMkLst>
        </pc:spChg>
        <pc:spChg chg="add del mod">
          <ac:chgData name="Stefan Deumer" userId="3ac1b454-7394-4631-8e18-ef7b2e2c0390" providerId="ADAL" clId="{4328995D-A2FF-4EF2-8594-EB81C1F73923}" dt="2021-12-10T14:27:09.765" v="63" actId="931"/>
          <ac:spMkLst>
            <pc:docMk/>
            <pc:sldMk cId="2775932883" sldId="310"/>
            <ac:spMk id="3" creationId="{1115669F-F613-40BF-9D64-237F6ED048B8}"/>
          </ac:spMkLst>
        </pc:spChg>
        <pc:spChg chg="add del mod">
          <ac:chgData name="Stefan Deumer" userId="3ac1b454-7394-4631-8e18-ef7b2e2c0390" providerId="ADAL" clId="{4328995D-A2FF-4EF2-8594-EB81C1F73923}" dt="2021-12-16T10:20:26.110" v="97" actId="931"/>
          <ac:spMkLst>
            <pc:docMk/>
            <pc:sldMk cId="2775932883" sldId="310"/>
            <ac:spMk id="3" creationId="{BD14D99C-DBB1-4130-8AD5-2886F84750E1}"/>
          </ac:spMkLst>
        </pc:spChg>
        <pc:spChg chg="mod">
          <ac:chgData name="Stefan Deumer" userId="3ac1b454-7394-4631-8e18-ef7b2e2c0390" providerId="ADAL" clId="{4328995D-A2FF-4EF2-8594-EB81C1F73923}" dt="2021-12-15T15:28:23.281" v="74"/>
          <ac:spMkLst>
            <pc:docMk/>
            <pc:sldMk cId="2775932883" sldId="310"/>
            <ac:spMk id="44" creationId="{3173F9EB-2DF8-4056-9AA3-9846DA3888E5}"/>
          </ac:spMkLst>
        </pc:spChg>
        <pc:picChg chg="add del mod">
          <ac:chgData name="Stefan Deumer" userId="3ac1b454-7394-4631-8e18-ef7b2e2c0390" providerId="ADAL" clId="{4328995D-A2FF-4EF2-8594-EB81C1F73923}" dt="2021-12-16T10:20:18.955" v="96" actId="478"/>
          <ac:picMkLst>
            <pc:docMk/>
            <pc:sldMk cId="2775932883" sldId="310"/>
            <ac:picMk id="5" creationId="{1044D58F-1237-476C-B222-5BB36C238DFC}"/>
          </ac:picMkLst>
        </pc:picChg>
        <pc:picChg chg="del">
          <ac:chgData name="Stefan Deumer" userId="3ac1b454-7394-4631-8e18-ef7b2e2c0390" providerId="ADAL" clId="{4328995D-A2FF-4EF2-8594-EB81C1F73923}" dt="2021-12-10T14:27:05.354" v="62" actId="478"/>
          <ac:picMkLst>
            <pc:docMk/>
            <pc:sldMk cId="2775932883" sldId="310"/>
            <ac:picMk id="6" creationId="{59656E18-5CD6-47A0-AB0C-EE40FF3A0764}"/>
          </ac:picMkLst>
        </pc:picChg>
        <pc:picChg chg="add mod">
          <ac:chgData name="Stefan Deumer" userId="3ac1b454-7394-4631-8e18-ef7b2e2c0390" providerId="ADAL" clId="{4328995D-A2FF-4EF2-8594-EB81C1F73923}" dt="2021-12-16T10:20:28.220" v="98" actId="27614"/>
          <ac:picMkLst>
            <pc:docMk/>
            <pc:sldMk cId="2775932883" sldId="310"/>
            <ac:picMk id="6" creationId="{8140126A-019F-4D73-96FD-5091CF3ABBBD}"/>
          </ac:picMkLst>
        </pc:picChg>
      </pc:sldChg>
      <pc:sldChg chg="modSp mod">
        <pc:chgData name="Stefan Deumer" userId="3ac1b454-7394-4631-8e18-ef7b2e2c0390" providerId="ADAL" clId="{4328995D-A2FF-4EF2-8594-EB81C1F73923}" dt="2021-12-15T15:28:26.765" v="75"/>
        <pc:sldMkLst>
          <pc:docMk/>
          <pc:sldMk cId="592951106" sldId="311"/>
        </pc:sldMkLst>
        <pc:spChg chg="mod">
          <ac:chgData name="Stefan Deumer" userId="3ac1b454-7394-4631-8e18-ef7b2e2c0390" providerId="ADAL" clId="{4328995D-A2FF-4EF2-8594-EB81C1F73923}" dt="2021-12-09T16:04:55.548" v="45"/>
          <ac:spMkLst>
            <pc:docMk/>
            <pc:sldMk cId="592951106" sldId="311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09T16:02:44.500" v="22"/>
          <ac:spMkLst>
            <pc:docMk/>
            <pc:sldMk cId="592951106" sldId="311"/>
            <ac:spMk id="11" creationId="{848DA92D-8294-4013-86EE-201F6A149457}"/>
          </ac:spMkLst>
        </pc:spChg>
        <pc:spChg chg="mod">
          <ac:chgData name="Stefan Deumer" userId="3ac1b454-7394-4631-8e18-ef7b2e2c0390" providerId="ADAL" clId="{4328995D-A2FF-4EF2-8594-EB81C1F73923}" dt="2021-12-15T15:28:26.765" v="75"/>
          <ac:spMkLst>
            <pc:docMk/>
            <pc:sldMk cId="592951106" sldId="311"/>
            <ac:spMk id="44" creationId="{3173F9EB-2DF8-4056-9AA3-9846DA3888E5}"/>
          </ac:spMkLst>
        </pc:spChg>
      </pc:sldChg>
      <pc:sldChg chg="addSp delSp modSp mod">
        <pc:chgData name="Stefan Deumer" userId="3ac1b454-7394-4631-8e18-ef7b2e2c0390" providerId="ADAL" clId="{4328995D-A2FF-4EF2-8594-EB81C1F73923}" dt="2021-12-15T15:28:29.872" v="76"/>
        <pc:sldMkLst>
          <pc:docMk/>
          <pc:sldMk cId="4070013652" sldId="312"/>
        </pc:sldMkLst>
        <pc:spChg chg="mod">
          <ac:chgData name="Stefan Deumer" userId="3ac1b454-7394-4631-8e18-ef7b2e2c0390" providerId="ADAL" clId="{4328995D-A2FF-4EF2-8594-EB81C1F73923}" dt="2021-12-09T16:04:58.368" v="46"/>
          <ac:spMkLst>
            <pc:docMk/>
            <pc:sldMk cId="4070013652" sldId="312"/>
            <ac:spMk id="2" creationId="{00000000-0000-0000-0000-000000000000}"/>
          </ac:spMkLst>
        </pc:spChg>
        <pc:spChg chg="add del mod">
          <ac:chgData name="Stefan Deumer" userId="3ac1b454-7394-4631-8e18-ef7b2e2c0390" providerId="ADAL" clId="{4328995D-A2FF-4EF2-8594-EB81C1F73923}" dt="2021-12-10T15:05:58.729" v="66" actId="931"/>
          <ac:spMkLst>
            <pc:docMk/>
            <pc:sldMk cId="4070013652" sldId="312"/>
            <ac:spMk id="3" creationId="{23D6A0EB-5F07-4A01-AC5B-544C0BB42CBA}"/>
          </ac:spMkLst>
        </pc:spChg>
        <pc:spChg chg="mod">
          <ac:chgData name="Stefan Deumer" userId="3ac1b454-7394-4631-8e18-ef7b2e2c0390" providerId="ADAL" clId="{4328995D-A2FF-4EF2-8594-EB81C1F73923}" dt="2021-12-15T15:28:29.872" v="76"/>
          <ac:spMkLst>
            <pc:docMk/>
            <pc:sldMk cId="4070013652" sldId="312"/>
            <ac:spMk id="44" creationId="{3173F9EB-2DF8-4056-9AA3-9846DA3888E5}"/>
          </ac:spMkLst>
        </pc:spChg>
        <pc:picChg chg="del">
          <ac:chgData name="Stefan Deumer" userId="3ac1b454-7394-4631-8e18-ef7b2e2c0390" providerId="ADAL" clId="{4328995D-A2FF-4EF2-8594-EB81C1F73923}" dt="2021-12-10T15:05:54.722" v="65" actId="478"/>
          <ac:picMkLst>
            <pc:docMk/>
            <pc:sldMk cId="4070013652" sldId="312"/>
            <ac:picMk id="5" creationId="{F4CF4EDC-9915-4E8F-BAAB-716DC3BB5DE8}"/>
          </ac:picMkLst>
        </pc:picChg>
        <pc:picChg chg="add mod">
          <ac:chgData name="Stefan Deumer" userId="3ac1b454-7394-4631-8e18-ef7b2e2c0390" providerId="ADAL" clId="{4328995D-A2FF-4EF2-8594-EB81C1F73923}" dt="2021-12-10T15:06:02.616" v="67" actId="27614"/>
          <ac:picMkLst>
            <pc:docMk/>
            <pc:sldMk cId="4070013652" sldId="312"/>
            <ac:picMk id="6" creationId="{6944D06F-0EA6-486F-A44F-A86A18C838BF}"/>
          </ac:picMkLst>
        </pc:picChg>
      </pc:sldChg>
      <pc:sldChg chg="modSp mod">
        <pc:chgData name="Stefan Deumer" userId="3ac1b454-7394-4631-8e18-ef7b2e2c0390" providerId="ADAL" clId="{4328995D-A2FF-4EF2-8594-EB81C1F73923}" dt="2021-12-15T15:28:35.096" v="77"/>
        <pc:sldMkLst>
          <pc:docMk/>
          <pc:sldMk cId="3933323799" sldId="313"/>
        </pc:sldMkLst>
        <pc:spChg chg="mod">
          <ac:chgData name="Stefan Deumer" userId="3ac1b454-7394-4631-8e18-ef7b2e2c0390" providerId="ADAL" clId="{4328995D-A2FF-4EF2-8594-EB81C1F73923}" dt="2021-12-09T16:05:00.958" v="47"/>
          <ac:spMkLst>
            <pc:docMk/>
            <pc:sldMk cId="3933323799" sldId="313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08T13:39:36.873" v="4" actId="20577"/>
          <ac:spMkLst>
            <pc:docMk/>
            <pc:sldMk cId="3933323799" sldId="313"/>
            <ac:spMk id="11" creationId="{848DA92D-8294-4013-86EE-201F6A149457}"/>
          </ac:spMkLst>
        </pc:spChg>
        <pc:spChg chg="mod">
          <ac:chgData name="Stefan Deumer" userId="3ac1b454-7394-4631-8e18-ef7b2e2c0390" providerId="ADAL" clId="{4328995D-A2FF-4EF2-8594-EB81C1F73923}" dt="2021-12-15T15:28:35.096" v="77"/>
          <ac:spMkLst>
            <pc:docMk/>
            <pc:sldMk cId="3933323799" sldId="313"/>
            <ac:spMk id="44" creationId="{3173F9EB-2DF8-4056-9AA3-9846DA3888E5}"/>
          </ac:spMkLst>
        </pc:spChg>
      </pc:sldChg>
      <pc:sldChg chg="modSp mod">
        <pc:chgData name="Stefan Deumer" userId="3ac1b454-7394-4631-8e18-ef7b2e2c0390" providerId="ADAL" clId="{4328995D-A2FF-4EF2-8594-EB81C1F73923}" dt="2021-12-15T15:28:38.693" v="78"/>
        <pc:sldMkLst>
          <pc:docMk/>
          <pc:sldMk cId="2995082998" sldId="314"/>
        </pc:sldMkLst>
        <pc:spChg chg="mod">
          <ac:chgData name="Stefan Deumer" userId="3ac1b454-7394-4631-8e18-ef7b2e2c0390" providerId="ADAL" clId="{4328995D-A2FF-4EF2-8594-EB81C1F73923}" dt="2021-12-09T16:05:03.508" v="48"/>
          <ac:spMkLst>
            <pc:docMk/>
            <pc:sldMk cId="2995082998" sldId="314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15T15:28:38.693" v="78"/>
          <ac:spMkLst>
            <pc:docMk/>
            <pc:sldMk cId="2995082998" sldId="314"/>
            <ac:spMk id="44" creationId="{3173F9EB-2DF8-4056-9AA3-9846DA3888E5}"/>
          </ac:spMkLst>
        </pc:spChg>
      </pc:sldChg>
      <pc:sldChg chg="addSp delSp modSp mod">
        <pc:chgData name="Stefan Deumer" userId="3ac1b454-7394-4631-8e18-ef7b2e2c0390" providerId="ADAL" clId="{4328995D-A2FF-4EF2-8594-EB81C1F73923}" dt="2021-12-15T15:28:41.457" v="79"/>
        <pc:sldMkLst>
          <pc:docMk/>
          <pc:sldMk cId="1526812790" sldId="315"/>
        </pc:sldMkLst>
        <pc:spChg chg="mod">
          <ac:chgData name="Stefan Deumer" userId="3ac1b454-7394-4631-8e18-ef7b2e2c0390" providerId="ADAL" clId="{4328995D-A2FF-4EF2-8594-EB81C1F73923}" dt="2021-12-09T16:05:06.708" v="49"/>
          <ac:spMkLst>
            <pc:docMk/>
            <pc:sldMk cId="1526812790" sldId="315"/>
            <ac:spMk id="2" creationId="{00000000-0000-0000-0000-000000000000}"/>
          </ac:spMkLst>
        </pc:spChg>
        <pc:spChg chg="add del mod">
          <ac:chgData name="Stefan Deumer" userId="3ac1b454-7394-4631-8e18-ef7b2e2c0390" providerId="ADAL" clId="{4328995D-A2FF-4EF2-8594-EB81C1F73923}" dt="2021-12-10T14:22:46.594" v="55" actId="931"/>
          <ac:spMkLst>
            <pc:docMk/>
            <pc:sldMk cId="1526812790" sldId="315"/>
            <ac:spMk id="3" creationId="{817BF22B-CDEB-4B89-B5AA-65C3DBE3EACA}"/>
          </ac:spMkLst>
        </pc:spChg>
        <pc:spChg chg="add del mod">
          <ac:chgData name="Stefan Deumer" userId="3ac1b454-7394-4631-8e18-ef7b2e2c0390" providerId="ADAL" clId="{4328995D-A2FF-4EF2-8594-EB81C1F73923}" dt="2021-12-13T09:54:16.279" v="69" actId="931"/>
          <ac:spMkLst>
            <pc:docMk/>
            <pc:sldMk cId="1526812790" sldId="315"/>
            <ac:spMk id="3" creationId="{99D68397-359E-4744-9885-0B70AFA8D8D9}"/>
          </ac:spMkLst>
        </pc:spChg>
        <pc:spChg chg="add del mod">
          <ac:chgData name="Stefan Deumer" userId="3ac1b454-7394-4631-8e18-ef7b2e2c0390" providerId="ADAL" clId="{4328995D-A2FF-4EF2-8594-EB81C1F73923}" dt="2021-12-10T14:22:55.828" v="59" actId="931"/>
          <ac:spMkLst>
            <pc:docMk/>
            <pc:sldMk cId="1526812790" sldId="315"/>
            <ac:spMk id="7" creationId="{A5F8C52B-4423-47F3-A211-7570BD602E18}"/>
          </ac:spMkLst>
        </pc:spChg>
        <pc:spChg chg="mod">
          <ac:chgData name="Stefan Deumer" userId="3ac1b454-7394-4631-8e18-ef7b2e2c0390" providerId="ADAL" clId="{4328995D-A2FF-4EF2-8594-EB81C1F73923}" dt="2021-12-15T15:28:41.457" v="79"/>
          <ac:spMkLst>
            <pc:docMk/>
            <pc:sldMk cId="1526812790" sldId="315"/>
            <ac:spMk id="44" creationId="{3173F9EB-2DF8-4056-9AA3-9846DA3888E5}"/>
          </ac:spMkLst>
        </pc:spChg>
        <pc:picChg chg="add mod">
          <ac:chgData name="Stefan Deumer" userId="3ac1b454-7394-4631-8e18-ef7b2e2c0390" providerId="ADAL" clId="{4328995D-A2FF-4EF2-8594-EB81C1F73923}" dt="2021-12-13T09:54:16.279" v="69" actId="931"/>
          <ac:picMkLst>
            <pc:docMk/>
            <pc:sldMk cId="1526812790" sldId="315"/>
            <ac:picMk id="5" creationId="{9593E7C7-F699-4C8A-8ECF-7D8823D5039B}"/>
          </ac:picMkLst>
        </pc:picChg>
        <pc:picChg chg="add del mod">
          <ac:chgData name="Stefan Deumer" userId="3ac1b454-7394-4631-8e18-ef7b2e2c0390" providerId="ADAL" clId="{4328995D-A2FF-4EF2-8594-EB81C1F73923}" dt="2021-12-10T14:22:49.996" v="58" actId="478"/>
          <ac:picMkLst>
            <pc:docMk/>
            <pc:sldMk cId="1526812790" sldId="315"/>
            <ac:picMk id="5" creationId="{BEB4A9A7-6DC2-4A5C-A144-3B30100ADC8D}"/>
          </ac:picMkLst>
        </pc:picChg>
        <pc:picChg chg="del">
          <ac:chgData name="Stefan Deumer" userId="3ac1b454-7394-4631-8e18-ef7b2e2c0390" providerId="ADAL" clId="{4328995D-A2FF-4EF2-8594-EB81C1F73923}" dt="2021-12-10T14:22:39.044" v="54" actId="478"/>
          <ac:picMkLst>
            <pc:docMk/>
            <pc:sldMk cId="1526812790" sldId="315"/>
            <ac:picMk id="6" creationId="{2966ABD3-C961-4D7A-BA2C-4773CD105616}"/>
          </ac:picMkLst>
        </pc:picChg>
        <pc:picChg chg="add del mod">
          <ac:chgData name="Stefan Deumer" userId="3ac1b454-7394-4631-8e18-ef7b2e2c0390" providerId="ADAL" clId="{4328995D-A2FF-4EF2-8594-EB81C1F73923}" dt="2021-12-13T09:53:51.906" v="68" actId="478"/>
          <ac:picMkLst>
            <pc:docMk/>
            <pc:sldMk cId="1526812790" sldId="315"/>
            <ac:picMk id="9" creationId="{20B4B430-A495-4C40-BE74-7135EA920139}"/>
          </ac:picMkLst>
        </pc:picChg>
      </pc:sldChg>
      <pc:sldChg chg="addSp delSp modSp mod">
        <pc:chgData name="Stefan Deumer" userId="3ac1b454-7394-4631-8e18-ef7b2e2c0390" providerId="ADAL" clId="{4328995D-A2FF-4EF2-8594-EB81C1F73923}" dt="2021-12-16T10:19:47.614" v="93" actId="962"/>
        <pc:sldMkLst>
          <pc:docMk/>
          <pc:sldMk cId="2361421843" sldId="316"/>
        </pc:sldMkLst>
        <pc:spChg chg="mod">
          <ac:chgData name="Stefan Deumer" userId="3ac1b454-7394-4631-8e18-ef7b2e2c0390" providerId="ADAL" clId="{4328995D-A2FF-4EF2-8594-EB81C1F73923}" dt="2021-12-09T16:05:09.388" v="50"/>
          <ac:spMkLst>
            <pc:docMk/>
            <pc:sldMk cId="2361421843" sldId="316"/>
            <ac:spMk id="2" creationId="{00000000-0000-0000-0000-000000000000}"/>
          </ac:spMkLst>
        </pc:spChg>
        <pc:spChg chg="add del mod">
          <ac:chgData name="Stefan Deumer" userId="3ac1b454-7394-4631-8e18-ef7b2e2c0390" providerId="ADAL" clId="{4328995D-A2FF-4EF2-8594-EB81C1F73923}" dt="2021-12-16T10:19:44.722" v="91" actId="931"/>
          <ac:spMkLst>
            <pc:docMk/>
            <pc:sldMk cId="2361421843" sldId="316"/>
            <ac:spMk id="3" creationId="{4D08929C-A868-4073-A5F7-878926BE7E62}"/>
          </ac:spMkLst>
        </pc:spChg>
        <pc:spChg chg="mod">
          <ac:chgData name="Stefan Deumer" userId="3ac1b454-7394-4631-8e18-ef7b2e2c0390" providerId="ADAL" clId="{4328995D-A2FF-4EF2-8594-EB81C1F73923}" dt="2021-12-15T15:28:44.445" v="80"/>
          <ac:spMkLst>
            <pc:docMk/>
            <pc:sldMk cId="2361421843" sldId="316"/>
            <ac:spMk id="44" creationId="{3173F9EB-2DF8-4056-9AA3-9846DA3888E5}"/>
          </ac:spMkLst>
        </pc:spChg>
        <pc:picChg chg="add mod">
          <ac:chgData name="Stefan Deumer" userId="3ac1b454-7394-4631-8e18-ef7b2e2c0390" providerId="ADAL" clId="{4328995D-A2FF-4EF2-8594-EB81C1F73923}" dt="2021-12-16T10:19:47.614" v="93" actId="962"/>
          <ac:picMkLst>
            <pc:docMk/>
            <pc:sldMk cId="2361421843" sldId="316"/>
            <ac:picMk id="5" creationId="{D67B7096-1774-4808-AD48-BA721BF87CEB}"/>
          </ac:picMkLst>
        </pc:picChg>
        <pc:picChg chg="del">
          <ac:chgData name="Stefan Deumer" userId="3ac1b454-7394-4631-8e18-ef7b2e2c0390" providerId="ADAL" clId="{4328995D-A2FF-4EF2-8594-EB81C1F73923}" dt="2021-12-16T10:19:19.703" v="90" actId="478"/>
          <ac:picMkLst>
            <pc:docMk/>
            <pc:sldMk cId="2361421843" sldId="316"/>
            <ac:picMk id="6" creationId="{A70581B9-9226-4001-ABA0-D715D3D2CDAE}"/>
          </ac:picMkLst>
        </pc:picChg>
      </pc:sldChg>
      <pc:sldChg chg="modSp mod">
        <pc:chgData name="Stefan Deumer" userId="3ac1b454-7394-4631-8e18-ef7b2e2c0390" providerId="ADAL" clId="{4328995D-A2FF-4EF2-8594-EB81C1F73923}" dt="2021-12-15T15:28:47.715" v="81"/>
        <pc:sldMkLst>
          <pc:docMk/>
          <pc:sldMk cId="349703950" sldId="317"/>
        </pc:sldMkLst>
        <pc:spChg chg="mod">
          <ac:chgData name="Stefan Deumer" userId="3ac1b454-7394-4631-8e18-ef7b2e2c0390" providerId="ADAL" clId="{4328995D-A2FF-4EF2-8594-EB81C1F73923}" dt="2021-12-09T16:05:13.099" v="51"/>
          <ac:spMkLst>
            <pc:docMk/>
            <pc:sldMk cId="349703950" sldId="317"/>
            <ac:spMk id="2" creationId="{00000000-0000-0000-0000-000000000000}"/>
          </ac:spMkLst>
        </pc:spChg>
        <pc:spChg chg="mod">
          <ac:chgData name="Stefan Deumer" userId="3ac1b454-7394-4631-8e18-ef7b2e2c0390" providerId="ADAL" clId="{4328995D-A2FF-4EF2-8594-EB81C1F73923}" dt="2021-12-15T15:28:47.715" v="81"/>
          <ac:spMkLst>
            <pc:docMk/>
            <pc:sldMk cId="349703950" sldId="317"/>
            <ac:spMk id="44" creationId="{3173F9EB-2DF8-4056-9AA3-9846DA3888E5}"/>
          </ac:spMkLst>
        </pc:spChg>
      </pc:sldChg>
      <pc:sldChg chg="addSp delSp modSp add del">
        <pc:chgData name="Stefan Deumer" userId="3ac1b454-7394-4631-8e18-ef7b2e2c0390" providerId="ADAL" clId="{4328995D-A2FF-4EF2-8594-EB81C1F73923}" dt="2021-12-17T16:38:07.004" v="108" actId="47"/>
        <pc:sldMkLst>
          <pc:docMk/>
          <pc:sldMk cId="3908232763" sldId="318"/>
        </pc:sldMkLst>
        <pc:spChg chg="add del mod">
          <ac:chgData name="Stefan Deumer" userId="3ac1b454-7394-4631-8e18-ef7b2e2c0390" providerId="ADAL" clId="{4328995D-A2FF-4EF2-8594-EB81C1F73923}" dt="2021-12-16T10:20:01.540" v="95" actId="931"/>
          <ac:spMkLst>
            <pc:docMk/>
            <pc:sldMk cId="3908232763" sldId="318"/>
            <ac:spMk id="3" creationId="{48642C95-EE01-4C44-8460-678DA266B2BA}"/>
          </ac:spMkLst>
        </pc:spChg>
        <pc:picChg chg="add mod">
          <ac:chgData name="Stefan Deumer" userId="3ac1b454-7394-4631-8e18-ef7b2e2c0390" providerId="ADAL" clId="{4328995D-A2FF-4EF2-8594-EB81C1F73923}" dt="2021-12-16T10:20:01.540" v="95" actId="931"/>
          <ac:picMkLst>
            <pc:docMk/>
            <pc:sldMk cId="3908232763" sldId="318"/>
            <ac:picMk id="5" creationId="{CFEEB1C8-CDA2-4452-9811-F2EBA66C59C5}"/>
          </ac:picMkLst>
        </pc:picChg>
        <pc:picChg chg="del">
          <ac:chgData name="Stefan Deumer" userId="3ac1b454-7394-4631-8e18-ef7b2e2c0390" providerId="ADAL" clId="{4328995D-A2FF-4EF2-8594-EB81C1F73923}" dt="2021-12-16T10:19:55.526" v="94" actId="478"/>
          <ac:picMkLst>
            <pc:docMk/>
            <pc:sldMk cId="3908232763" sldId="318"/>
            <ac:picMk id="6" creationId="{A70581B9-9226-4001-ABA0-D715D3D2CDAE}"/>
          </ac:picMkLst>
        </pc:picChg>
      </pc:sldChg>
      <pc:sldChg chg="addSp delSp modSp add">
        <pc:chgData name="Stefan Deumer" userId="3ac1b454-7394-4631-8e18-ef7b2e2c0390" providerId="ADAL" clId="{4328995D-A2FF-4EF2-8594-EB81C1F73923}" dt="2021-12-16T10:20:36.343" v="103" actId="962"/>
        <pc:sldMkLst>
          <pc:docMk/>
          <pc:sldMk cId="1620924384" sldId="319"/>
        </pc:sldMkLst>
        <pc:spChg chg="add del mod">
          <ac:chgData name="Stefan Deumer" userId="3ac1b454-7394-4631-8e18-ef7b2e2c0390" providerId="ADAL" clId="{4328995D-A2FF-4EF2-8594-EB81C1F73923}" dt="2021-12-16T10:20:35.052" v="101" actId="931"/>
          <ac:spMkLst>
            <pc:docMk/>
            <pc:sldMk cId="1620924384" sldId="319"/>
            <ac:spMk id="3" creationId="{662D2B96-A98E-44BB-87D3-C4CD82FACE2D}"/>
          </ac:spMkLst>
        </pc:spChg>
        <pc:picChg chg="add mod">
          <ac:chgData name="Stefan Deumer" userId="3ac1b454-7394-4631-8e18-ef7b2e2c0390" providerId="ADAL" clId="{4328995D-A2FF-4EF2-8594-EB81C1F73923}" dt="2021-12-16T10:20:36.343" v="103" actId="962"/>
          <ac:picMkLst>
            <pc:docMk/>
            <pc:sldMk cId="1620924384" sldId="319"/>
            <ac:picMk id="5" creationId="{027613EE-0710-407B-847C-F8A83B7DD871}"/>
          </ac:picMkLst>
        </pc:picChg>
        <pc:picChg chg="del">
          <ac:chgData name="Stefan Deumer" userId="3ac1b454-7394-4631-8e18-ef7b2e2c0390" providerId="ADAL" clId="{4328995D-A2FF-4EF2-8594-EB81C1F73923}" dt="2021-12-16T10:20:31.936" v="100" actId="478"/>
          <ac:picMkLst>
            <pc:docMk/>
            <pc:sldMk cId="1620924384" sldId="319"/>
            <ac:picMk id="6" creationId="{8140126A-019F-4D73-96FD-5091CF3ABBBD}"/>
          </ac:picMkLst>
        </pc:picChg>
      </pc:sldChg>
      <pc:sldMasterChg chg="modSldLayout">
        <pc:chgData name="Stefan Deumer" userId="3ac1b454-7394-4631-8e18-ef7b2e2c0390" providerId="ADAL" clId="{4328995D-A2FF-4EF2-8594-EB81C1F73923}" dt="2021-12-15T15:29:34.412" v="88"/>
        <pc:sldMasterMkLst>
          <pc:docMk/>
          <pc:sldMasterMk cId="0" sldId="2147483665"/>
        </pc:sldMasterMkLst>
        <pc:sldLayoutChg chg="modSp">
          <pc:chgData name="Stefan Deumer" userId="3ac1b454-7394-4631-8e18-ef7b2e2c0390" providerId="ADAL" clId="{4328995D-A2FF-4EF2-8594-EB81C1F73923}" dt="2021-12-09T16:02:06.731" v="19" actId="14100"/>
          <pc:sldLayoutMkLst>
            <pc:docMk/>
            <pc:sldMasterMk cId="0" sldId="2147483665"/>
            <pc:sldLayoutMk cId="3887419035" sldId="2147483726"/>
          </pc:sldLayoutMkLst>
          <pc:spChg chg="mod">
            <ac:chgData name="Stefan Deumer" userId="3ac1b454-7394-4631-8e18-ef7b2e2c0390" providerId="ADAL" clId="{4328995D-A2FF-4EF2-8594-EB81C1F73923}" dt="2021-12-09T16:02:00.885" v="18" actId="14100"/>
            <ac:spMkLst>
              <pc:docMk/>
              <pc:sldMasterMk cId="0" sldId="2147483665"/>
              <pc:sldLayoutMk cId="3887419035" sldId="2147483726"/>
              <ac:spMk id="5" creationId="{631C4FA8-4D13-440B-958A-0856F5A524A4}"/>
            </ac:spMkLst>
          </pc:spChg>
          <pc:spChg chg="mod">
            <ac:chgData name="Stefan Deumer" userId="3ac1b454-7394-4631-8e18-ef7b2e2c0390" providerId="ADAL" clId="{4328995D-A2FF-4EF2-8594-EB81C1F73923}" dt="2021-12-09T16:02:06.731" v="19" actId="14100"/>
            <ac:spMkLst>
              <pc:docMk/>
              <pc:sldMasterMk cId="0" sldId="2147483665"/>
              <pc:sldLayoutMk cId="3887419035" sldId="2147483726"/>
              <ac:spMk id="21" creationId="{38FBFDAD-98CE-4364-9458-CFD12862CC50}"/>
            </ac:spMkLst>
          </pc:spChg>
        </pc:sldLayoutChg>
        <pc:sldLayoutChg chg="modSp mod">
          <pc:chgData name="Stefan Deumer" userId="3ac1b454-7394-4631-8e18-ef7b2e2c0390" providerId="ADAL" clId="{4328995D-A2FF-4EF2-8594-EB81C1F73923}" dt="2021-12-15T15:29:34.412" v="88"/>
          <pc:sldLayoutMkLst>
            <pc:docMk/>
            <pc:sldMasterMk cId="0" sldId="2147483665"/>
            <pc:sldLayoutMk cId="883568017" sldId="2147483738"/>
          </pc:sldLayoutMkLst>
          <pc:spChg chg="mod">
            <ac:chgData name="Stefan Deumer" userId="3ac1b454-7394-4631-8e18-ef7b2e2c0390" providerId="ADAL" clId="{4328995D-A2FF-4EF2-8594-EB81C1F73923}" dt="2021-12-15T15:29:34.412" v="88"/>
            <ac:spMkLst>
              <pc:docMk/>
              <pc:sldMasterMk cId="0" sldId="2147483665"/>
              <pc:sldLayoutMk cId="883568017" sldId="2147483738"/>
              <ac:spMk id="6" creationId="{259E5100-0316-4D8D-BB08-57DB6AFC1D85}"/>
            </ac:spMkLst>
          </pc:spChg>
        </pc:sldLayoutChg>
      </pc:sldMasterChg>
    </pc:docChg>
  </pc:docChgLst>
  <pc:docChgLst>
    <pc:chgData name="Stefan Deumer" userId="3ac1b454-7394-4631-8e18-ef7b2e2c0390" providerId="ADAL" clId="{497D225F-5796-4078-B618-976BF11A0E5F}"/>
    <pc:docChg chg="modSld">
      <pc:chgData name="Stefan Deumer" userId="3ac1b454-7394-4631-8e18-ef7b2e2c0390" providerId="ADAL" clId="{497D225F-5796-4078-B618-976BF11A0E5F}" dt="2021-12-20T11:07:21.223" v="41"/>
      <pc:docMkLst>
        <pc:docMk/>
      </pc:docMkLst>
      <pc:sldChg chg="addSp delSp modSp mod">
        <pc:chgData name="Stefan Deumer" userId="3ac1b454-7394-4631-8e18-ef7b2e2c0390" providerId="ADAL" clId="{497D225F-5796-4078-B618-976BF11A0E5F}" dt="2021-12-20T11:04:50.181" v="2" actId="27614"/>
        <pc:sldMkLst>
          <pc:docMk/>
          <pc:sldMk cId="3620275266" sldId="305"/>
        </pc:sldMkLst>
        <pc:spChg chg="add del mod">
          <ac:chgData name="Stefan Deumer" userId="3ac1b454-7394-4631-8e18-ef7b2e2c0390" providerId="ADAL" clId="{497D225F-5796-4078-B618-976BF11A0E5F}" dt="2021-12-20T11:04:47.975" v="1" actId="931"/>
          <ac:spMkLst>
            <pc:docMk/>
            <pc:sldMk cId="3620275266" sldId="305"/>
            <ac:spMk id="3" creationId="{460996C5-6CDC-4297-9C5E-50D09B40E228}"/>
          </ac:spMkLst>
        </pc:spChg>
        <pc:picChg chg="add mod">
          <ac:chgData name="Stefan Deumer" userId="3ac1b454-7394-4631-8e18-ef7b2e2c0390" providerId="ADAL" clId="{497D225F-5796-4078-B618-976BF11A0E5F}" dt="2021-12-20T11:04:50.181" v="2" actId="27614"/>
          <ac:picMkLst>
            <pc:docMk/>
            <pc:sldMk cId="3620275266" sldId="305"/>
            <ac:picMk id="5" creationId="{6C48968B-3F40-4398-9AD4-59250712A567}"/>
          </ac:picMkLst>
        </pc:picChg>
        <pc:picChg chg="del">
          <ac:chgData name="Stefan Deumer" userId="3ac1b454-7394-4631-8e18-ef7b2e2c0390" providerId="ADAL" clId="{497D225F-5796-4078-B618-976BF11A0E5F}" dt="2021-12-20T11:04:34.167" v="0" actId="478"/>
          <ac:picMkLst>
            <pc:docMk/>
            <pc:sldMk cId="3620275266" sldId="305"/>
            <ac:picMk id="13" creationId="{7CB5B303-2E43-442F-B2F4-4094AB220B75}"/>
          </ac:picMkLst>
        </pc:picChg>
      </pc:sldChg>
      <pc:sldChg chg="modSp mod">
        <pc:chgData name="Stefan Deumer" userId="3ac1b454-7394-4631-8e18-ef7b2e2c0390" providerId="ADAL" clId="{497D225F-5796-4078-B618-976BF11A0E5F}" dt="2021-12-20T11:07:21.223" v="41"/>
        <pc:sldMkLst>
          <pc:docMk/>
          <pc:sldMk cId="3048920938" sldId="306"/>
        </pc:sldMkLst>
        <pc:spChg chg="mod">
          <ac:chgData name="Stefan Deumer" userId="3ac1b454-7394-4631-8e18-ef7b2e2c0390" providerId="ADAL" clId="{497D225F-5796-4078-B618-976BF11A0E5F}" dt="2021-12-20T11:07:21.223" v="41"/>
          <ac:spMkLst>
            <pc:docMk/>
            <pc:sldMk cId="3048920938" sldId="306"/>
            <ac:spMk id="4" creationId="{45DC575B-E193-42AD-BE0C-06304E50DF14}"/>
          </ac:spMkLst>
        </pc:spChg>
      </pc:sldChg>
      <pc:sldChg chg="addSp delSp modSp mod">
        <pc:chgData name="Stefan Deumer" userId="3ac1b454-7394-4631-8e18-ef7b2e2c0390" providerId="ADAL" clId="{497D225F-5796-4078-B618-976BF11A0E5F}" dt="2021-12-20T11:05:00.350" v="5" actId="27614"/>
        <pc:sldMkLst>
          <pc:docMk/>
          <pc:sldMk cId="2996221002" sldId="307"/>
        </pc:sldMkLst>
        <pc:spChg chg="add del mod">
          <ac:chgData name="Stefan Deumer" userId="3ac1b454-7394-4631-8e18-ef7b2e2c0390" providerId="ADAL" clId="{497D225F-5796-4078-B618-976BF11A0E5F}" dt="2021-12-20T11:04:57.950" v="4" actId="931"/>
          <ac:spMkLst>
            <pc:docMk/>
            <pc:sldMk cId="2996221002" sldId="307"/>
            <ac:spMk id="3" creationId="{105EE187-732E-40BF-8FD7-A83655FFE1ED}"/>
          </ac:spMkLst>
        </pc:spChg>
        <pc:picChg chg="del">
          <ac:chgData name="Stefan Deumer" userId="3ac1b454-7394-4631-8e18-ef7b2e2c0390" providerId="ADAL" clId="{497D225F-5796-4078-B618-976BF11A0E5F}" dt="2021-12-20T11:04:51.892" v="3" actId="478"/>
          <ac:picMkLst>
            <pc:docMk/>
            <pc:sldMk cId="2996221002" sldId="307"/>
            <ac:picMk id="5" creationId="{30F3A479-FF30-4207-959E-6C14E7DCBEDC}"/>
          </ac:picMkLst>
        </pc:picChg>
        <pc:picChg chg="add mod">
          <ac:chgData name="Stefan Deumer" userId="3ac1b454-7394-4631-8e18-ef7b2e2c0390" providerId="ADAL" clId="{497D225F-5796-4078-B618-976BF11A0E5F}" dt="2021-12-20T11:05:00.350" v="5" actId="27614"/>
          <ac:picMkLst>
            <pc:docMk/>
            <pc:sldMk cId="2996221002" sldId="307"/>
            <ac:picMk id="6" creationId="{F9D59620-D94D-4181-A565-059E03CDF16E}"/>
          </ac:picMkLst>
        </pc:picChg>
      </pc:sldChg>
      <pc:sldChg chg="addSp delSp modSp mod">
        <pc:chgData name="Stefan Deumer" userId="3ac1b454-7394-4631-8e18-ef7b2e2c0390" providerId="ADAL" clId="{497D225F-5796-4078-B618-976BF11A0E5F}" dt="2021-12-20T11:05:17.306" v="8" actId="27614"/>
        <pc:sldMkLst>
          <pc:docMk/>
          <pc:sldMk cId="411492817" sldId="308"/>
        </pc:sldMkLst>
        <pc:spChg chg="add del mod">
          <ac:chgData name="Stefan Deumer" userId="3ac1b454-7394-4631-8e18-ef7b2e2c0390" providerId="ADAL" clId="{497D225F-5796-4078-B618-976BF11A0E5F}" dt="2021-12-20T11:05:15.542" v="7" actId="931"/>
          <ac:spMkLst>
            <pc:docMk/>
            <pc:sldMk cId="411492817" sldId="308"/>
            <ac:spMk id="3" creationId="{6BDAF956-2C62-47C9-A781-93FB9B8B33DA}"/>
          </ac:spMkLst>
        </pc:spChg>
        <pc:picChg chg="add mod">
          <ac:chgData name="Stefan Deumer" userId="3ac1b454-7394-4631-8e18-ef7b2e2c0390" providerId="ADAL" clId="{497D225F-5796-4078-B618-976BF11A0E5F}" dt="2021-12-20T11:05:17.306" v="8" actId="27614"/>
          <ac:picMkLst>
            <pc:docMk/>
            <pc:sldMk cId="411492817" sldId="308"/>
            <ac:picMk id="5" creationId="{9B146B6C-BD41-480D-8439-192D4664C3DC}"/>
          </ac:picMkLst>
        </pc:picChg>
        <pc:picChg chg="del">
          <ac:chgData name="Stefan Deumer" userId="3ac1b454-7394-4631-8e18-ef7b2e2c0390" providerId="ADAL" clId="{497D225F-5796-4078-B618-976BF11A0E5F}" dt="2021-12-20T11:05:08.364" v="6" actId="478"/>
          <ac:picMkLst>
            <pc:docMk/>
            <pc:sldMk cId="411492817" sldId="308"/>
            <ac:picMk id="6" creationId="{3817900D-FA72-47EA-BED5-263218160D97}"/>
          </ac:picMkLst>
        </pc:picChg>
      </pc:sldChg>
      <pc:sldChg chg="addSp delSp modSp mod">
        <pc:chgData name="Stefan Deumer" userId="3ac1b454-7394-4631-8e18-ef7b2e2c0390" providerId="ADAL" clId="{497D225F-5796-4078-B618-976BF11A0E5F}" dt="2021-12-20T11:05:30.584" v="11" actId="27614"/>
        <pc:sldMkLst>
          <pc:docMk/>
          <pc:sldMk cId="1749375657" sldId="309"/>
        </pc:sldMkLst>
        <pc:spChg chg="add del mod">
          <ac:chgData name="Stefan Deumer" userId="3ac1b454-7394-4631-8e18-ef7b2e2c0390" providerId="ADAL" clId="{497D225F-5796-4078-B618-976BF11A0E5F}" dt="2021-12-20T11:05:27.871" v="10" actId="931"/>
          <ac:spMkLst>
            <pc:docMk/>
            <pc:sldMk cId="1749375657" sldId="309"/>
            <ac:spMk id="3" creationId="{ACFB95E5-BCFD-4FC1-A0AB-EDB1552A8D3E}"/>
          </ac:spMkLst>
        </pc:spChg>
        <pc:picChg chg="add mod">
          <ac:chgData name="Stefan Deumer" userId="3ac1b454-7394-4631-8e18-ef7b2e2c0390" providerId="ADAL" clId="{497D225F-5796-4078-B618-976BF11A0E5F}" dt="2021-12-20T11:05:30.584" v="11" actId="27614"/>
          <ac:picMkLst>
            <pc:docMk/>
            <pc:sldMk cId="1749375657" sldId="309"/>
            <ac:picMk id="5" creationId="{F28B8B73-59A5-4932-AF40-FA059ADAE0C1}"/>
          </ac:picMkLst>
        </pc:picChg>
        <pc:picChg chg="del">
          <ac:chgData name="Stefan Deumer" userId="3ac1b454-7394-4631-8e18-ef7b2e2c0390" providerId="ADAL" clId="{497D225F-5796-4078-B618-976BF11A0E5F}" dt="2021-12-20T11:05:20.932" v="9" actId="478"/>
          <ac:picMkLst>
            <pc:docMk/>
            <pc:sldMk cId="1749375657" sldId="309"/>
            <ac:picMk id="6" creationId="{E75BD264-E3F2-46E3-A449-D1A574BC3FF7}"/>
          </ac:picMkLst>
        </pc:picChg>
      </pc:sldChg>
      <pc:sldChg chg="addSp delSp modSp mod">
        <pc:chgData name="Stefan Deumer" userId="3ac1b454-7394-4631-8e18-ef7b2e2c0390" providerId="ADAL" clId="{497D225F-5796-4078-B618-976BF11A0E5F}" dt="2021-12-20T11:05:48.782" v="17" actId="27614"/>
        <pc:sldMkLst>
          <pc:docMk/>
          <pc:sldMk cId="592951106" sldId="311"/>
        </pc:sldMkLst>
        <pc:spChg chg="add del mod">
          <ac:chgData name="Stefan Deumer" userId="3ac1b454-7394-4631-8e18-ef7b2e2c0390" providerId="ADAL" clId="{497D225F-5796-4078-B618-976BF11A0E5F}" dt="2021-12-20T11:05:47.230" v="16" actId="931"/>
          <ac:spMkLst>
            <pc:docMk/>
            <pc:sldMk cId="592951106" sldId="311"/>
            <ac:spMk id="3" creationId="{29F4F1EA-F3EF-4128-ABE7-FE66588D20FB}"/>
          </ac:spMkLst>
        </pc:spChg>
        <pc:picChg chg="del">
          <ac:chgData name="Stefan Deumer" userId="3ac1b454-7394-4631-8e18-ef7b2e2c0390" providerId="ADAL" clId="{497D225F-5796-4078-B618-976BF11A0E5F}" dt="2021-12-20T11:05:41.489" v="14" actId="478"/>
          <ac:picMkLst>
            <pc:docMk/>
            <pc:sldMk cId="592951106" sldId="311"/>
            <ac:picMk id="5" creationId="{51EA9635-C260-41ED-903E-C4364C3263C7}"/>
          </ac:picMkLst>
        </pc:picChg>
        <pc:picChg chg="add mod">
          <ac:chgData name="Stefan Deumer" userId="3ac1b454-7394-4631-8e18-ef7b2e2c0390" providerId="ADAL" clId="{497D225F-5796-4078-B618-976BF11A0E5F}" dt="2021-12-20T11:05:48.782" v="17" actId="27614"/>
          <ac:picMkLst>
            <pc:docMk/>
            <pc:sldMk cId="592951106" sldId="311"/>
            <ac:picMk id="6" creationId="{CEA00A32-070D-4F8B-8F93-789CA58A4E40}"/>
          </ac:picMkLst>
        </pc:picChg>
      </pc:sldChg>
      <pc:sldChg chg="addSp delSp modSp">
        <pc:chgData name="Stefan Deumer" userId="3ac1b454-7394-4631-8e18-ef7b2e2c0390" providerId="ADAL" clId="{497D225F-5796-4078-B618-976BF11A0E5F}" dt="2021-12-20T11:05:58.560" v="20" actId="27614"/>
        <pc:sldMkLst>
          <pc:docMk/>
          <pc:sldMk cId="4070013652" sldId="312"/>
        </pc:sldMkLst>
        <pc:spChg chg="add del mod">
          <ac:chgData name="Stefan Deumer" userId="3ac1b454-7394-4631-8e18-ef7b2e2c0390" providerId="ADAL" clId="{497D225F-5796-4078-B618-976BF11A0E5F}" dt="2021-12-20T11:05:56.006" v="19" actId="931"/>
          <ac:spMkLst>
            <pc:docMk/>
            <pc:sldMk cId="4070013652" sldId="312"/>
            <ac:spMk id="3" creationId="{6D5451FE-2FE2-4474-BFE0-24B2820CC60F}"/>
          </ac:spMkLst>
        </pc:spChg>
        <pc:picChg chg="add mod">
          <ac:chgData name="Stefan Deumer" userId="3ac1b454-7394-4631-8e18-ef7b2e2c0390" providerId="ADAL" clId="{497D225F-5796-4078-B618-976BF11A0E5F}" dt="2021-12-20T11:05:58.560" v="20" actId="27614"/>
          <ac:picMkLst>
            <pc:docMk/>
            <pc:sldMk cId="4070013652" sldId="312"/>
            <ac:picMk id="5" creationId="{CEE57A56-1BDF-432A-9FA3-A2D32662D534}"/>
          </ac:picMkLst>
        </pc:picChg>
        <pc:picChg chg="del">
          <ac:chgData name="Stefan Deumer" userId="3ac1b454-7394-4631-8e18-ef7b2e2c0390" providerId="ADAL" clId="{497D225F-5796-4078-B618-976BF11A0E5F}" dt="2021-12-20T11:05:50.540" v="18" actId="478"/>
          <ac:picMkLst>
            <pc:docMk/>
            <pc:sldMk cId="4070013652" sldId="312"/>
            <ac:picMk id="6" creationId="{6944D06F-0EA6-486F-A44F-A86A18C838BF}"/>
          </ac:picMkLst>
        </pc:picChg>
      </pc:sldChg>
      <pc:sldChg chg="addSp delSp modSp">
        <pc:chgData name="Stefan Deumer" userId="3ac1b454-7394-4631-8e18-ef7b2e2c0390" providerId="ADAL" clId="{497D225F-5796-4078-B618-976BF11A0E5F}" dt="2021-12-20T11:06:07.731" v="25" actId="962"/>
        <pc:sldMkLst>
          <pc:docMk/>
          <pc:sldMk cId="3933323799" sldId="313"/>
        </pc:sldMkLst>
        <pc:spChg chg="add del mod">
          <ac:chgData name="Stefan Deumer" userId="3ac1b454-7394-4631-8e18-ef7b2e2c0390" providerId="ADAL" clId="{497D225F-5796-4078-B618-976BF11A0E5F}" dt="2021-12-20T11:06:05.117" v="23" actId="931"/>
          <ac:spMkLst>
            <pc:docMk/>
            <pc:sldMk cId="3933323799" sldId="313"/>
            <ac:spMk id="3" creationId="{51A20AC6-4A53-4E88-8C54-9CB9172A78EC}"/>
          </ac:spMkLst>
        </pc:spChg>
        <pc:picChg chg="del mod">
          <ac:chgData name="Stefan Deumer" userId="3ac1b454-7394-4631-8e18-ef7b2e2c0390" providerId="ADAL" clId="{497D225F-5796-4078-B618-976BF11A0E5F}" dt="2021-12-20T11:05:58.700" v="22" actId="478"/>
          <ac:picMkLst>
            <pc:docMk/>
            <pc:sldMk cId="3933323799" sldId="313"/>
            <ac:picMk id="5" creationId="{D8FC97B8-CA93-40F5-972B-A8551C323A30}"/>
          </ac:picMkLst>
        </pc:picChg>
        <pc:picChg chg="add mod">
          <ac:chgData name="Stefan Deumer" userId="3ac1b454-7394-4631-8e18-ef7b2e2c0390" providerId="ADAL" clId="{497D225F-5796-4078-B618-976BF11A0E5F}" dt="2021-12-20T11:06:07.731" v="25" actId="962"/>
          <ac:picMkLst>
            <pc:docMk/>
            <pc:sldMk cId="3933323799" sldId="313"/>
            <ac:picMk id="6" creationId="{2A76F810-C3AD-4FB6-9033-DE4627B5E010}"/>
          </ac:picMkLst>
        </pc:picChg>
      </pc:sldChg>
      <pc:sldChg chg="addSp delSp modSp">
        <pc:chgData name="Stefan Deumer" userId="3ac1b454-7394-4631-8e18-ef7b2e2c0390" providerId="ADAL" clId="{497D225F-5796-4078-B618-976BF11A0E5F}" dt="2021-12-20T11:06:30.497" v="29" actId="962"/>
        <pc:sldMkLst>
          <pc:docMk/>
          <pc:sldMk cId="2995082998" sldId="314"/>
        </pc:sldMkLst>
        <pc:spChg chg="add del mod">
          <ac:chgData name="Stefan Deumer" userId="3ac1b454-7394-4631-8e18-ef7b2e2c0390" providerId="ADAL" clId="{497D225F-5796-4078-B618-976BF11A0E5F}" dt="2021-12-20T11:06:28.190" v="27" actId="931"/>
          <ac:spMkLst>
            <pc:docMk/>
            <pc:sldMk cId="2995082998" sldId="314"/>
            <ac:spMk id="3" creationId="{350E6206-1E24-47D2-80F2-D0E4B0A809E4}"/>
          </ac:spMkLst>
        </pc:spChg>
        <pc:picChg chg="del">
          <ac:chgData name="Stefan Deumer" userId="3ac1b454-7394-4631-8e18-ef7b2e2c0390" providerId="ADAL" clId="{497D225F-5796-4078-B618-976BF11A0E5F}" dt="2021-12-20T11:06:21.005" v="26" actId="478"/>
          <ac:picMkLst>
            <pc:docMk/>
            <pc:sldMk cId="2995082998" sldId="314"/>
            <ac:picMk id="5" creationId="{DC472394-B845-42F7-A702-29BC6F2FCAD2}"/>
          </ac:picMkLst>
        </pc:picChg>
        <pc:picChg chg="add mod">
          <ac:chgData name="Stefan Deumer" userId="3ac1b454-7394-4631-8e18-ef7b2e2c0390" providerId="ADAL" clId="{497D225F-5796-4078-B618-976BF11A0E5F}" dt="2021-12-20T11:06:30.497" v="29" actId="962"/>
          <ac:picMkLst>
            <pc:docMk/>
            <pc:sldMk cId="2995082998" sldId="314"/>
            <ac:picMk id="6" creationId="{39AF5A6A-2434-48F0-A4FC-53BE141EC796}"/>
          </ac:picMkLst>
        </pc:picChg>
      </pc:sldChg>
      <pc:sldChg chg="addSp delSp modSp">
        <pc:chgData name="Stefan Deumer" userId="3ac1b454-7394-4631-8e18-ef7b2e2c0390" providerId="ADAL" clId="{497D225F-5796-4078-B618-976BF11A0E5F}" dt="2021-12-20T11:06:41.933" v="33" actId="962"/>
        <pc:sldMkLst>
          <pc:docMk/>
          <pc:sldMk cId="1526812790" sldId="315"/>
        </pc:sldMkLst>
        <pc:spChg chg="add del mod">
          <ac:chgData name="Stefan Deumer" userId="3ac1b454-7394-4631-8e18-ef7b2e2c0390" providerId="ADAL" clId="{497D225F-5796-4078-B618-976BF11A0E5F}" dt="2021-12-20T11:06:39.440" v="31" actId="931"/>
          <ac:spMkLst>
            <pc:docMk/>
            <pc:sldMk cId="1526812790" sldId="315"/>
            <ac:spMk id="3" creationId="{A89C2435-6221-43A3-B614-399DEAEA64E0}"/>
          </ac:spMkLst>
        </pc:spChg>
        <pc:picChg chg="del">
          <ac:chgData name="Stefan Deumer" userId="3ac1b454-7394-4631-8e18-ef7b2e2c0390" providerId="ADAL" clId="{497D225F-5796-4078-B618-976BF11A0E5F}" dt="2021-12-20T11:06:33.335" v="30" actId="478"/>
          <ac:picMkLst>
            <pc:docMk/>
            <pc:sldMk cId="1526812790" sldId="315"/>
            <ac:picMk id="5" creationId="{9593E7C7-F699-4C8A-8ECF-7D8823D5039B}"/>
          </ac:picMkLst>
        </pc:picChg>
        <pc:picChg chg="add mod">
          <ac:chgData name="Stefan Deumer" userId="3ac1b454-7394-4631-8e18-ef7b2e2c0390" providerId="ADAL" clId="{497D225F-5796-4078-B618-976BF11A0E5F}" dt="2021-12-20T11:06:41.933" v="33" actId="962"/>
          <ac:picMkLst>
            <pc:docMk/>
            <pc:sldMk cId="1526812790" sldId="315"/>
            <ac:picMk id="6" creationId="{19A27506-6A67-4585-9F3B-1715EEBCEA1D}"/>
          </ac:picMkLst>
        </pc:picChg>
      </pc:sldChg>
      <pc:sldChg chg="addSp delSp modSp mod">
        <pc:chgData name="Stefan Deumer" userId="3ac1b454-7394-4631-8e18-ef7b2e2c0390" providerId="ADAL" clId="{497D225F-5796-4078-B618-976BF11A0E5F}" dt="2021-12-20T11:06:53.552" v="36" actId="27614"/>
        <pc:sldMkLst>
          <pc:docMk/>
          <pc:sldMk cId="2361421843" sldId="316"/>
        </pc:sldMkLst>
        <pc:spChg chg="add del mod">
          <ac:chgData name="Stefan Deumer" userId="3ac1b454-7394-4631-8e18-ef7b2e2c0390" providerId="ADAL" clId="{497D225F-5796-4078-B618-976BF11A0E5F}" dt="2021-12-20T11:06:51.452" v="35" actId="931"/>
          <ac:spMkLst>
            <pc:docMk/>
            <pc:sldMk cId="2361421843" sldId="316"/>
            <ac:spMk id="3" creationId="{46A242BE-B206-494C-A89B-1EF58F98EE03}"/>
          </ac:spMkLst>
        </pc:spChg>
        <pc:picChg chg="del">
          <ac:chgData name="Stefan Deumer" userId="3ac1b454-7394-4631-8e18-ef7b2e2c0390" providerId="ADAL" clId="{497D225F-5796-4078-B618-976BF11A0E5F}" dt="2021-12-20T11:06:45.367" v="34" actId="478"/>
          <ac:picMkLst>
            <pc:docMk/>
            <pc:sldMk cId="2361421843" sldId="316"/>
            <ac:picMk id="5" creationId="{D67B7096-1774-4808-AD48-BA721BF87CEB}"/>
          </ac:picMkLst>
        </pc:picChg>
        <pc:picChg chg="add mod">
          <ac:chgData name="Stefan Deumer" userId="3ac1b454-7394-4631-8e18-ef7b2e2c0390" providerId="ADAL" clId="{497D225F-5796-4078-B618-976BF11A0E5F}" dt="2021-12-20T11:06:53.552" v="36" actId="27614"/>
          <ac:picMkLst>
            <pc:docMk/>
            <pc:sldMk cId="2361421843" sldId="316"/>
            <ac:picMk id="6" creationId="{3D265007-5EC5-422D-BED7-0925F107C544}"/>
          </ac:picMkLst>
        </pc:picChg>
      </pc:sldChg>
      <pc:sldChg chg="addSp delSp modSp">
        <pc:chgData name="Stefan Deumer" userId="3ac1b454-7394-4631-8e18-ef7b2e2c0390" providerId="ADAL" clId="{497D225F-5796-4078-B618-976BF11A0E5F}" dt="2021-12-20T11:07:04.705" v="40" actId="962"/>
        <pc:sldMkLst>
          <pc:docMk/>
          <pc:sldMk cId="349703950" sldId="317"/>
        </pc:sldMkLst>
        <pc:spChg chg="add del mod">
          <ac:chgData name="Stefan Deumer" userId="3ac1b454-7394-4631-8e18-ef7b2e2c0390" providerId="ADAL" clId="{497D225F-5796-4078-B618-976BF11A0E5F}" dt="2021-12-20T11:07:02.609" v="38" actId="931"/>
          <ac:spMkLst>
            <pc:docMk/>
            <pc:sldMk cId="349703950" sldId="317"/>
            <ac:spMk id="3" creationId="{CC6B8389-4F59-4B9A-8AA1-96B92AA5177B}"/>
          </ac:spMkLst>
        </pc:spChg>
        <pc:picChg chg="add mod">
          <ac:chgData name="Stefan Deumer" userId="3ac1b454-7394-4631-8e18-ef7b2e2c0390" providerId="ADAL" clId="{497D225F-5796-4078-B618-976BF11A0E5F}" dt="2021-12-20T11:07:04.705" v="40" actId="962"/>
          <ac:picMkLst>
            <pc:docMk/>
            <pc:sldMk cId="349703950" sldId="317"/>
            <ac:picMk id="5" creationId="{754933FA-DF59-4AE6-9D34-948E81E5F0FE}"/>
          </ac:picMkLst>
        </pc:picChg>
        <pc:picChg chg="del">
          <ac:chgData name="Stefan Deumer" userId="3ac1b454-7394-4631-8e18-ef7b2e2c0390" providerId="ADAL" clId="{497D225F-5796-4078-B618-976BF11A0E5F}" dt="2021-12-20T11:06:55.809" v="37" actId="478"/>
          <ac:picMkLst>
            <pc:docMk/>
            <pc:sldMk cId="349703950" sldId="317"/>
            <ac:picMk id="6" creationId="{2FAD4A2F-ED36-480F-9387-0C8004487E9B}"/>
          </ac:picMkLst>
        </pc:picChg>
      </pc:sldChg>
      <pc:sldChg chg="addSp delSp modSp mod">
        <pc:chgData name="Stefan Deumer" userId="3ac1b454-7394-4631-8e18-ef7b2e2c0390" providerId="ADAL" clId="{497D225F-5796-4078-B618-976BF11A0E5F}" dt="2021-12-20T11:05:41.811" v="15" actId="27614"/>
        <pc:sldMkLst>
          <pc:docMk/>
          <pc:sldMk cId="1620924384" sldId="319"/>
        </pc:sldMkLst>
        <pc:spChg chg="add del mod">
          <ac:chgData name="Stefan Deumer" userId="3ac1b454-7394-4631-8e18-ef7b2e2c0390" providerId="ADAL" clId="{497D225F-5796-4078-B618-976BF11A0E5F}" dt="2021-12-20T11:05:38.518" v="13" actId="931"/>
          <ac:spMkLst>
            <pc:docMk/>
            <pc:sldMk cId="1620924384" sldId="319"/>
            <ac:spMk id="3" creationId="{ECEF6D7E-C32D-44F3-A063-E588E2B92EE9}"/>
          </ac:spMkLst>
        </pc:spChg>
        <pc:picChg chg="del">
          <ac:chgData name="Stefan Deumer" userId="3ac1b454-7394-4631-8e18-ef7b2e2c0390" providerId="ADAL" clId="{497D225F-5796-4078-B618-976BF11A0E5F}" dt="2021-12-20T11:05:32.107" v="12" actId="478"/>
          <ac:picMkLst>
            <pc:docMk/>
            <pc:sldMk cId="1620924384" sldId="319"/>
            <ac:picMk id="5" creationId="{027613EE-0710-407B-847C-F8A83B7DD871}"/>
          </ac:picMkLst>
        </pc:picChg>
        <pc:picChg chg="add mod">
          <ac:chgData name="Stefan Deumer" userId="3ac1b454-7394-4631-8e18-ef7b2e2c0390" providerId="ADAL" clId="{497D225F-5796-4078-B618-976BF11A0E5F}" dt="2021-12-20T11:05:41.811" v="15" actId="27614"/>
          <ac:picMkLst>
            <pc:docMk/>
            <pc:sldMk cId="1620924384" sldId="319"/>
            <ac:picMk id="6" creationId="{067A89D9-6382-41AD-A124-64349620C8C9}"/>
          </ac:picMkLst>
        </pc:picChg>
      </pc:sldChg>
    </pc:docChg>
  </pc:docChgLst>
  <pc:docChgLst>
    <pc:chgData name="Stefan Deumer" userId="3ac1b454-7394-4631-8e18-ef7b2e2c0390" providerId="ADAL" clId="{37AFD653-15E9-429B-B076-FE0A49FB201B}"/>
    <pc:docChg chg="undo custSel addSld modSld modMainMaster">
      <pc:chgData name="Stefan Deumer" userId="3ac1b454-7394-4631-8e18-ef7b2e2c0390" providerId="ADAL" clId="{37AFD653-15E9-429B-B076-FE0A49FB201B}" dt="2021-12-08T13:26:57.761" v="378" actId="20577"/>
      <pc:docMkLst>
        <pc:docMk/>
      </pc:docMkLst>
      <pc:sldChg chg="addSp delSp modSp mod chgLayout">
        <pc:chgData name="Stefan Deumer" userId="3ac1b454-7394-4631-8e18-ef7b2e2c0390" providerId="ADAL" clId="{37AFD653-15E9-429B-B076-FE0A49FB201B}" dt="2021-12-08T13:19:00.611" v="78" actId="962"/>
        <pc:sldMkLst>
          <pc:docMk/>
          <pc:sldMk cId="3620275266" sldId="305"/>
        </pc:sldMkLst>
        <pc:spChg chg="mod ord">
          <ac:chgData name="Stefan Deumer" userId="3ac1b454-7394-4631-8e18-ef7b2e2c0390" providerId="ADAL" clId="{37AFD653-15E9-429B-B076-FE0A49FB201B}" dt="2021-12-08T13:16:47.682" v="71" actId="6264"/>
          <ac:spMkLst>
            <pc:docMk/>
            <pc:sldMk cId="3620275266" sldId="305"/>
            <ac:spMk id="2" creationId="{00000000-0000-0000-0000-000000000000}"/>
          </ac:spMkLst>
        </pc:spChg>
        <pc:spChg chg="add 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4" creationId="{897B57FD-9603-462D-A5E2-CB3B26E67F47}"/>
          </ac:spMkLst>
        </pc:spChg>
        <pc:spChg chg="add 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5" creationId="{A3113EC6-34A5-45F0-B092-DE080079CA73}"/>
          </ac:spMkLst>
        </pc:spChg>
        <pc:spChg chg="add del mod">
          <ac:chgData name="Stefan Deumer" userId="3ac1b454-7394-4631-8e18-ef7b2e2c0390" providerId="ADAL" clId="{37AFD653-15E9-429B-B076-FE0A49FB201B}" dt="2021-12-08T13:16:47.682" v="71" actId="6264"/>
          <ac:spMkLst>
            <pc:docMk/>
            <pc:sldMk cId="3620275266" sldId="305"/>
            <ac:spMk id="8" creationId="{EE58B4D1-EA89-441F-83B8-B8924F777DAF}"/>
          </ac:spMkLst>
        </pc:spChg>
        <pc:spChg chg="add del mod">
          <ac:chgData name="Stefan Deumer" userId="3ac1b454-7394-4631-8e18-ef7b2e2c0390" providerId="ADAL" clId="{37AFD653-15E9-429B-B076-FE0A49FB201B}" dt="2021-12-08T13:16:47.682" v="71" actId="6264"/>
          <ac:spMkLst>
            <pc:docMk/>
            <pc:sldMk cId="3620275266" sldId="305"/>
            <ac:spMk id="9" creationId="{084C5B39-8A2D-482E-9CE5-B3111FCA44C0}"/>
          </ac:spMkLst>
        </pc:spChg>
        <pc:spChg chg="add del mod ord">
          <ac:chgData name="Stefan Deumer" userId="3ac1b454-7394-4631-8e18-ef7b2e2c0390" providerId="ADAL" clId="{37AFD653-15E9-429B-B076-FE0A49FB201B}" dt="2021-12-08T13:18:58.421" v="76" actId="931"/>
          <ac:spMkLst>
            <pc:docMk/>
            <pc:sldMk cId="3620275266" sldId="305"/>
            <ac:spMk id="10" creationId="{455576FB-412E-4F5F-93A3-5C93357F0FE9}"/>
          </ac:spMkLst>
        </pc:spChg>
        <pc:spChg chg="add mod ord">
          <ac:chgData name="Stefan Deumer" userId="3ac1b454-7394-4631-8e18-ef7b2e2c0390" providerId="ADAL" clId="{37AFD653-15E9-429B-B076-FE0A49FB201B}" dt="2021-12-08T13:18:40.342" v="74"/>
          <ac:spMkLst>
            <pc:docMk/>
            <pc:sldMk cId="3620275266" sldId="305"/>
            <ac:spMk id="11" creationId="{848DA92D-8294-4013-86EE-201F6A149457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0" creationId="{3AF72946-4EFB-4D54-A0CD-6E81086C9102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1" creationId="{C6DB323C-AF5F-417F-BCB9-D334D0F5CFEA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2" creationId="{53FB1476-6050-4576-BE84-70EC24153C44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3" creationId="{287DB196-5CA8-43B7-B408-F674472568DF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4" creationId="{EEFCDD07-F2DF-4F57-88A2-348777F06680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5" creationId="{18ED88F1-1D0E-4919-936F-8B35A19A6415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6" creationId="{B0DAE818-6493-4A08-8249-2CFFAB1258DF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7" creationId="{E9FEC038-06B8-4436-9EB4-AF696AA66B43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8" creationId="{F44BEC75-3A97-4926-817B-427663CB8CC0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29" creationId="{96A354E1-C784-4178-BB4F-426B5D354A99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42" creationId="{B93BE35B-7776-4560-9050-059214EF349B}"/>
          </ac:spMkLst>
        </pc:spChg>
        <pc:spChg chg="del mod">
          <ac:chgData name="Stefan Deumer" userId="3ac1b454-7394-4631-8e18-ef7b2e2c0390" providerId="ADAL" clId="{37AFD653-15E9-429B-B076-FE0A49FB201B}" dt="2021-12-08T13:05:51.559" v="2" actId="6264"/>
          <ac:spMkLst>
            <pc:docMk/>
            <pc:sldMk cId="3620275266" sldId="305"/>
            <ac:spMk id="43" creationId="{0A4DE768-9EDF-4C27-A88F-AFA72A13E5DF}"/>
          </ac:spMkLst>
        </pc:spChg>
        <pc:spChg chg="mod ord">
          <ac:chgData name="Stefan Deumer" userId="3ac1b454-7394-4631-8e18-ef7b2e2c0390" providerId="ADAL" clId="{37AFD653-15E9-429B-B076-FE0A49FB201B}" dt="2021-12-08T13:16:47.682" v="71" actId="6264"/>
          <ac:spMkLst>
            <pc:docMk/>
            <pc:sldMk cId="3620275266" sldId="305"/>
            <ac:spMk id="44" creationId="{3173F9EB-2DF8-4056-9AA3-9846DA3888E5}"/>
          </ac:spMkLst>
        </pc:spChg>
        <pc:picChg chg="del">
          <ac:chgData name="Stefan Deumer" userId="3ac1b454-7394-4631-8e18-ef7b2e2c0390" providerId="ADAL" clId="{37AFD653-15E9-429B-B076-FE0A49FB201B}" dt="2021-12-08T13:05:53.171" v="3" actId="478"/>
          <ac:picMkLst>
            <pc:docMk/>
            <pc:sldMk cId="3620275266" sldId="305"/>
            <ac:picMk id="3" creationId="{00000000-0000-0000-0000-000000000000}"/>
          </ac:picMkLst>
        </pc:picChg>
        <pc:picChg chg="add del mod">
          <ac:chgData name="Stefan Deumer" userId="3ac1b454-7394-4631-8e18-ef7b2e2c0390" providerId="ADAL" clId="{37AFD653-15E9-429B-B076-FE0A49FB201B}" dt="2021-12-08T13:18:48.842" v="75" actId="478"/>
          <ac:picMkLst>
            <pc:docMk/>
            <pc:sldMk cId="3620275266" sldId="305"/>
            <ac:picMk id="7" creationId="{52229670-B29E-4567-98C0-8E696AF30A2A}"/>
          </ac:picMkLst>
        </pc:picChg>
        <pc:picChg chg="add mod">
          <ac:chgData name="Stefan Deumer" userId="3ac1b454-7394-4631-8e18-ef7b2e2c0390" providerId="ADAL" clId="{37AFD653-15E9-429B-B076-FE0A49FB201B}" dt="2021-12-08T13:19:00.611" v="78" actId="962"/>
          <ac:picMkLst>
            <pc:docMk/>
            <pc:sldMk cId="3620275266" sldId="305"/>
            <ac:picMk id="13" creationId="{7CB5B303-2E43-442F-B2F4-4094AB220B75}"/>
          </ac:picMkLst>
        </pc:picChg>
      </pc:sldChg>
      <pc:sldChg chg="modSp mod">
        <pc:chgData name="Stefan Deumer" userId="3ac1b454-7394-4631-8e18-ef7b2e2c0390" providerId="ADAL" clId="{37AFD653-15E9-429B-B076-FE0A49FB201B}" dt="2021-12-08T13:19:45.281" v="86"/>
        <pc:sldMkLst>
          <pc:docMk/>
          <pc:sldMk cId="3048920938" sldId="306"/>
        </pc:sldMkLst>
        <pc:spChg chg="mod">
          <ac:chgData name="Stefan Deumer" userId="3ac1b454-7394-4631-8e18-ef7b2e2c0390" providerId="ADAL" clId="{37AFD653-15E9-429B-B076-FE0A49FB201B}" dt="2021-12-08T13:19:39.891" v="85"/>
          <ac:spMkLst>
            <pc:docMk/>
            <pc:sldMk cId="3048920938" sldId="306"/>
            <ac:spMk id="2" creationId="{00000000-0000-0000-0000-000000000000}"/>
          </ac:spMkLst>
        </pc:spChg>
        <pc:spChg chg="mod">
          <ac:chgData name="Stefan Deumer" userId="3ac1b454-7394-4631-8e18-ef7b2e2c0390" providerId="ADAL" clId="{37AFD653-15E9-429B-B076-FE0A49FB201B}" dt="2021-12-08T13:19:45.281" v="86"/>
          <ac:spMkLst>
            <pc:docMk/>
            <pc:sldMk cId="3048920938" sldId="306"/>
            <ac:spMk id="4" creationId="{45DC575B-E193-42AD-BE0C-06304E50DF14}"/>
          </ac:spMkLst>
        </pc:spChg>
      </pc:sldChg>
      <pc:sldChg chg="addSp delSp modSp add mod">
        <pc:chgData name="Stefan Deumer" userId="3ac1b454-7394-4631-8e18-ef7b2e2c0390" providerId="ADAL" clId="{37AFD653-15E9-429B-B076-FE0A49FB201B}" dt="2021-12-08T13:19:26.492" v="84"/>
        <pc:sldMkLst>
          <pc:docMk/>
          <pc:sldMk cId="2996221002" sldId="307"/>
        </pc:sldMkLst>
        <pc:spChg chg="add del mod">
          <ac:chgData name="Stefan Deumer" userId="3ac1b454-7394-4631-8e18-ef7b2e2c0390" providerId="ADAL" clId="{37AFD653-15E9-429B-B076-FE0A49FB201B}" dt="2021-12-08T13:19:07.371" v="81" actId="931"/>
          <ac:spMkLst>
            <pc:docMk/>
            <pc:sldMk cId="2996221002" sldId="307"/>
            <ac:spMk id="3" creationId="{8413DFFF-4BDA-4373-AA22-1E1E72903EE9}"/>
          </ac:spMkLst>
        </pc:spChg>
        <pc:spChg chg="mod">
          <ac:chgData name="Stefan Deumer" userId="3ac1b454-7394-4631-8e18-ef7b2e2c0390" providerId="ADAL" clId="{37AFD653-15E9-429B-B076-FE0A49FB201B}" dt="2021-12-08T13:19:26.492" v="84"/>
          <ac:spMkLst>
            <pc:docMk/>
            <pc:sldMk cId="2996221002" sldId="307"/>
            <ac:spMk id="11" creationId="{848DA92D-8294-4013-86EE-201F6A149457}"/>
          </ac:spMkLst>
        </pc:spChg>
        <pc:picChg chg="add mod">
          <ac:chgData name="Stefan Deumer" userId="3ac1b454-7394-4631-8e18-ef7b2e2c0390" providerId="ADAL" clId="{37AFD653-15E9-429B-B076-FE0A49FB201B}" dt="2021-12-08T13:19:09.565" v="83" actId="962"/>
          <ac:picMkLst>
            <pc:docMk/>
            <pc:sldMk cId="2996221002" sldId="307"/>
            <ac:picMk id="5" creationId="{30F3A479-FF30-4207-959E-6C14E7DCBEDC}"/>
          </ac:picMkLst>
        </pc:picChg>
        <pc:picChg chg="del">
          <ac:chgData name="Stefan Deumer" userId="3ac1b454-7394-4631-8e18-ef7b2e2c0390" providerId="ADAL" clId="{37AFD653-15E9-429B-B076-FE0A49FB201B}" dt="2021-12-08T13:19:04.381" v="80" actId="478"/>
          <ac:picMkLst>
            <pc:docMk/>
            <pc:sldMk cId="2996221002" sldId="307"/>
            <ac:picMk id="13" creationId="{7CB5B303-2E43-442F-B2F4-4094AB220B75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0:22.791" v="94"/>
        <pc:sldMkLst>
          <pc:docMk/>
          <pc:sldMk cId="411492817" sldId="308"/>
        </pc:sldMkLst>
        <pc:spChg chg="add del mod">
          <ac:chgData name="Stefan Deumer" userId="3ac1b454-7394-4631-8e18-ef7b2e2c0390" providerId="ADAL" clId="{37AFD653-15E9-429B-B076-FE0A49FB201B}" dt="2021-12-08T13:19:57.755" v="91" actId="931"/>
          <ac:spMkLst>
            <pc:docMk/>
            <pc:sldMk cId="411492817" sldId="308"/>
            <ac:spMk id="3" creationId="{F7F035F0-93C3-4E3F-8B7B-8CA2BA6BFEA3}"/>
          </ac:spMkLst>
        </pc:spChg>
        <pc:spChg chg="mod">
          <ac:chgData name="Stefan Deumer" userId="3ac1b454-7394-4631-8e18-ef7b2e2c0390" providerId="ADAL" clId="{37AFD653-15E9-429B-B076-FE0A49FB201B}" dt="2021-12-08T13:20:22.791" v="94"/>
          <ac:spMkLst>
            <pc:docMk/>
            <pc:sldMk cId="411492817" sldId="308"/>
            <ac:spMk id="11" creationId="{848DA92D-8294-4013-86EE-201F6A149457}"/>
          </ac:spMkLst>
        </pc:spChg>
        <pc:picChg chg="del">
          <ac:chgData name="Stefan Deumer" userId="3ac1b454-7394-4631-8e18-ef7b2e2c0390" providerId="ADAL" clId="{37AFD653-15E9-429B-B076-FE0A49FB201B}" dt="2021-12-08T13:19:55.281" v="90" actId="478"/>
          <ac:picMkLst>
            <pc:docMk/>
            <pc:sldMk cId="411492817" sldId="308"/>
            <ac:picMk id="5" creationId="{30F3A479-FF30-4207-959E-6C14E7DCBEDC}"/>
          </ac:picMkLst>
        </pc:picChg>
        <pc:picChg chg="add mod">
          <ac:chgData name="Stefan Deumer" userId="3ac1b454-7394-4631-8e18-ef7b2e2c0390" providerId="ADAL" clId="{37AFD653-15E9-429B-B076-FE0A49FB201B}" dt="2021-12-08T13:19:59.731" v="93" actId="962"/>
          <ac:picMkLst>
            <pc:docMk/>
            <pc:sldMk cId="411492817" sldId="308"/>
            <ac:picMk id="6" creationId="{3817900D-FA72-47EA-BED5-263218160D97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2:13.179" v="110"/>
        <pc:sldMkLst>
          <pc:docMk/>
          <pc:sldMk cId="1749375657" sldId="309"/>
        </pc:sldMkLst>
        <pc:spChg chg="add del mod">
          <ac:chgData name="Stefan Deumer" userId="3ac1b454-7394-4631-8e18-ef7b2e2c0390" providerId="ADAL" clId="{37AFD653-15E9-429B-B076-FE0A49FB201B}" dt="2021-12-08T13:21:53.549" v="107" actId="931"/>
          <ac:spMkLst>
            <pc:docMk/>
            <pc:sldMk cId="1749375657" sldId="309"/>
            <ac:spMk id="3" creationId="{40A55699-A5F8-4DCA-B4BC-023A0E7E250D}"/>
          </ac:spMkLst>
        </pc:spChg>
        <pc:spChg chg="mod">
          <ac:chgData name="Stefan Deumer" userId="3ac1b454-7394-4631-8e18-ef7b2e2c0390" providerId="ADAL" clId="{37AFD653-15E9-429B-B076-FE0A49FB201B}" dt="2021-12-08T13:22:13.179" v="110"/>
          <ac:spMkLst>
            <pc:docMk/>
            <pc:sldMk cId="1749375657" sldId="309"/>
            <ac:spMk id="11" creationId="{848DA92D-8294-4013-86EE-201F6A149457}"/>
          </ac:spMkLst>
        </pc:spChg>
        <pc:picChg chg="del">
          <ac:chgData name="Stefan Deumer" userId="3ac1b454-7394-4631-8e18-ef7b2e2c0390" providerId="ADAL" clId="{37AFD653-15E9-429B-B076-FE0A49FB201B}" dt="2021-12-08T13:21:50.719" v="106" actId="478"/>
          <ac:picMkLst>
            <pc:docMk/>
            <pc:sldMk cId="1749375657" sldId="309"/>
            <ac:picMk id="5" creationId="{30F3A479-FF30-4207-959E-6C14E7DCBEDC}"/>
          </ac:picMkLst>
        </pc:picChg>
        <pc:picChg chg="add mod">
          <ac:chgData name="Stefan Deumer" userId="3ac1b454-7394-4631-8e18-ef7b2e2c0390" providerId="ADAL" clId="{37AFD653-15E9-429B-B076-FE0A49FB201B}" dt="2021-12-08T13:21:55.141" v="109" actId="962"/>
          <ac:picMkLst>
            <pc:docMk/>
            <pc:sldMk cId="1749375657" sldId="309"/>
            <ac:picMk id="6" creationId="{E75BD264-E3F2-46E3-A449-D1A574BC3FF7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2:37.728" v="115"/>
        <pc:sldMkLst>
          <pc:docMk/>
          <pc:sldMk cId="2775932883" sldId="310"/>
        </pc:sldMkLst>
        <pc:spChg chg="add del mod">
          <ac:chgData name="Stefan Deumer" userId="3ac1b454-7394-4631-8e18-ef7b2e2c0390" providerId="ADAL" clId="{37AFD653-15E9-429B-B076-FE0A49FB201B}" dt="2021-12-08T13:22:24.862" v="112" actId="931"/>
          <ac:spMkLst>
            <pc:docMk/>
            <pc:sldMk cId="2775932883" sldId="310"/>
            <ac:spMk id="3" creationId="{2D71A2F2-B9CE-499E-AA8E-EA6C648CB046}"/>
          </ac:spMkLst>
        </pc:spChg>
        <pc:spChg chg="mod">
          <ac:chgData name="Stefan Deumer" userId="3ac1b454-7394-4631-8e18-ef7b2e2c0390" providerId="ADAL" clId="{37AFD653-15E9-429B-B076-FE0A49FB201B}" dt="2021-12-08T13:22:37.728" v="115"/>
          <ac:spMkLst>
            <pc:docMk/>
            <pc:sldMk cId="2775932883" sldId="310"/>
            <ac:spMk id="11" creationId="{848DA92D-8294-4013-86EE-201F6A149457}"/>
          </ac:spMkLst>
        </pc:spChg>
        <pc:picChg chg="del">
          <ac:chgData name="Stefan Deumer" userId="3ac1b454-7394-4631-8e18-ef7b2e2c0390" providerId="ADAL" clId="{37AFD653-15E9-429B-B076-FE0A49FB201B}" dt="2021-12-08T13:22:20.428" v="111" actId="478"/>
          <ac:picMkLst>
            <pc:docMk/>
            <pc:sldMk cId="2775932883" sldId="310"/>
            <ac:picMk id="5" creationId="{30F3A479-FF30-4207-959E-6C14E7DCBEDC}"/>
          </ac:picMkLst>
        </pc:picChg>
        <pc:picChg chg="add mod">
          <ac:chgData name="Stefan Deumer" userId="3ac1b454-7394-4631-8e18-ef7b2e2c0390" providerId="ADAL" clId="{37AFD653-15E9-429B-B076-FE0A49FB201B}" dt="2021-12-08T13:22:26.258" v="114" actId="962"/>
          <ac:picMkLst>
            <pc:docMk/>
            <pc:sldMk cId="2775932883" sldId="310"/>
            <ac:picMk id="6" creationId="{59656E18-5CD6-47A0-AB0C-EE40FF3A0764}"/>
          </ac:picMkLst>
        </pc:picChg>
      </pc:sldChg>
      <pc:sldChg chg="addSp delSp modSp add">
        <pc:chgData name="Stefan Deumer" userId="3ac1b454-7394-4631-8e18-ef7b2e2c0390" providerId="ADAL" clId="{37AFD653-15E9-429B-B076-FE0A49FB201B}" dt="2021-12-08T13:22:53.387" v="123" actId="962"/>
        <pc:sldMkLst>
          <pc:docMk/>
          <pc:sldMk cId="592951106" sldId="311"/>
        </pc:sldMkLst>
        <pc:spChg chg="add del mod">
          <ac:chgData name="Stefan Deumer" userId="3ac1b454-7394-4631-8e18-ef7b2e2c0390" providerId="ADAL" clId="{37AFD653-15E9-429B-B076-FE0A49FB201B}" dt="2021-12-08T13:22:51.890" v="121" actId="931"/>
          <ac:spMkLst>
            <pc:docMk/>
            <pc:sldMk cId="592951106" sldId="311"/>
            <ac:spMk id="3" creationId="{73AE0F50-51DF-482F-AE0F-48FF26A3DCCD}"/>
          </ac:spMkLst>
        </pc:spChg>
        <pc:picChg chg="add mod">
          <ac:chgData name="Stefan Deumer" userId="3ac1b454-7394-4631-8e18-ef7b2e2c0390" providerId="ADAL" clId="{37AFD653-15E9-429B-B076-FE0A49FB201B}" dt="2021-12-08T13:22:53.387" v="123" actId="962"/>
          <ac:picMkLst>
            <pc:docMk/>
            <pc:sldMk cId="592951106" sldId="311"/>
            <ac:picMk id="5" creationId="{51EA9635-C260-41ED-903E-C4364C3263C7}"/>
          </ac:picMkLst>
        </pc:picChg>
        <pc:picChg chg="del">
          <ac:chgData name="Stefan Deumer" userId="3ac1b454-7394-4631-8e18-ef7b2e2c0390" providerId="ADAL" clId="{37AFD653-15E9-429B-B076-FE0A49FB201B}" dt="2021-12-08T13:22:48.727" v="120" actId="478"/>
          <ac:picMkLst>
            <pc:docMk/>
            <pc:sldMk cId="592951106" sldId="311"/>
            <ac:picMk id="6" creationId="{59656E18-5CD6-47A0-AB0C-EE40FF3A0764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4:12.617" v="150"/>
        <pc:sldMkLst>
          <pc:docMk/>
          <pc:sldMk cId="4070013652" sldId="312"/>
        </pc:sldMkLst>
        <pc:spChg chg="add del mod">
          <ac:chgData name="Stefan Deumer" userId="3ac1b454-7394-4631-8e18-ef7b2e2c0390" providerId="ADAL" clId="{37AFD653-15E9-429B-B076-FE0A49FB201B}" dt="2021-12-08T13:23:07.342" v="125" actId="931"/>
          <ac:spMkLst>
            <pc:docMk/>
            <pc:sldMk cId="4070013652" sldId="312"/>
            <ac:spMk id="3" creationId="{1935AF39-DE27-4633-BD58-CBF2B3E33383}"/>
          </ac:spMkLst>
        </pc:spChg>
        <pc:spChg chg="mod">
          <ac:chgData name="Stefan Deumer" userId="3ac1b454-7394-4631-8e18-ef7b2e2c0390" providerId="ADAL" clId="{37AFD653-15E9-429B-B076-FE0A49FB201B}" dt="2021-12-08T13:24:12.617" v="150"/>
          <ac:spMkLst>
            <pc:docMk/>
            <pc:sldMk cId="4070013652" sldId="312"/>
            <ac:spMk id="11" creationId="{848DA92D-8294-4013-86EE-201F6A149457}"/>
          </ac:spMkLst>
        </pc:spChg>
        <pc:picChg chg="add mod">
          <ac:chgData name="Stefan Deumer" userId="3ac1b454-7394-4631-8e18-ef7b2e2c0390" providerId="ADAL" clId="{37AFD653-15E9-429B-B076-FE0A49FB201B}" dt="2021-12-08T13:23:08.869" v="126" actId="27614"/>
          <ac:picMkLst>
            <pc:docMk/>
            <pc:sldMk cId="4070013652" sldId="312"/>
            <ac:picMk id="5" creationId="{F4CF4EDC-9915-4E8F-BAAB-716DC3BB5DE8}"/>
          </ac:picMkLst>
        </pc:picChg>
        <pc:picChg chg="del">
          <ac:chgData name="Stefan Deumer" userId="3ac1b454-7394-4631-8e18-ef7b2e2c0390" providerId="ADAL" clId="{37AFD653-15E9-429B-B076-FE0A49FB201B}" dt="2021-12-08T13:23:03.456" v="124" actId="478"/>
          <ac:picMkLst>
            <pc:docMk/>
            <pc:sldMk cId="4070013652" sldId="312"/>
            <ac:picMk id="6" creationId="{59656E18-5CD6-47A0-AB0C-EE40FF3A0764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3:52.477" v="149"/>
        <pc:sldMkLst>
          <pc:docMk/>
          <pc:sldMk cId="3933323799" sldId="313"/>
        </pc:sldMkLst>
        <pc:spChg chg="add del mod">
          <ac:chgData name="Stefan Deumer" userId="3ac1b454-7394-4631-8e18-ef7b2e2c0390" providerId="ADAL" clId="{37AFD653-15E9-429B-B076-FE0A49FB201B}" dt="2021-12-08T13:23:12.527" v="128" actId="931"/>
          <ac:spMkLst>
            <pc:docMk/>
            <pc:sldMk cId="3933323799" sldId="313"/>
            <ac:spMk id="3" creationId="{73251F06-34D8-44C7-8139-3D2CCD7D1E99}"/>
          </ac:spMkLst>
        </pc:spChg>
        <pc:spChg chg="mod">
          <ac:chgData name="Stefan Deumer" userId="3ac1b454-7394-4631-8e18-ef7b2e2c0390" providerId="ADAL" clId="{37AFD653-15E9-429B-B076-FE0A49FB201B}" dt="2021-12-08T13:23:52.477" v="149"/>
          <ac:spMkLst>
            <pc:docMk/>
            <pc:sldMk cId="3933323799" sldId="313"/>
            <ac:spMk id="11" creationId="{848DA92D-8294-4013-86EE-201F6A149457}"/>
          </ac:spMkLst>
        </pc:spChg>
        <pc:picChg chg="add mod">
          <ac:chgData name="Stefan Deumer" userId="3ac1b454-7394-4631-8e18-ef7b2e2c0390" providerId="ADAL" clId="{37AFD653-15E9-429B-B076-FE0A49FB201B}" dt="2021-12-08T13:23:14.027" v="130" actId="962"/>
          <ac:picMkLst>
            <pc:docMk/>
            <pc:sldMk cId="3933323799" sldId="313"/>
            <ac:picMk id="5" creationId="{D8FC97B8-CA93-40F5-972B-A8551C323A30}"/>
          </ac:picMkLst>
        </pc:picChg>
        <pc:picChg chg="del">
          <ac:chgData name="Stefan Deumer" userId="3ac1b454-7394-4631-8e18-ef7b2e2c0390" providerId="ADAL" clId="{37AFD653-15E9-429B-B076-FE0A49FB201B}" dt="2021-12-08T13:23:09.558" v="127" actId="478"/>
          <ac:picMkLst>
            <pc:docMk/>
            <pc:sldMk cId="3933323799" sldId="313"/>
            <ac:picMk id="6" creationId="{59656E18-5CD6-47A0-AB0C-EE40FF3A0764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5:15.732" v="193" actId="20577"/>
        <pc:sldMkLst>
          <pc:docMk/>
          <pc:sldMk cId="2995082998" sldId="314"/>
        </pc:sldMkLst>
        <pc:spChg chg="add del mod">
          <ac:chgData name="Stefan Deumer" userId="3ac1b454-7394-4631-8e18-ef7b2e2c0390" providerId="ADAL" clId="{37AFD653-15E9-429B-B076-FE0A49FB201B}" dt="2021-12-08T13:23:19.986" v="132" actId="931"/>
          <ac:spMkLst>
            <pc:docMk/>
            <pc:sldMk cId="2995082998" sldId="314"/>
            <ac:spMk id="3" creationId="{F24B7F58-337B-45D0-84AF-E89EF36D43E3}"/>
          </ac:spMkLst>
        </pc:spChg>
        <pc:spChg chg="mod">
          <ac:chgData name="Stefan Deumer" userId="3ac1b454-7394-4631-8e18-ef7b2e2c0390" providerId="ADAL" clId="{37AFD653-15E9-429B-B076-FE0A49FB201B}" dt="2021-12-08T13:25:15.732" v="193" actId="20577"/>
          <ac:spMkLst>
            <pc:docMk/>
            <pc:sldMk cId="2995082998" sldId="314"/>
            <ac:spMk id="11" creationId="{848DA92D-8294-4013-86EE-201F6A149457}"/>
          </ac:spMkLst>
        </pc:spChg>
        <pc:picChg chg="add mod">
          <ac:chgData name="Stefan Deumer" userId="3ac1b454-7394-4631-8e18-ef7b2e2c0390" providerId="ADAL" clId="{37AFD653-15E9-429B-B076-FE0A49FB201B}" dt="2021-12-08T13:23:21.572" v="134" actId="962"/>
          <ac:picMkLst>
            <pc:docMk/>
            <pc:sldMk cId="2995082998" sldId="314"/>
            <ac:picMk id="5" creationId="{DC472394-B845-42F7-A702-29BC6F2FCAD2}"/>
          </ac:picMkLst>
        </pc:picChg>
        <pc:picChg chg="del">
          <ac:chgData name="Stefan Deumer" userId="3ac1b454-7394-4631-8e18-ef7b2e2c0390" providerId="ADAL" clId="{37AFD653-15E9-429B-B076-FE0A49FB201B}" dt="2021-12-08T13:23:15.156" v="131" actId="478"/>
          <ac:picMkLst>
            <pc:docMk/>
            <pc:sldMk cId="2995082998" sldId="314"/>
            <ac:picMk id="6" creationId="{59656E18-5CD6-47A0-AB0C-EE40FF3A0764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5:32.688" v="238" actId="20577"/>
        <pc:sldMkLst>
          <pc:docMk/>
          <pc:sldMk cId="1526812790" sldId="315"/>
        </pc:sldMkLst>
        <pc:spChg chg="add del mod">
          <ac:chgData name="Stefan Deumer" userId="3ac1b454-7394-4631-8e18-ef7b2e2c0390" providerId="ADAL" clId="{37AFD653-15E9-429B-B076-FE0A49FB201B}" dt="2021-12-08T13:23:29.390" v="139" actId="931"/>
          <ac:spMkLst>
            <pc:docMk/>
            <pc:sldMk cId="1526812790" sldId="315"/>
            <ac:spMk id="3" creationId="{50D0EA61-2F76-4F8E-AF29-98056D75545A}"/>
          </ac:spMkLst>
        </pc:spChg>
        <pc:spChg chg="mod">
          <ac:chgData name="Stefan Deumer" userId="3ac1b454-7394-4631-8e18-ef7b2e2c0390" providerId="ADAL" clId="{37AFD653-15E9-429B-B076-FE0A49FB201B}" dt="2021-12-08T13:25:32.688" v="238" actId="20577"/>
          <ac:spMkLst>
            <pc:docMk/>
            <pc:sldMk cId="1526812790" sldId="315"/>
            <ac:spMk id="11" creationId="{848DA92D-8294-4013-86EE-201F6A149457}"/>
          </ac:spMkLst>
        </pc:spChg>
        <pc:picChg chg="del">
          <ac:chgData name="Stefan Deumer" userId="3ac1b454-7394-4631-8e18-ef7b2e2c0390" providerId="ADAL" clId="{37AFD653-15E9-429B-B076-FE0A49FB201B}" dt="2021-12-08T13:23:25.726" v="138" actId="478"/>
          <ac:picMkLst>
            <pc:docMk/>
            <pc:sldMk cId="1526812790" sldId="315"/>
            <ac:picMk id="5" creationId="{DC472394-B845-42F7-A702-29BC6F2FCAD2}"/>
          </ac:picMkLst>
        </pc:picChg>
        <pc:picChg chg="add mod">
          <ac:chgData name="Stefan Deumer" userId="3ac1b454-7394-4631-8e18-ef7b2e2c0390" providerId="ADAL" clId="{37AFD653-15E9-429B-B076-FE0A49FB201B}" dt="2021-12-08T13:23:31.020" v="140" actId="27614"/>
          <ac:picMkLst>
            <pc:docMk/>
            <pc:sldMk cId="1526812790" sldId="315"/>
            <ac:picMk id="6" creationId="{2966ABD3-C961-4D7A-BA2C-4773CD105616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6:15.401" v="329" actId="20577"/>
        <pc:sldMkLst>
          <pc:docMk/>
          <pc:sldMk cId="2361421843" sldId="316"/>
        </pc:sldMkLst>
        <pc:spChg chg="add del mod">
          <ac:chgData name="Stefan Deumer" userId="3ac1b454-7394-4631-8e18-ef7b2e2c0390" providerId="ADAL" clId="{37AFD653-15E9-429B-B076-FE0A49FB201B}" dt="2021-12-08T13:23:34.603" v="142" actId="931"/>
          <ac:spMkLst>
            <pc:docMk/>
            <pc:sldMk cId="2361421843" sldId="316"/>
            <ac:spMk id="3" creationId="{7048E116-199A-4997-B26F-DFA509EC517B}"/>
          </ac:spMkLst>
        </pc:spChg>
        <pc:spChg chg="mod">
          <ac:chgData name="Stefan Deumer" userId="3ac1b454-7394-4631-8e18-ef7b2e2c0390" providerId="ADAL" clId="{37AFD653-15E9-429B-B076-FE0A49FB201B}" dt="2021-12-08T13:26:15.401" v="329" actId="20577"/>
          <ac:spMkLst>
            <pc:docMk/>
            <pc:sldMk cId="2361421843" sldId="316"/>
            <ac:spMk id="11" creationId="{848DA92D-8294-4013-86EE-201F6A149457}"/>
          </ac:spMkLst>
        </pc:spChg>
        <pc:picChg chg="del">
          <ac:chgData name="Stefan Deumer" userId="3ac1b454-7394-4631-8e18-ef7b2e2c0390" providerId="ADAL" clId="{37AFD653-15E9-429B-B076-FE0A49FB201B}" dt="2021-12-08T13:23:31.905" v="141" actId="478"/>
          <ac:picMkLst>
            <pc:docMk/>
            <pc:sldMk cId="2361421843" sldId="316"/>
            <ac:picMk id="5" creationId="{DC472394-B845-42F7-A702-29BC6F2FCAD2}"/>
          </ac:picMkLst>
        </pc:picChg>
        <pc:picChg chg="add mod">
          <ac:chgData name="Stefan Deumer" userId="3ac1b454-7394-4631-8e18-ef7b2e2c0390" providerId="ADAL" clId="{37AFD653-15E9-429B-B076-FE0A49FB201B}" dt="2021-12-08T13:23:35.995" v="144" actId="962"/>
          <ac:picMkLst>
            <pc:docMk/>
            <pc:sldMk cId="2361421843" sldId="316"/>
            <ac:picMk id="6" creationId="{A70581B9-9226-4001-ABA0-D715D3D2CDAE}"/>
          </ac:picMkLst>
        </pc:picChg>
      </pc:sldChg>
      <pc:sldChg chg="addSp delSp modSp add mod">
        <pc:chgData name="Stefan Deumer" userId="3ac1b454-7394-4631-8e18-ef7b2e2c0390" providerId="ADAL" clId="{37AFD653-15E9-429B-B076-FE0A49FB201B}" dt="2021-12-08T13:26:57.761" v="378" actId="20577"/>
        <pc:sldMkLst>
          <pc:docMk/>
          <pc:sldMk cId="349703950" sldId="317"/>
        </pc:sldMkLst>
        <pc:spChg chg="add del mod">
          <ac:chgData name="Stefan Deumer" userId="3ac1b454-7394-4631-8e18-ef7b2e2c0390" providerId="ADAL" clId="{37AFD653-15E9-429B-B076-FE0A49FB201B}" dt="2021-12-08T13:23:39.687" v="146" actId="931"/>
          <ac:spMkLst>
            <pc:docMk/>
            <pc:sldMk cId="349703950" sldId="317"/>
            <ac:spMk id="3" creationId="{41AF7F51-48E0-4847-AA27-156F7E0CC37D}"/>
          </ac:spMkLst>
        </pc:spChg>
        <pc:spChg chg="mod">
          <ac:chgData name="Stefan Deumer" userId="3ac1b454-7394-4631-8e18-ef7b2e2c0390" providerId="ADAL" clId="{37AFD653-15E9-429B-B076-FE0A49FB201B}" dt="2021-12-08T13:26:57.761" v="378" actId="20577"/>
          <ac:spMkLst>
            <pc:docMk/>
            <pc:sldMk cId="349703950" sldId="317"/>
            <ac:spMk id="11" creationId="{848DA92D-8294-4013-86EE-201F6A149457}"/>
          </ac:spMkLst>
        </pc:spChg>
        <pc:picChg chg="del">
          <ac:chgData name="Stefan Deumer" userId="3ac1b454-7394-4631-8e18-ef7b2e2c0390" providerId="ADAL" clId="{37AFD653-15E9-429B-B076-FE0A49FB201B}" dt="2021-12-08T13:23:37.367" v="145" actId="478"/>
          <ac:picMkLst>
            <pc:docMk/>
            <pc:sldMk cId="349703950" sldId="317"/>
            <ac:picMk id="5" creationId="{DC472394-B845-42F7-A702-29BC6F2FCAD2}"/>
          </ac:picMkLst>
        </pc:picChg>
        <pc:picChg chg="add mod">
          <ac:chgData name="Stefan Deumer" userId="3ac1b454-7394-4631-8e18-ef7b2e2c0390" providerId="ADAL" clId="{37AFD653-15E9-429B-B076-FE0A49FB201B}" dt="2021-12-08T13:23:41.284" v="148" actId="962"/>
          <ac:picMkLst>
            <pc:docMk/>
            <pc:sldMk cId="349703950" sldId="317"/>
            <ac:picMk id="6" creationId="{2FAD4A2F-ED36-480F-9387-0C8004487E9B}"/>
          </ac:picMkLst>
        </pc:picChg>
      </pc:sldChg>
      <pc:sldMasterChg chg="modSldLayout">
        <pc:chgData name="Stefan Deumer" userId="3ac1b454-7394-4631-8e18-ef7b2e2c0390" providerId="ADAL" clId="{37AFD653-15E9-429B-B076-FE0A49FB201B}" dt="2021-12-08T13:21:42.985" v="105" actId="1036"/>
        <pc:sldMasterMkLst>
          <pc:docMk/>
          <pc:sldMasterMk cId="0" sldId="2147483665"/>
        </pc:sldMasterMkLst>
        <pc:sldLayoutChg chg="addSp delSp modSp mod">
          <pc:chgData name="Stefan Deumer" userId="3ac1b454-7394-4631-8e18-ef7b2e2c0390" providerId="ADAL" clId="{37AFD653-15E9-429B-B076-FE0A49FB201B}" dt="2021-12-08T13:21:42.985" v="105" actId="1036"/>
          <pc:sldLayoutMkLst>
            <pc:docMk/>
            <pc:sldMasterMk cId="0" sldId="2147483665"/>
            <pc:sldLayoutMk cId="3887419035" sldId="2147483726"/>
          </pc:sldLayoutMkLst>
          <pc:spChg chg="add del">
            <ac:chgData name="Stefan Deumer" userId="3ac1b454-7394-4631-8e18-ef7b2e2c0390" providerId="ADAL" clId="{37AFD653-15E9-429B-B076-FE0A49FB201B}" dt="2021-12-08T13:13:55.156" v="54" actId="11529"/>
            <ac:spMkLst>
              <pc:docMk/>
              <pc:sldMasterMk cId="0" sldId="2147483665"/>
              <pc:sldLayoutMk cId="3887419035" sldId="2147483726"/>
              <ac:spMk id="3" creationId="{D35FB307-92EC-468A-AF6C-5FC3DA6645D6}"/>
            </ac:spMkLst>
          </pc:spChg>
          <pc:spChg chg="add mod">
            <ac:chgData name="Stefan Deumer" userId="3ac1b454-7394-4631-8e18-ef7b2e2c0390" providerId="ADAL" clId="{37AFD653-15E9-429B-B076-FE0A49FB201B}" dt="2021-12-08T13:15:37.823" v="58" actId="1076"/>
            <ac:spMkLst>
              <pc:docMk/>
              <pc:sldMasterMk cId="0" sldId="2147483665"/>
              <pc:sldLayoutMk cId="3887419035" sldId="2147483726"/>
              <ac:spMk id="5" creationId="{631C4FA8-4D13-440B-958A-0856F5A524A4}"/>
            </ac:spMkLst>
          </pc:spChg>
          <pc:spChg chg="add del">
            <ac:chgData name="Stefan Deumer" userId="3ac1b454-7394-4631-8e18-ef7b2e2c0390" providerId="ADAL" clId="{37AFD653-15E9-429B-B076-FE0A49FB201B}" dt="2021-12-08T13:15:51.052" v="59" actId="11529"/>
            <ac:spMkLst>
              <pc:docMk/>
              <pc:sldMasterMk cId="0" sldId="2147483665"/>
              <pc:sldLayoutMk cId="3887419035" sldId="2147483726"/>
              <ac:spMk id="6" creationId="{C8CE9024-1BEF-4487-B96A-851EE5CCB2C4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8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9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0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1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2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3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4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5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6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7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8" creationId="{00000000-0000-0000-0000-000000000000}"/>
            </ac:spMkLst>
          </pc:spChg>
          <pc:spChg chg="del">
            <ac:chgData name="Stefan Deumer" userId="3ac1b454-7394-4631-8e18-ef7b2e2c0390" providerId="ADAL" clId="{37AFD653-15E9-429B-B076-FE0A49FB201B}" dt="2021-12-08T13:05:46.352" v="1" actId="478"/>
            <ac:spMkLst>
              <pc:docMk/>
              <pc:sldMasterMk cId="0" sldId="2147483665"/>
              <pc:sldLayoutMk cId="3887419035" sldId="2147483726"/>
              <ac:spMk id="19" creationId="{00000000-0000-0000-0000-000000000000}"/>
            </ac:spMkLst>
          </pc:spChg>
          <pc:spChg chg="add mod">
            <ac:chgData name="Stefan Deumer" userId="3ac1b454-7394-4631-8e18-ef7b2e2c0390" providerId="ADAL" clId="{37AFD653-15E9-429B-B076-FE0A49FB201B}" dt="2021-12-08T13:21:42.985" v="105" actId="1036"/>
            <ac:spMkLst>
              <pc:docMk/>
              <pc:sldMasterMk cId="0" sldId="2147483665"/>
              <pc:sldLayoutMk cId="3887419035" sldId="2147483726"/>
              <ac:spMk id="21" creationId="{38FBFDAD-98CE-4364-9458-CFD12862CC50}"/>
            </ac:spMkLst>
          </pc:spChg>
          <pc:picChg chg="del">
            <ac:chgData name="Stefan Deumer" userId="3ac1b454-7394-4631-8e18-ef7b2e2c0390" providerId="ADAL" clId="{37AFD653-15E9-429B-B076-FE0A49FB201B}" dt="2021-12-08T13:05:40.894" v="0" actId="478"/>
            <ac:picMkLst>
              <pc:docMk/>
              <pc:sldMasterMk cId="0" sldId="2147483665"/>
              <pc:sldLayoutMk cId="3887419035" sldId="2147483726"/>
              <ac:picMk id="7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16" cy="6859587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7376"/>
            <a:ext cx="9145588" cy="86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44500" y="5950074"/>
            <a:ext cx="6307138" cy="619324"/>
          </a:xfrm>
        </p:spPr>
        <p:txBody>
          <a:bodyPr lIns="0" tIns="0" rIns="0" bIns="0" anchor="t"/>
          <a:lstStyle>
            <a:lvl1pPr>
              <a:lnSpc>
                <a:spcPts val="3200"/>
              </a:lnSpc>
              <a:defRPr sz="2800">
                <a:solidFill>
                  <a:srgbClr val="004388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079" y="5860064"/>
            <a:ext cx="1688174" cy="5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3337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CA0AE7-A23D-4992-99B4-0B732257B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6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6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8926"/>
            <a:ext cx="5487986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C9C7C83-9C1F-4361-85FF-74434A82D9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7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B59AAB-1B9B-4A0D-9BEF-93BA71F0F4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8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9250" y="323851"/>
            <a:ext cx="2103438" cy="56261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7351" y="323851"/>
            <a:ext cx="6159499" cy="56261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548495B-27F7-48B1-9BA9-FA5415843C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7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0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5C337D-16F5-465C-B8F3-38B61592E0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329" y="91622"/>
            <a:ext cx="3149600" cy="495300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de-DE" dirty="0"/>
              <a:t>Hier Untertitel einfügen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31C4FA8-4D13-440B-958A-0856F5A524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7575" y="1029600"/>
            <a:ext cx="8175625" cy="4425419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8FBFDAD-98CE-4364-9458-CFD12862CC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000" y="5455019"/>
            <a:ext cx="8175625" cy="528113"/>
          </a:xfr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74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3483FE0-278D-43CF-A266-16EAE3E38B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9E5100-0316-4D8D-BB08-57DB6AFC1D85}"/>
              </a:ext>
            </a:extLst>
          </p:cNvPr>
          <p:cNvSpPr txBox="1"/>
          <p:nvPr userDrawn="1"/>
        </p:nvSpPr>
        <p:spPr>
          <a:xfrm>
            <a:off x="387350" y="5184989"/>
            <a:ext cx="823591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Copyright: Stiftung Medienpädagogik Bayern </a:t>
            </a:r>
          </a:p>
          <a:p>
            <a:pPr>
              <a:spcAft>
                <a:spcPts val="300"/>
              </a:spcAft>
            </a:pPr>
            <a:r>
              <a:rPr lang="de-DE" sz="8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Entwicklung der Materialien gefördert durch die Bayerische Staatskanzlei.</a:t>
            </a:r>
            <a:endParaRPr lang="de-DE" sz="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spcAft>
                <a:spcPts val="300"/>
              </a:spcAft>
            </a:pPr>
            <a:endParaRPr lang="de-DE" sz="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Alle Rechte vorbehalten. 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EA137D90-5C83-40C6-86FE-FAF6A50CF5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329" y="91622"/>
            <a:ext cx="3149600" cy="495300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de-DE" dirty="0"/>
              <a:t>Hier 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88356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87739" y="6412980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de-DE"/>
              <a:t>Seite </a:t>
            </a:r>
            <a:fld id="{B5447626-1553-4A18-BC71-2D7C381940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6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8489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4ECBCC8-F5B4-422A-A08C-1C25814EEB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5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7349" y="1660525"/>
            <a:ext cx="4130676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0427" y="1660525"/>
            <a:ext cx="4132263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EBDEFD9-D54B-468A-BC47-A8BC8AB5AA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77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7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1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5" y="2174876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5D23CE9-2D9C-4E4B-AFDE-85AE00BC40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8EC55B5-962F-4881-9BDD-9EE60289423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EFF5075-79E7-46F6-B89E-C3C3FA0AD7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0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350" y="431800"/>
            <a:ext cx="835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700" rIns="91395" bIns="45700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323850"/>
            <a:ext cx="84153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8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38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Meine Mama hat dieses Foto von Papa in unserem Sommerurlaub gemacht. Sie hat mir erlaubt, das Bild zu posten.</a:t>
            </a:r>
          </a:p>
        </p:txBody>
      </p:sp>
      <p:pic>
        <p:nvPicPr>
          <p:cNvPr id="5" name="Bildplatzhalter 4" descr="Ein Bild, das draußen, Bett, Netz enthält.&#10;&#10;Automatisch generierte Beschreibung">
            <a:extLst>
              <a:ext uri="{FF2B5EF4-FFF2-40B4-BE49-F238E27FC236}">
                <a16:creationId xmlns:a16="http://schemas.microsoft.com/office/drawing/2014/main" id="{6C48968B-3F40-4398-9AD4-59250712A56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027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Haha, Herr Eder bekommt echt gar nichts mit!</a:t>
            </a:r>
          </a:p>
        </p:txBody>
      </p:sp>
      <p:pic>
        <p:nvPicPr>
          <p:cNvPr id="6" name="Bildplatzhalter 5" descr="Ein Bild, das Person, drinnen, Fenster, Raum enthält.&#10;&#10;Automatisch generierte Beschreibung">
            <a:extLst>
              <a:ext uri="{FF2B5EF4-FFF2-40B4-BE49-F238E27FC236}">
                <a16:creationId xmlns:a16="http://schemas.microsoft.com/office/drawing/2014/main" id="{19A27506-6A67-4585-9F3B-1715EEBCEA1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681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WOW! Die Frau hat echt einen total schönen Mantel. Vorhin beim Einkaufen gesehen.</a:t>
            </a:r>
          </a:p>
        </p:txBody>
      </p:sp>
      <p:pic>
        <p:nvPicPr>
          <p:cNvPr id="6" name="Bildplatzhalter 5" descr="Ein Bild, das Text, Person, Geschäft, Marktplatz enthält.&#10;&#10;Automatisch generierte Beschreibung">
            <a:extLst>
              <a:ext uri="{FF2B5EF4-FFF2-40B4-BE49-F238E27FC236}">
                <a16:creationId xmlns:a16="http://schemas.microsoft.com/office/drawing/2014/main" id="{3D265007-5EC5-422D-BED7-0925F107C54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142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Guckt mal – meine kleine Schwester ist </a:t>
            </a:r>
            <a:r>
              <a:rPr lang="de-DE" dirty="0" err="1"/>
              <a:t>soo</a:t>
            </a:r>
            <a:r>
              <a:rPr lang="de-DE" dirty="0"/>
              <a:t> süß</a:t>
            </a:r>
          </a:p>
        </p:txBody>
      </p:sp>
      <p:pic>
        <p:nvPicPr>
          <p:cNvPr id="5" name="Bildplatzhalter 4" descr="Ein Bild, das Gras, draußen, Baum, Person enthält.&#10;&#10;Automatisch generierte Beschreibung">
            <a:extLst>
              <a:ext uri="{FF2B5EF4-FFF2-40B4-BE49-F238E27FC236}">
                <a16:creationId xmlns:a16="http://schemas.microsoft.com/office/drawing/2014/main" id="{754933FA-DF59-4AE6-9D34-948E81E5F0F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70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DC575B-E193-42AD-BE0C-06304E50DF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/>
              <a:t>Liken, posten, teilen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892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Ein Foto meiner absoluten Lieblingsband, das ich im Internet gefunden habe.</a:t>
            </a:r>
          </a:p>
        </p:txBody>
      </p:sp>
      <p:pic>
        <p:nvPicPr>
          <p:cNvPr id="6" name="Bildplatzhalter 5" descr="Ein Bild, das Person, Phase, Szene enthält.&#10;&#10;Automatisch generierte Beschreibung">
            <a:extLst>
              <a:ext uri="{FF2B5EF4-FFF2-40B4-BE49-F238E27FC236}">
                <a16:creationId xmlns:a16="http://schemas.microsoft.com/office/drawing/2014/main" id="{F9D59620-D94D-4181-A565-059E03CDF16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22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Das Bild zeigt uns beim Theaterworkshop während der letzten Projektwoche. Aufgenommen hat es der Fotograf Matthias Schmidtke. Am Ende hat er uns das Foto sogar geschenkt!</a:t>
            </a:r>
          </a:p>
        </p:txBody>
      </p:sp>
      <p:pic>
        <p:nvPicPr>
          <p:cNvPr id="5" name="Bildplatzhalter 4" descr="Ein Bild, das Person, Menge enthält.&#10;&#10;Automatisch generierte Beschreibung">
            <a:extLst>
              <a:ext uri="{FF2B5EF4-FFF2-40B4-BE49-F238E27FC236}">
                <a16:creationId xmlns:a16="http://schemas.microsoft.com/office/drawing/2014/main" id="{9B146B6C-BD41-480D-8439-192D4664C3D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4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Anstrengend!!! Aber immerhin war der Ausblick toll bei meiner letzten Wanderung und ich habe dieses schöne Foto gemacht.</a:t>
            </a:r>
          </a:p>
        </p:txBody>
      </p:sp>
      <p:pic>
        <p:nvPicPr>
          <p:cNvPr id="5" name="Bildplatzhalter 4" descr="Ein Bild, das Gras, Berg, draußen, Himmel enthält.&#10;&#10;Automatisch generierte Beschreibung">
            <a:extLst>
              <a:ext uri="{FF2B5EF4-FFF2-40B4-BE49-F238E27FC236}">
                <a16:creationId xmlns:a16="http://schemas.microsoft.com/office/drawing/2014/main" id="{F28B8B73-59A5-4932-AF40-FA059ADAE0C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937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Ein Bild von uns für unsere gemeinsame Jugendgruppen-Webseite zu machen, mit dem alle einverstanden waren - puh, das war schwer.</a:t>
            </a:r>
          </a:p>
        </p:txBody>
      </p:sp>
      <p:pic>
        <p:nvPicPr>
          <p:cNvPr id="6" name="Bildplatzhalter 5" descr="Ein Bild, das Person, draußen, Barbecue enthält.&#10;&#10;Automatisch generierte Beschreibung">
            <a:extLst>
              <a:ext uri="{FF2B5EF4-FFF2-40B4-BE49-F238E27FC236}">
                <a16:creationId xmlns:a16="http://schemas.microsoft.com/office/drawing/2014/main" id="{067A89D9-6382-41AD-A124-64349620C8C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092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Das Foto habe ich gemacht, als Hektor noch ganz klein war.</a:t>
            </a:r>
          </a:p>
        </p:txBody>
      </p:sp>
      <p:pic>
        <p:nvPicPr>
          <p:cNvPr id="6" name="Bildplatzhalter 5" descr="Ein Bild, das Hund, Säugetier, weiß, draußen enthält.&#10;&#10;Automatisch generierte Beschreibung">
            <a:extLst>
              <a:ext uri="{FF2B5EF4-FFF2-40B4-BE49-F238E27FC236}">
                <a16:creationId xmlns:a16="http://schemas.microsoft.com/office/drawing/2014/main" id="{CEA00A32-070D-4F8B-8F93-789CA58A4E4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295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Meine Tante Klara war letzten Samstag bei uns zu Besuch.</a:t>
            </a:r>
          </a:p>
        </p:txBody>
      </p:sp>
      <p:pic>
        <p:nvPicPr>
          <p:cNvPr id="5" name="Bildplatzhalter 4" descr="Ein Bild, das Text, Person, drinnen, Fenster enthält.&#10;&#10;Automatisch generierte Beschreibung">
            <a:extLst>
              <a:ext uri="{FF2B5EF4-FFF2-40B4-BE49-F238E27FC236}">
                <a16:creationId xmlns:a16="http://schemas.microsoft.com/office/drawing/2014/main" id="{CEE57A56-1BDF-432A-9FA3-A2D32662D53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00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Wahnsinn! Ich habe meinen </a:t>
            </a:r>
            <a:r>
              <a:rPr lang="de-DE" dirty="0" err="1"/>
              <a:t>Lieblingsinfluencer</a:t>
            </a:r>
            <a:r>
              <a:rPr lang="de-DE"/>
              <a:t> getroffen</a:t>
            </a:r>
            <a:r>
              <a:rPr lang="de-DE" dirty="0"/>
              <a:t>. Hier ist unser gemeinsames Erinnerungsfoto.</a:t>
            </a:r>
          </a:p>
        </p:txBody>
      </p:sp>
      <p:pic>
        <p:nvPicPr>
          <p:cNvPr id="6" name="Bildplatzhalter 5" descr="Ein Bild, das draußen, Frau, Person, Brille enthält.&#10;&#10;Automatisch generierte Beschreibung">
            <a:extLst>
              <a:ext uri="{FF2B5EF4-FFF2-40B4-BE49-F238E27FC236}">
                <a16:creationId xmlns:a16="http://schemas.microsoft.com/office/drawing/2014/main" id="{2A76F810-C3AD-4FB6-9033-DE4627B5E01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332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Fotosammlung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7329" y="91622"/>
            <a:ext cx="3149600" cy="495300"/>
          </a:xfrm>
        </p:spPr>
        <p:txBody>
          <a:bodyPr/>
          <a:lstStyle/>
          <a:p>
            <a:r>
              <a:rPr lang="de-DE" dirty="0"/>
              <a:t>Liken, posten, teilen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48DA92D-8294-4013-86EE-201F6A1494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Mein selbstgemachter Burger. Lecker!</a:t>
            </a:r>
          </a:p>
        </p:txBody>
      </p:sp>
      <p:pic>
        <p:nvPicPr>
          <p:cNvPr id="6" name="Bildplatzhalter 5" descr="Ein Bild, das Person, Essen, drinnen, Hand enthält.&#10;&#10;Automatisch generierte Beschreibung">
            <a:extLst>
              <a:ext uri="{FF2B5EF4-FFF2-40B4-BE49-F238E27FC236}">
                <a16:creationId xmlns:a16="http://schemas.microsoft.com/office/drawing/2014/main" id="{39AF5A6A-2434-48F0-A4FC-53BE141EC79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b="1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5082998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SCHUFA_Praesentationsvorlage 2">
      <a:dk1>
        <a:srgbClr val="1A1A1A"/>
      </a:dk1>
      <a:lt1>
        <a:srgbClr val="FFFFFF"/>
      </a:lt1>
      <a:dk2>
        <a:srgbClr val="1A1A1A"/>
      </a:dk2>
      <a:lt2>
        <a:srgbClr val="D7D8D9"/>
      </a:lt2>
      <a:accent1>
        <a:srgbClr val="CBD7D6"/>
      </a:accent1>
      <a:accent2>
        <a:srgbClr val="ACBCB8"/>
      </a:accent2>
      <a:accent3>
        <a:srgbClr val="FFFFFF"/>
      </a:accent3>
      <a:accent4>
        <a:srgbClr val="141414"/>
      </a:accent4>
      <a:accent5>
        <a:srgbClr val="E2E8E8"/>
      </a:accent5>
      <a:accent6>
        <a:srgbClr val="9BAAA6"/>
      </a:accent6>
      <a:hlink>
        <a:srgbClr val="96A8A2"/>
      </a:hlink>
      <a:folHlink>
        <a:srgbClr val="5A6A6A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</Words>
  <Application>Microsoft Office PowerPoint</Application>
  <PresentationFormat>Benutzerdefiniert</PresentationFormat>
  <Paragraphs>38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Times</vt:lpstr>
      <vt:lpstr>Wingdings</vt:lpstr>
      <vt:lpstr>SCHUFA_Praesentationsvorlage</vt:lpstr>
      <vt:lpstr>Fotosammlung</vt:lpstr>
      <vt:lpstr>Fotosammlung</vt:lpstr>
      <vt:lpstr>Fotosammlung</vt:lpstr>
      <vt:lpstr>Fotosammlung</vt:lpstr>
      <vt:lpstr>Fotosammlung</vt:lpstr>
      <vt:lpstr>Fotosammlung</vt:lpstr>
      <vt:lpstr>Fotosammlung</vt:lpstr>
      <vt:lpstr>Fotosammlung</vt:lpstr>
      <vt:lpstr>Fotosammlung</vt:lpstr>
      <vt:lpstr>Fotosammlung</vt:lpstr>
      <vt:lpstr>Fotosammlung</vt:lpstr>
      <vt:lpstr>Fotosammlung</vt:lpstr>
      <vt:lpstr>Fotosammlung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Liken posten teilen - Fotosammlung</dc:title>
  <dc:subject>SCHUFA Masterlayout</dc:subject>
  <dc:creator>Helliwood media &amp; education</dc:creator>
  <cp:lastModifiedBy>Stefan Deumer</cp:lastModifiedBy>
  <cp:revision>379</cp:revision>
  <cp:lastPrinted>2013-07-01T08:57:45Z</cp:lastPrinted>
  <dcterms:created xsi:type="dcterms:W3CDTF">2008-07-07T09:25:06Z</dcterms:created>
  <dcterms:modified xsi:type="dcterms:W3CDTF">2022-01-19T16:12:40Z</dcterms:modified>
</cp:coreProperties>
</file>