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authors.xml" ContentType="application/vnd.ms-powerpoint.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6" r:id="rId1"/>
  </p:sldMasterIdLst>
  <p:notesMasterIdLst>
    <p:notesMasterId r:id="rId11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778" userDrawn="1">
          <p15:clr>
            <a:srgbClr val="A4A3A4"/>
          </p15:clr>
        </p15:guide>
        <p15:guide id="4" orient="horz" pos="345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5A0559-A482-5433-7C48-A80732925018}" name="Steffen Gorski" initials="SG" userId="ed3c539383059e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73"/>
    <a:srgbClr val="44C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88166" autoAdjust="0"/>
  </p:normalViewPr>
  <p:slideViewPr>
    <p:cSldViewPr snapToGrid="0" showGuides="1">
      <p:cViewPr varScale="1">
        <p:scale>
          <a:sx n="124" d="100"/>
          <a:sy n="124" d="100"/>
        </p:scale>
        <p:origin x="1280" y="160"/>
      </p:cViewPr>
      <p:guideLst>
        <p:guide orient="horz" pos="2160"/>
        <p:guide pos="778"/>
        <p:guide orient="horz" pos="3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AFA64-F9B4-8D4B-8389-096D58795BDB}" type="datetimeFigureOut">
              <a:rPr lang="de-DE" smtClean="0"/>
              <a:t>25.04.24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3299-429D-C54E-AEA4-F7656585D3C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125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endParaRPr lang="de-D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13299-429D-C54E-AEA4-F7656585D3C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7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13299-429D-C54E-AEA4-F7656585D3C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316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13299-429D-C54E-AEA4-F7656585D3C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731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13299-429D-C54E-AEA4-F7656585D3C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73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13299-429D-C54E-AEA4-F7656585D3C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327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13299-429D-C54E-AEA4-F7656585D3C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025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13299-429D-C54E-AEA4-F7656585D3C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19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2.jpeg"/><Relationship Id="rId5" Type="http://schemas.openxmlformats.org/officeDocument/2006/relationships/image" Target="../media/image9.svg"/><Relationship Id="rId15" Type="http://schemas.openxmlformats.org/officeDocument/2006/relationships/image" Target="../media/image16.png"/><Relationship Id="rId10" Type="http://schemas.openxmlformats.org/officeDocument/2006/relationships/slide" Target="../slides/slide1.xml"/><Relationship Id="rId4" Type="http://schemas.openxmlformats.org/officeDocument/2006/relationships/image" Target="../media/image8.png"/><Relationship Id="rId9" Type="http://schemas.openxmlformats.org/officeDocument/2006/relationships/image" Target="../media/image11.svg"/><Relationship Id="rId14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9.svg"/><Relationship Id="rId10" Type="http://schemas.openxmlformats.org/officeDocument/2006/relationships/image" Target="../media/image19.jpe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9.svg"/><Relationship Id="rId10" Type="http://schemas.openxmlformats.org/officeDocument/2006/relationships/image" Target="../media/image20.jpe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9.svg"/><Relationship Id="rId10" Type="http://schemas.openxmlformats.org/officeDocument/2006/relationships/image" Target="../media/image21.jpe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9.svg"/><Relationship Id="rId10" Type="http://schemas.openxmlformats.org/officeDocument/2006/relationships/image" Target="../media/image22.jpe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9.svg"/><Relationship Id="rId10" Type="http://schemas.openxmlformats.org/officeDocument/2006/relationships/image" Target="../media/image22.jpe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9.sv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25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28E7257-C2E4-E5A9-9E51-E934251CEF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8"/>
          <a:stretch/>
        </p:blipFill>
        <p:spPr>
          <a:xfrm>
            <a:off x="-6823" y="-13649"/>
            <a:ext cx="12198823" cy="68716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0DD24B8-7FEC-A4C7-FD41-BC95F27624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" y="444137"/>
            <a:ext cx="11193214" cy="6000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BDC530-4119-6A6E-B86A-C65F25973C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526" y="1512264"/>
            <a:ext cx="7313547" cy="4875698"/>
          </a:xfrm>
          <a:prstGeom prst="rect">
            <a:avLst/>
          </a:prstGeom>
          <a:effectLst>
            <a:outerShdw blurRad="628142" dist="379999" dir="3960000" sx="103000" sy="103000" algn="tl" rotWithShape="0">
              <a:prstClr val="black">
                <a:alpha val="20000"/>
              </a:prstClr>
            </a:outerShdw>
          </a:effectLst>
        </p:spPr>
      </p:pic>
      <p:sp>
        <p:nvSpPr>
          <p:cNvPr id="18" name="Untertitel 2">
            <a:extLst>
              <a:ext uri="{FF2B5EF4-FFF2-40B4-BE49-F238E27FC236}">
                <a16:creationId xmlns:a16="http://schemas.microsoft.com/office/drawing/2014/main" id="{6587C076-5F82-2AE7-E695-0BD6C46868AB}"/>
              </a:ext>
            </a:extLst>
          </p:cNvPr>
          <p:cNvSpPr txBox="1">
            <a:spLocks/>
          </p:cNvSpPr>
          <p:nvPr userDrawn="1"/>
        </p:nvSpPr>
        <p:spPr>
          <a:xfrm>
            <a:off x="947384" y="1449547"/>
            <a:ext cx="5205135" cy="4847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zo Sans" panose="020B0603030303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Materialien für den Einsatz im Unterricht</a:t>
            </a:r>
            <a:br>
              <a:rPr lang="de-DE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11., 12. und 13. Jahrgangsstufe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E366ED-81D3-7AE5-3843-BE58C59A5F6E}"/>
              </a:ext>
            </a:extLst>
          </p:cNvPr>
          <p:cNvSpPr txBox="1"/>
          <p:nvPr userDrawn="1"/>
        </p:nvSpPr>
        <p:spPr>
          <a:xfrm>
            <a:off x="947384" y="3230236"/>
            <a:ext cx="6342434" cy="1439753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DE" sz="5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 im Wahlkampf</a:t>
            </a:r>
            <a:endParaRPr lang="de-DE" sz="55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105DAE-0407-6886-B160-369AA747DD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89499" y="843876"/>
            <a:ext cx="1843817" cy="3967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3FF8B12-2DE5-7607-9367-3EE7C822A3E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795" y="835595"/>
            <a:ext cx="1163051" cy="4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02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FCAA58-31B1-878D-1B46-0E656EAB1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2467" y="986894"/>
            <a:ext cx="12189533" cy="5871106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B5F91D3-890E-8288-5384-3FAA450E6537}"/>
              </a:ext>
            </a:extLst>
          </p:cNvPr>
          <p:cNvCxnSpPr>
            <a:cxnSpLocks/>
          </p:cNvCxnSpPr>
          <p:nvPr userDrawn="1"/>
        </p:nvCxnSpPr>
        <p:spPr>
          <a:xfrm>
            <a:off x="1227455" y="708923"/>
            <a:ext cx="1075835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7861E4DD-0CDC-87C8-4C30-D846B9CA0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93238"/>
            <a:ext cx="12192000" cy="16476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ADA15CE-6C14-D91E-4F6E-CD2357F28C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19" y="6428360"/>
            <a:ext cx="419100" cy="4191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40CD349-23C9-27DE-32FC-11144B845D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6453" y="364262"/>
            <a:ext cx="1843817" cy="396700"/>
          </a:xfrm>
          <a:prstGeom prst="rect">
            <a:avLst/>
          </a:prstGeom>
        </p:spPr>
      </p:pic>
      <p:sp>
        <p:nvSpPr>
          <p:cNvPr id="24" name="Untertitel 2">
            <a:extLst>
              <a:ext uri="{FF2B5EF4-FFF2-40B4-BE49-F238E27FC236}">
                <a16:creationId xmlns:a16="http://schemas.microsoft.com/office/drawing/2014/main" id="{78642AEF-8247-C5B2-BF5F-9B6C8968E661}"/>
              </a:ext>
            </a:extLst>
          </p:cNvPr>
          <p:cNvSpPr txBox="1">
            <a:spLocks/>
          </p:cNvSpPr>
          <p:nvPr userDrawn="1"/>
        </p:nvSpPr>
        <p:spPr>
          <a:xfrm>
            <a:off x="1227455" y="341006"/>
            <a:ext cx="3510800" cy="175083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 im Wahlkampf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3E2494F-CEB6-FF94-8A08-3EEFAD30EA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425" y="155231"/>
            <a:ext cx="720000" cy="720000"/>
          </a:xfrm>
          <a:prstGeom prst="rect">
            <a:avLst/>
          </a:prstGeom>
        </p:spPr>
      </p:pic>
      <p:pic>
        <p:nvPicPr>
          <p:cNvPr id="6" name="Grafik 5" descr="Ein Bild, das Boxen, Person, Schlagkampfsport, Kontaktsport enthält.&#10;&#10;Automatisch generierte Beschreibung">
            <a:hlinkClick r:id="rId10" action="ppaction://hlinksldjump"/>
            <a:extLst>
              <a:ext uri="{FF2B5EF4-FFF2-40B4-BE49-F238E27FC236}">
                <a16:creationId xmlns:a16="http://schemas.microsoft.com/office/drawing/2014/main" id="{5E695F72-AA27-BD2E-8D27-300C047760B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455" y="2040066"/>
            <a:ext cx="27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5BF98CD-30B6-D86F-32C9-2D31D7FE2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765" y="2040066"/>
            <a:ext cx="27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5E06D9E-6C17-CD92-81C6-55A0B436F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4076" y="2040066"/>
            <a:ext cx="27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722F6C-C907-2044-BFFF-09147F188B6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7455" y="4422433"/>
            <a:ext cx="2700675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CBC07C-92A8-36C1-EE03-000756C67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428" y="4422433"/>
            <a:ext cx="2700675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FF29AEB-B9B3-6B91-4554-B8DDA4458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1" y="4422433"/>
            <a:ext cx="2700675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AE3DA469-DAC5-FF41-A57B-837AC3E74B6B}"/>
              </a:ext>
            </a:extLst>
          </p:cNvPr>
          <p:cNvSpPr/>
          <p:nvPr userDrawn="1"/>
        </p:nvSpPr>
        <p:spPr>
          <a:xfrm rot="5400000">
            <a:off x="5830518" y="-2321459"/>
            <a:ext cx="530965" cy="7665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4D4B1351-CFEA-6B22-CA3F-592D24F6A574}"/>
              </a:ext>
            </a:extLst>
          </p:cNvPr>
          <p:cNvSpPr txBox="1">
            <a:spLocks/>
          </p:cNvSpPr>
          <p:nvPr userDrawn="1"/>
        </p:nvSpPr>
        <p:spPr>
          <a:xfrm>
            <a:off x="2366587" y="1371487"/>
            <a:ext cx="7458826" cy="300559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Sucht euch ein Bild aus und gestaltet auf den nächsten Folien ein Meme: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ED8A91F-537D-0D06-F4EA-8ACAF85CEEE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064" y="323410"/>
            <a:ext cx="1238661" cy="4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FCAA58-31B1-878D-1B46-0E656EAB1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2467" y="986894"/>
            <a:ext cx="12189533" cy="5871106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B5F91D3-890E-8288-5384-3FAA450E6537}"/>
              </a:ext>
            </a:extLst>
          </p:cNvPr>
          <p:cNvCxnSpPr>
            <a:cxnSpLocks/>
          </p:cNvCxnSpPr>
          <p:nvPr userDrawn="1"/>
        </p:nvCxnSpPr>
        <p:spPr>
          <a:xfrm>
            <a:off x="1227455" y="708923"/>
            <a:ext cx="1075835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7861E4DD-0CDC-87C8-4C30-D846B9CA0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93238"/>
            <a:ext cx="12192000" cy="16476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ADA15CE-6C14-D91E-4F6E-CD2357F28C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19" y="6428360"/>
            <a:ext cx="419100" cy="4191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40CD349-23C9-27DE-32FC-11144B845D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6453" y="364262"/>
            <a:ext cx="1843817" cy="396700"/>
          </a:xfrm>
          <a:prstGeom prst="rect">
            <a:avLst/>
          </a:prstGeom>
        </p:spPr>
      </p:pic>
      <p:sp>
        <p:nvSpPr>
          <p:cNvPr id="24" name="Untertitel 2">
            <a:extLst>
              <a:ext uri="{FF2B5EF4-FFF2-40B4-BE49-F238E27FC236}">
                <a16:creationId xmlns:a16="http://schemas.microsoft.com/office/drawing/2014/main" id="{78642AEF-8247-C5B2-BF5F-9B6C8968E661}"/>
              </a:ext>
            </a:extLst>
          </p:cNvPr>
          <p:cNvSpPr txBox="1">
            <a:spLocks/>
          </p:cNvSpPr>
          <p:nvPr userDrawn="1"/>
        </p:nvSpPr>
        <p:spPr>
          <a:xfrm>
            <a:off x="1227455" y="341006"/>
            <a:ext cx="3510800" cy="175083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 im Wahlkampf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3E2494F-CEB6-FF94-8A08-3EEFAD30EA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425" y="155231"/>
            <a:ext cx="720000" cy="720000"/>
          </a:xfrm>
          <a:prstGeom prst="rect">
            <a:avLst/>
          </a:prstGeom>
        </p:spPr>
      </p:pic>
      <p:pic>
        <p:nvPicPr>
          <p:cNvPr id="6" name="Grafik 5" descr="Ein Bild, das Boxen, Person, Schlagkampfsport, Kontaktsport enthält.&#10;&#10;Automatisch generierte Beschreibung">
            <a:extLst>
              <a:ext uri="{FF2B5EF4-FFF2-40B4-BE49-F238E27FC236}">
                <a16:creationId xmlns:a16="http://schemas.microsoft.com/office/drawing/2014/main" id="{5E695F72-AA27-BD2E-8D27-300C047760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179729"/>
            <a:ext cx="7772400" cy="5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617716F-2FF7-20EB-511D-C3C8120712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9200" y="4824548"/>
            <a:ext cx="7302500" cy="123241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buNone/>
              <a:defRPr sz="3500" b="1" i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 durch klicken </a:t>
            </a:r>
            <a:br>
              <a:rPr lang="de-DE" dirty="0"/>
            </a:br>
            <a:r>
              <a:rPr lang="de-DE" dirty="0"/>
              <a:t>hinzufügen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6A5C99-18EA-B6E0-881C-A8DEF0193B7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064" y="323410"/>
            <a:ext cx="1238661" cy="4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71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FCAA58-31B1-878D-1B46-0E656EAB1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2467" y="986894"/>
            <a:ext cx="12189533" cy="5871106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B5F91D3-890E-8288-5384-3FAA450E6537}"/>
              </a:ext>
            </a:extLst>
          </p:cNvPr>
          <p:cNvCxnSpPr>
            <a:cxnSpLocks/>
          </p:cNvCxnSpPr>
          <p:nvPr userDrawn="1"/>
        </p:nvCxnSpPr>
        <p:spPr>
          <a:xfrm>
            <a:off x="1227455" y="708923"/>
            <a:ext cx="1075835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7861E4DD-0CDC-87C8-4C30-D846B9CA0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93238"/>
            <a:ext cx="12192000" cy="16476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ADA15CE-6C14-D91E-4F6E-CD2357F28C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19" y="6428360"/>
            <a:ext cx="419100" cy="4191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40CD349-23C9-27DE-32FC-11144B845D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6453" y="364262"/>
            <a:ext cx="1843817" cy="396700"/>
          </a:xfrm>
          <a:prstGeom prst="rect">
            <a:avLst/>
          </a:prstGeom>
        </p:spPr>
      </p:pic>
      <p:sp>
        <p:nvSpPr>
          <p:cNvPr id="24" name="Untertitel 2">
            <a:extLst>
              <a:ext uri="{FF2B5EF4-FFF2-40B4-BE49-F238E27FC236}">
                <a16:creationId xmlns:a16="http://schemas.microsoft.com/office/drawing/2014/main" id="{78642AEF-8247-C5B2-BF5F-9B6C8968E661}"/>
              </a:ext>
            </a:extLst>
          </p:cNvPr>
          <p:cNvSpPr txBox="1">
            <a:spLocks/>
          </p:cNvSpPr>
          <p:nvPr userDrawn="1"/>
        </p:nvSpPr>
        <p:spPr>
          <a:xfrm>
            <a:off x="1227455" y="341006"/>
            <a:ext cx="3510800" cy="175083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 im Wahlkampf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3E2494F-CEB6-FF94-8A08-3EEFAD30EA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425" y="155231"/>
            <a:ext cx="720000" cy="7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695F72-AA27-BD2E-8D27-300C04776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1179729"/>
            <a:ext cx="7772400" cy="5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379B03D-293D-43DB-B7F7-CF73655A83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9200" y="1453116"/>
            <a:ext cx="2812902" cy="463335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None/>
              <a:defRPr sz="3500" b="1" i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 durch klicken hinzufügen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8D9E806-3374-DDE9-8263-4F97C154EA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064" y="323410"/>
            <a:ext cx="1238661" cy="4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26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FCAA58-31B1-878D-1B46-0E656EAB1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2467" y="986894"/>
            <a:ext cx="12189533" cy="5871106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B5F91D3-890E-8288-5384-3FAA450E6537}"/>
              </a:ext>
            </a:extLst>
          </p:cNvPr>
          <p:cNvCxnSpPr>
            <a:cxnSpLocks/>
          </p:cNvCxnSpPr>
          <p:nvPr userDrawn="1"/>
        </p:nvCxnSpPr>
        <p:spPr>
          <a:xfrm>
            <a:off x="1227455" y="708923"/>
            <a:ext cx="1075835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7861E4DD-0CDC-87C8-4C30-D846B9CA0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93238"/>
            <a:ext cx="12192000" cy="16476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ADA15CE-6C14-D91E-4F6E-CD2357F28C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19" y="6428360"/>
            <a:ext cx="419100" cy="4191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40CD349-23C9-27DE-32FC-11144B845D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6453" y="364262"/>
            <a:ext cx="1843817" cy="396700"/>
          </a:xfrm>
          <a:prstGeom prst="rect">
            <a:avLst/>
          </a:prstGeom>
        </p:spPr>
      </p:pic>
      <p:sp>
        <p:nvSpPr>
          <p:cNvPr id="24" name="Untertitel 2">
            <a:extLst>
              <a:ext uri="{FF2B5EF4-FFF2-40B4-BE49-F238E27FC236}">
                <a16:creationId xmlns:a16="http://schemas.microsoft.com/office/drawing/2014/main" id="{78642AEF-8247-C5B2-BF5F-9B6C8968E661}"/>
              </a:ext>
            </a:extLst>
          </p:cNvPr>
          <p:cNvSpPr txBox="1">
            <a:spLocks/>
          </p:cNvSpPr>
          <p:nvPr userDrawn="1"/>
        </p:nvSpPr>
        <p:spPr>
          <a:xfrm>
            <a:off x="1227455" y="341006"/>
            <a:ext cx="3510800" cy="175083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 im Wahlkampf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3E2494F-CEB6-FF94-8A08-3EEFAD30EA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425" y="155231"/>
            <a:ext cx="720000" cy="7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695F72-AA27-BD2E-8D27-300C04776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1179729"/>
            <a:ext cx="7772400" cy="5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7C49DB9B-C51B-339F-E6D1-B44D9DE72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9200" y="4824549"/>
            <a:ext cx="7302500" cy="1232419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buNone/>
              <a:defRPr sz="3500" b="1" i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 durch klicken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64864E-4088-F114-7DBB-33B218BDEEF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064" y="323410"/>
            <a:ext cx="1238661" cy="4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41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FCAA58-31B1-878D-1B46-0E656EAB1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2467" y="986894"/>
            <a:ext cx="12189533" cy="5871106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B5F91D3-890E-8288-5384-3FAA450E6537}"/>
              </a:ext>
            </a:extLst>
          </p:cNvPr>
          <p:cNvCxnSpPr>
            <a:cxnSpLocks/>
          </p:cNvCxnSpPr>
          <p:nvPr userDrawn="1"/>
        </p:nvCxnSpPr>
        <p:spPr>
          <a:xfrm>
            <a:off x="1227455" y="708923"/>
            <a:ext cx="1075835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7861E4DD-0CDC-87C8-4C30-D846B9CA0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93238"/>
            <a:ext cx="12192000" cy="16476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ADA15CE-6C14-D91E-4F6E-CD2357F28C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19" y="6428360"/>
            <a:ext cx="419100" cy="4191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40CD349-23C9-27DE-32FC-11144B845D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6453" y="364262"/>
            <a:ext cx="1843817" cy="396700"/>
          </a:xfrm>
          <a:prstGeom prst="rect">
            <a:avLst/>
          </a:prstGeom>
        </p:spPr>
      </p:pic>
      <p:sp>
        <p:nvSpPr>
          <p:cNvPr id="24" name="Untertitel 2">
            <a:extLst>
              <a:ext uri="{FF2B5EF4-FFF2-40B4-BE49-F238E27FC236}">
                <a16:creationId xmlns:a16="http://schemas.microsoft.com/office/drawing/2014/main" id="{78642AEF-8247-C5B2-BF5F-9B6C8968E661}"/>
              </a:ext>
            </a:extLst>
          </p:cNvPr>
          <p:cNvSpPr txBox="1">
            <a:spLocks/>
          </p:cNvSpPr>
          <p:nvPr userDrawn="1"/>
        </p:nvSpPr>
        <p:spPr>
          <a:xfrm>
            <a:off x="1227455" y="341006"/>
            <a:ext cx="3510800" cy="175083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 im Wahlkampf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3E2494F-CEB6-FF94-8A08-3EEFAD30EA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425" y="155231"/>
            <a:ext cx="720000" cy="7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695F72-AA27-BD2E-8D27-300C047760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1180377"/>
            <a:ext cx="7772400" cy="5180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379B03D-293D-43DB-B7F7-CF73655A83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9200" y="5255233"/>
            <a:ext cx="7302500" cy="80173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buNone/>
              <a:defRPr sz="3500" b="1" i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 durch klicken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B4B11ACC-FDE4-867D-3928-16EE60A79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9200" y="1494943"/>
            <a:ext cx="7302500" cy="801735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ctr">
              <a:buNone/>
              <a:defRPr sz="3500" b="1" i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 durch klicken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46AEBC-569B-719D-75F2-A2448630506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064" y="323410"/>
            <a:ext cx="1238661" cy="4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07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FCAA58-31B1-878D-1B46-0E656EAB1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2467" y="986894"/>
            <a:ext cx="12189533" cy="5871106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B5F91D3-890E-8288-5384-3FAA450E6537}"/>
              </a:ext>
            </a:extLst>
          </p:cNvPr>
          <p:cNvCxnSpPr>
            <a:cxnSpLocks/>
          </p:cNvCxnSpPr>
          <p:nvPr userDrawn="1"/>
        </p:nvCxnSpPr>
        <p:spPr>
          <a:xfrm>
            <a:off x="1227455" y="708923"/>
            <a:ext cx="1075835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7861E4DD-0CDC-87C8-4C30-D846B9CA0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93238"/>
            <a:ext cx="12192000" cy="16476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ADA15CE-6C14-D91E-4F6E-CD2357F28C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19" y="6428360"/>
            <a:ext cx="419100" cy="4191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40CD349-23C9-27DE-32FC-11144B845D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6453" y="364262"/>
            <a:ext cx="1843817" cy="396700"/>
          </a:xfrm>
          <a:prstGeom prst="rect">
            <a:avLst/>
          </a:prstGeom>
        </p:spPr>
      </p:pic>
      <p:sp>
        <p:nvSpPr>
          <p:cNvPr id="24" name="Untertitel 2">
            <a:extLst>
              <a:ext uri="{FF2B5EF4-FFF2-40B4-BE49-F238E27FC236}">
                <a16:creationId xmlns:a16="http://schemas.microsoft.com/office/drawing/2014/main" id="{78642AEF-8247-C5B2-BF5F-9B6C8968E661}"/>
              </a:ext>
            </a:extLst>
          </p:cNvPr>
          <p:cNvSpPr txBox="1">
            <a:spLocks/>
          </p:cNvSpPr>
          <p:nvPr userDrawn="1"/>
        </p:nvSpPr>
        <p:spPr>
          <a:xfrm>
            <a:off x="1227455" y="341006"/>
            <a:ext cx="3510800" cy="175083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 im Wahlkampf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3E2494F-CEB6-FF94-8A08-3EEFAD30EA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425" y="155231"/>
            <a:ext cx="720000" cy="72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5ECFD33-57D9-6212-2A23-0D313AD9683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1180377"/>
            <a:ext cx="7772400" cy="51803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695F72-AA27-BD2E-8D27-300C04776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1179729"/>
            <a:ext cx="7772400" cy="5180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platzhalter 8">
            <a:extLst>
              <a:ext uri="{FF2B5EF4-FFF2-40B4-BE49-F238E27FC236}">
                <a16:creationId xmlns:a16="http://schemas.microsoft.com/office/drawing/2014/main" id="{94578223-4861-9D7D-1C19-65D217DA5A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9200" y="5255233"/>
            <a:ext cx="7302500" cy="80173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buNone/>
              <a:defRPr sz="3500" b="1" i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 durch klicken hinzufügen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7DABEBAA-29C8-76D1-4E0F-2869D4C678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9200" y="1494943"/>
            <a:ext cx="7302500" cy="801735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ctr">
              <a:buNone/>
              <a:defRPr sz="3500" b="1" i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 durch klicken hinzufügen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0C9E46-4270-4EE8-9EEA-F88B78712FE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064" y="323410"/>
            <a:ext cx="1238661" cy="4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e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FCAA58-31B1-878D-1B46-0E656EAB1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2467" y="986894"/>
            <a:ext cx="12189533" cy="5871106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B5F91D3-890E-8288-5384-3FAA450E6537}"/>
              </a:ext>
            </a:extLst>
          </p:cNvPr>
          <p:cNvCxnSpPr>
            <a:cxnSpLocks/>
          </p:cNvCxnSpPr>
          <p:nvPr userDrawn="1"/>
        </p:nvCxnSpPr>
        <p:spPr>
          <a:xfrm>
            <a:off x="1227455" y="708923"/>
            <a:ext cx="1075835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7861E4DD-0CDC-87C8-4C30-D846B9CA0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93238"/>
            <a:ext cx="12192000" cy="16476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ADA15CE-6C14-D91E-4F6E-CD2357F28C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19" y="6428360"/>
            <a:ext cx="419100" cy="4191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40CD349-23C9-27DE-32FC-11144B845D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6453" y="364262"/>
            <a:ext cx="1843817" cy="396700"/>
          </a:xfrm>
          <a:prstGeom prst="rect">
            <a:avLst/>
          </a:prstGeom>
        </p:spPr>
      </p:pic>
      <p:sp>
        <p:nvSpPr>
          <p:cNvPr id="24" name="Untertitel 2">
            <a:extLst>
              <a:ext uri="{FF2B5EF4-FFF2-40B4-BE49-F238E27FC236}">
                <a16:creationId xmlns:a16="http://schemas.microsoft.com/office/drawing/2014/main" id="{78642AEF-8247-C5B2-BF5F-9B6C8968E661}"/>
              </a:ext>
            </a:extLst>
          </p:cNvPr>
          <p:cNvSpPr txBox="1">
            <a:spLocks/>
          </p:cNvSpPr>
          <p:nvPr userDrawn="1"/>
        </p:nvSpPr>
        <p:spPr>
          <a:xfrm>
            <a:off x="1227455" y="341006"/>
            <a:ext cx="3510800" cy="175083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 im Wahlkampf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3E2494F-CEB6-FF94-8A08-3EEFAD30EA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425" y="155231"/>
            <a:ext cx="720000" cy="7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E35DCE-D6B5-C1D8-60E6-7D8E78009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1179729"/>
            <a:ext cx="7772400" cy="5180304"/>
          </a:xfrm>
          <a:prstGeom prst="rect">
            <a:avLst/>
          </a:prstGeo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0D60D1E7-6845-C8D6-9F4B-CB21CBDC81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75" y="1453117"/>
            <a:ext cx="2812902" cy="466193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buNone/>
              <a:defRPr sz="3500" b="1" i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 durch klicken hinzufügen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6599B1-CDE2-1583-C2F7-1A00963A503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064" y="323410"/>
            <a:ext cx="1238661" cy="4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78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eck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B5F91D3-890E-8288-5384-3FAA450E6537}"/>
              </a:ext>
            </a:extLst>
          </p:cNvPr>
          <p:cNvCxnSpPr>
            <a:cxnSpLocks/>
          </p:cNvCxnSpPr>
          <p:nvPr userDrawn="1"/>
        </p:nvCxnSpPr>
        <p:spPr>
          <a:xfrm>
            <a:off x="1227455" y="708923"/>
            <a:ext cx="1075835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7861E4DD-0CDC-87C8-4C30-D846B9CA0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93238"/>
            <a:ext cx="12192000" cy="16476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ADA15CE-6C14-D91E-4F6E-CD2357F28C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19" y="6428360"/>
            <a:ext cx="419100" cy="4191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40CD349-23C9-27DE-32FC-11144B845D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6453" y="364262"/>
            <a:ext cx="1843817" cy="396700"/>
          </a:xfrm>
          <a:prstGeom prst="rect">
            <a:avLst/>
          </a:prstGeom>
        </p:spPr>
      </p:pic>
      <p:sp>
        <p:nvSpPr>
          <p:cNvPr id="24" name="Untertitel 2">
            <a:extLst>
              <a:ext uri="{FF2B5EF4-FFF2-40B4-BE49-F238E27FC236}">
                <a16:creationId xmlns:a16="http://schemas.microsoft.com/office/drawing/2014/main" id="{78642AEF-8247-C5B2-BF5F-9B6C8968E661}"/>
              </a:ext>
            </a:extLst>
          </p:cNvPr>
          <p:cNvSpPr txBox="1">
            <a:spLocks/>
          </p:cNvSpPr>
          <p:nvPr userDrawn="1"/>
        </p:nvSpPr>
        <p:spPr>
          <a:xfrm>
            <a:off x="1227454" y="341006"/>
            <a:ext cx="4331773" cy="241594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Impressum</a:t>
            </a:r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6E5F5968-BB6C-9978-C73E-57105344B9C9}"/>
              </a:ext>
            </a:extLst>
          </p:cNvPr>
          <p:cNvSpPr txBox="1">
            <a:spLocks/>
          </p:cNvSpPr>
          <p:nvPr userDrawn="1"/>
        </p:nvSpPr>
        <p:spPr>
          <a:xfrm>
            <a:off x="1235075" y="1164221"/>
            <a:ext cx="8537224" cy="1811983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Konzeption: </a:t>
            </a: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BLM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Stiftung Medienpädagogik Bayern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Redaktion: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Jutta Schirmacher, Lina Renken und Dr. Martina Kollroß (BLM Stiftung Medienpädagogik Bayern)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Gestaltung und Bildnachweis: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nach morgen – Wigger, Gorski GbR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80CB2E87-727A-CB32-DF41-0875FFCBC7EA}"/>
              </a:ext>
            </a:extLst>
          </p:cNvPr>
          <p:cNvSpPr txBox="1">
            <a:spLocks/>
          </p:cNvSpPr>
          <p:nvPr userDrawn="1"/>
        </p:nvSpPr>
        <p:spPr>
          <a:xfrm>
            <a:off x="2411240" y="4729998"/>
            <a:ext cx="3327709" cy="91138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Copyright: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Stiftung Medienpädagogik Bayern 2024</a:t>
            </a:r>
            <a:b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Rechte vorbehalten</a:t>
            </a:r>
            <a:b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 der Bayerischen Staatskanzlei</a:t>
            </a:r>
            <a:b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94B7FF6-9CA6-0814-292B-1D21641130FF}"/>
              </a:ext>
            </a:extLst>
          </p:cNvPr>
          <p:cNvSpPr txBox="1">
            <a:spLocks/>
          </p:cNvSpPr>
          <p:nvPr userDrawn="1"/>
        </p:nvSpPr>
        <p:spPr>
          <a:xfrm>
            <a:off x="6096000" y="4729998"/>
            <a:ext cx="4860925" cy="496052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in der Präsentation verwendeten Bilder sind urheberrechtlich geschützt </a:t>
            </a:r>
            <a:b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dürfen nicht von dieser getrennt verwendet werden.</a:t>
            </a:r>
            <a:b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Ein Bild, das Schrift, Symbol, Logo, Grafiken enthält.&#10;&#10;Automatisch generierte Beschreibung">
            <a:extLst>
              <a:ext uri="{FF2B5EF4-FFF2-40B4-BE49-F238E27FC236}">
                <a16:creationId xmlns:a16="http://schemas.microsoft.com/office/drawing/2014/main" id="{1172AA4F-F5AF-F606-E9FD-0E7891452D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50" y="5379755"/>
            <a:ext cx="1612900" cy="346612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59DDA9D5-A1AE-E935-9A0C-D5EF58455AD1}"/>
              </a:ext>
            </a:extLst>
          </p:cNvPr>
          <p:cNvSpPr txBox="1">
            <a:spLocks/>
          </p:cNvSpPr>
          <p:nvPr userDrawn="1"/>
        </p:nvSpPr>
        <p:spPr>
          <a:xfrm>
            <a:off x="6095999" y="5287617"/>
            <a:ext cx="4860925" cy="496052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darauf hingewiesen, dass alle Angaben trotz sorgfältiger Bearbeitung </a:t>
            </a:r>
            <a:b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 Gewähr erfolgen und eine Haftung der Herausgeberin und der Autorinnen ausgeschlossen ist.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München, April 2024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E69DA5-1A3D-651A-531F-BBCF3A4AA5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064" y="323410"/>
            <a:ext cx="1238661" cy="43755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BC505A7-261A-08F4-D738-E260E4D794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787" y="4655087"/>
            <a:ext cx="1238661" cy="4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60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15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10" r:id="rId2"/>
    <p:sldLayoutId id="2147483693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65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hlinkClick r:id="rId3" action="ppaction://hlinksldjump"/>
            <a:extLst>
              <a:ext uri="{FF2B5EF4-FFF2-40B4-BE49-F238E27FC236}">
                <a16:creationId xmlns:a16="http://schemas.microsoft.com/office/drawing/2014/main" id="{A58F6C2D-1139-4EF4-E4D6-C2D53705B7AE}"/>
              </a:ext>
            </a:extLst>
          </p:cNvPr>
          <p:cNvSpPr/>
          <p:nvPr/>
        </p:nvSpPr>
        <p:spPr>
          <a:xfrm>
            <a:off x="1071154" y="1924594"/>
            <a:ext cx="3056709" cy="203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hlinkClick r:id="rId4" action="ppaction://hlinksldjump"/>
            <a:extLst>
              <a:ext uri="{FF2B5EF4-FFF2-40B4-BE49-F238E27FC236}">
                <a16:creationId xmlns:a16="http://schemas.microsoft.com/office/drawing/2014/main" id="{B734D925-2EC3-F813-A8C6-6BC6CEFD3BCE}"/>
              </a:ext>
            </a:extLst>
          </p:cNvPr>
          <p:cNvSpPr/>
          <p:nvPr/>
        </p:nvSpPr>
        <p:spPr>
          <a:xfrm>
            <a:off x="4467497" y="1924594"/>
            <a:ext cx="3056709" cy="203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hlinkClick r:id="rId5" action="ppaction://hlinksldjump"/>
            <a:extLst>
              <a:ext uri="{FF2B5EF4-FFF2-40B4-BE49-F238E27FC236}">
                <a16:creationId xmlns:a16="http://schemas.microsoft.com/office/drawing/2014/main" id="{D1CAFD05-DB3B-3057-3E39-4DE91F039F45}"/>
              </a:ext>
            </a:extLst>
          </p:cNvPr>
          <p:cNvSpPr/>
          <p:nvPr/>
        </p:nvSpPr>
        <p:spPr>
          <a:xfrm>
            <a:off x="7933508" y="1924594"/>
            <a:ext cx="3056709" cy="203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hlinkClick r:id="rId6" action="ppaction://hlinksldjump"/>
            <a:extLst>
              <a:ext uri="{FF2B5EF4-FFF2-40B4-BE49-F238E27FC236}">
                <a16:creationId xmlns:a16="http://schemas.microsoft.com/office/drawing/2014/main" id="{B16F0C2C-84A1-90F8-EC51-2086B0CDBE76}"/>
              </a:ext>
            </a:extLst>
          </p:cNvPr>
          <p:cNvSpPr/>
          <p:nvPr/>
        </p:nvSpPr>
        <p:spPr>
          <a:xfrm>
            <a:off x="1071154" y="4302034"/>
            <a:ext cx="3056709" cy="203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hlinkClick r:id="rId7" action="ppaction://hlinksldjump"/>
            <a:extLst>
              <a:ext uri="{FF2B5EF4-FFF2-40B4-BE49-F238E27FC236}">
                <a16:creationId xmlns:a16="http://schemas.microsoft.com/office/drawing/2014/main" id="{4E790D12-D015-468C-C00C-3B7DF0B1D0B0}"/>
              </a:ext>
            </a:extLst>
          </p:cNvPr>
          <p:cNvSpPr/>
          <p:nvPr/>
        </p:nvSpPr>
        <p:spPr>
          <a:xfrm>
            <a:off x="4467497" y="4302034"/>
            <a:ext cx="3056709" cy="203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hlinkClick r:id="rId8" action="ppaction://hlinksldjump"/>
            <a:extLst>
              <a:ext uri="{FF2B5EF4-FFF2-40B4-BE49-F238E27FC236}">
                <a16:creationId xmlns:a16="http://schemas.microsoft.com/office/drawing/2014/main" id="{BE57A526-3792-9581-52A1-E05B3CE4F22A}"/>
              </a:ext>
            </a:extLst>
          </p:cNvPr>
          <p:cNvSpPr/>
          <p:nvPr/>
        </p:nvSpPr>
        <p:spPr>
          <a:xfrm>
            <a:off x="7933508" y="4302034"/>
            <a:ext cx="3056709" cy="203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68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1DC8009-0A95-238E-ECCD-5A6B255AEE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03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E19563B-5C93-F1AD-0537-799333FFE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52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399AFA9-D10F-2B54-19C3-69F9A69B0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98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0A80A6-E6F5-745E-71F2-288FB5C78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335E41-8069-10CB-5783-A17847B35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40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91E57A-97AE-3FAB-DC81-0326E4761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07BE9E-7625-5587-B57E-7CA45BC07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65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FE4864-A161-3ECC-10F0-04701EDE78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18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84765"/>
      </p:ext>
    </p:extLst>
  </p:cSld>
  <p:clrMapOvr>
    <a:masterClrMapping/>
  </p:clrMapOvr>
</p:sld>
</file>

<file path=ppt/theme/theme1.xml><?xml version="1.0" encoding="utf-8"?>
<a:theme xmlns:a="http://schemas.openxmlformats.org/drawingml/2006/main" name="Leitfaden_Folien">
  <a:themeElements>
    <a:clrScheme name="STMB-Leitfad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57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B86B1BD84EAB49BF7F572F2FA1FFA5" ma:contentTypeVersion="13" ma:contentTypeDescription="Ein neues Dokument erstellen." ma:contentTypeScope="" ma:versionID="b0eb71cf2e5070f53a650e62b26d888e">
  <xsd:schema xmlns:xsd="http://www.w3.org/2001/XMLSchema" xmlns:xs="http://www.w3.org/2001/XMLSchema" xmlns:p="http://schemas.microsoft.com/office/2006/metadata/properties" xmlns:ns2="96595aef-afd3-4113-974d-a5e6f881b81d" xmlns:ns3="03893f12-d35b-4616-8baf-4e19936fcf33" targetNamespace="http://schemas.microsoft.com/office/2006/metadata/properties" ma:root="true" ma:fieldsID="93c24e4e1fe453e0dfe327a45331533c" ns2:_="" ns3:_="">
    <xsd:import namespace="96595aef-afd3-4113-974d-a5e6f881b81d"/>
    <xsd:import namespace="03893f12-d35b-4616-8baf-4e19936fcf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95aef-afd3-4113-974d-a5e6f881b8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8d7697f1-d2a4-4712-a462-74b92afa5e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93f12-d35b-4616-8baf-4e19936fcf3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8d45ebd-dc59-4fb6-ac05-3dd969256a60}" ma:internalName="TaxCatchAll" ma:showField="CatchAllData" ma:web="03893f12-d35b-4616-8baf-4e19936fcf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595aef-afd3-4113-974d-a5e6f881b81d">
      <Terms xmlns="http://schemas.microsoft.com/office/infopath/2007/PartnerControls"/>
    </lcf76f155ced4ddcb4097134ff3c332f>
    <TaxCatchAll xmlns="03893f12-d35b-4616-8baf-4e19936fcf33" xsi:nil="true"/>
  </documentManagement>
</p:properties>
</file>

<file path=customXml/itemProps1.xml><?xml version="1.0" encoding="utf-8"?>
<ds:datastoreItem xmlns:ds="http://schemas.openxmlformats.org/officeDocument/2006/customXml" ds:itemID="{26ADB14D-9E12-4E56-A483-04007E519FD9}"/>
</file>

<file path=customXml/itemProps2.xml><?xml version="1.0" encoding="utf-8"?>
<ds:datastoreItem xmlns:ds="http://schemas.openxmlformats.org/officeDocument/2006/customXml" ds:itemID="{9A7AA724-30AE-4776-82D4-15EDFDA37551}"/>
</file>

<file path=customXml/itemProps3.xml><?xml version="1.0" encoding="utf-8"?>
<ds:datastoreItem xmlns:ds="http://schemas.openxmlformats.org/officeDocument/2006/customXml" ds:itemID="{70274C29-F41C-4087-A9E6-1ED93D8BFA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Macintosh PowerPoint</Application>
  <PresentationFormat>Breitbild</PresentationFormat>
  <Paragraphs>8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Leitfaden_Folien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Steffen Gorski</dc:creator>
  <cp:lastModifiedBy>Steffen</cp:lastModifiedBy>
  <cp:revision>1045</cp:revision>
  <dcterms:created xsi:type="dcterms:W3CDTF">2023-03-23T10:42:22Z</dcterms:created>
  <dcterms:modified xsi:type="dcterms:W3CDTF">2024-04-25T12:21:59Z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0x01010055B86B1BD84EAB49BF7F572F2FA1FFA5</vt:lpwstr>
  </property>
</Properties>
</file>